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Override PartName="/ppt/slideLayouts/slideLayout15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72" r:id="rId2"/>
  </p:sldMasterIdLst>
  <p:sldIdLst>
    <p:sldId id="259" r:id="rId3"/>
    <p:sldId id="257" r:id="rId4"/>
    <p:sldId id="279" r:id="rId5"/>
    <p:sldId id="280" r:id="rId6"/>
    <p:sldId id="262" r:id="rId7"/>
    <p:sldId id="266" r:id="rId8"/>
    <p:sldId id="267" r:id="rId9"/>
    <p:sldId id="268" r:id="rId10"/>
    <p:sldId id="272" r:id="rId11"/>
    <p:sldId id="270" r:id="rId12"/>
    <p:sldId id="273" r:id="rId13"/>
    <p:sldId id="285" r:id="rId14"/>
    <p:sldId id="264" r:id="rId15"/>
    <p:sldId id="271" r:id="rId16"/>
    <p:sldId id="274" r:id="rId17"/>
    <p:sldId id="283" r:id="rId18"/>
    <p:sldId id="281" r:id="rId19"/>
    <p:sldId id="276" r:id="rId20"/>
    <p:sldId id="289" r:id="rId21"/>
    <p:sldId id="277" r:id="rId22"/>
    <p:sldId id="288" r:id="rId23"/>
    <p:sldId id="263" r:id="rId24"/>
    <p:sldId id="286" r:id="rId25"/>
    <p:sldId id="287" r:id="rId26"/>
  </p:sldIdLst>
  <p:sldSz cx="14630400" cy="8229600"/>
  <p:notesSz cx="6858000" cy="9144000"/>
  <p:defaultTextStyle>
    <a:defPPr>
      <a:defRPr lang="en-US"/>
    </a:defPPr>
    <a:lvl1pPr algn="l" defTabSz="652463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652463" indent="-195263" algn="l" defTabSz="652463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1304925" indent="-390525" algn="l" defTabSz="652463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958975" indent="-587375" algn="l" defTabSz="652463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2611438" indent="-782638" algn="l" defTabSz="652463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7C80"/>
    <a:srgbClr val="FFCC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431" autoAdjust="0"/>
    <p:restoredTop sz="94598" autoAdjust="0"/>
  </p:normalViewPr>
  <p:slideViewPr>
    <p:cSldViewPr snapToGrid="0" snapToObjects="1">
      <p:cViewPr varScale="1">
        <p:scale>
          <a:sx n="62" d="100"/>
          <a:sy n="62" d="100"/>
        </p:scale>
        <p:origin x="-456" y="-84"/>
      </p:cViewPr>
      <p:guideLst>
        <p:guide orient="horz" pos="2592"/>
        <p:guide pos="460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 dir="d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187535-A831-46DF-97B9-7783D669C3CA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0CC83-883F-44BA-881F-50F19537EE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521" y="327660"/>
            <a:ext cx="4813301" cy="1394460"/>
          </a:xfrm>
        </p:spPr>
        <p:txBody>
          <a:bodyPr anchor="b"/>
          <a:lstStyle>
            <a:lvl1pPr algn="l">
              <a:defRPr sz="29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20080" y="327660"/>
            <a:ext cx="8178800" cy="7023736"/>
          </a:xfrm>
        </p:spPr>
        <p:txBody>
          <a:bodyPr/>
          <a:lstStyle>
            <a:lvl1pPr>
              <a:defRPr sz="4600"/>
            </a:lvl1pPr>
            <a:lvl2pPr>
              <a:defRPr sz="4000"/>
            </a:lvl2pPr>
            <a:lvl3pPr>
              <a:defRPr sz="3400"/>
            </a:lvl3pPr>
            <a:lvl4pPr>
              <a:defRPr sz="2900"/>
            </a:lvl4pPr>
            <a:lvl5pPr>
              <a:defRPr sz="2900"/>
            </a:lvl5pPr>
            <a:lvl6pPr>
              <a:defRPr sz="2900"/>
            </a:lvl6pPr>
            <a:lvl7pPr>
              <a:defRPr sz="2900"/>
            </a:lvl7pPr>
            <a:lvl8pPr>
              <a:defRPr sz="2900"/>
            </a:lvl8pPr>
            <a:lvl9pPr>
              <a:defRPr sz="2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31521" y="1722120"/>
            <a:ext cx="4813301" cy="5629276"/>
          </a:xfrm>
        </p:spPr>
        <p:txBody>
          <a:bodyPr/>
          <a:lstStyle>
            <a:lvl1pPr marL="0" indent="0">
              <a:buNone/>
              <a:defRPr sz="2000"/>
            </a:lvl1pPr>
            <a:lvl2pPr marL="653110" indent="0">
              <a:buNone/>
              <a:defRPr sz="1700"/>
            </a:lvl2pPr>
            <a:lvl3pPr marL="1306220" indent="0">
              <a:buNone/>
              <a:defRPr sz="1400"/>
            </a:lvl3pPr>
            <a:lvl4pPr marL="1959331" indent="0">
              <a:buNone/>
              <a:defRPr sz="1300"/>
            </a:lvl4pPr>
            <a:lvl5pPr marL="2612441" indent="0">
              <a:buNone/>
              <a:defRPr sz="1300"/>
            </a:lvl5pPr>
            <a:lvl6pPr marL="3265551" indent="0">
              <a:buNone/>
              <a:defRPr sz="1300"/>
            </a:lvl6pPr>
            <a:lvl7pPr marL="3918661" indent="0">
              <a:buNone/>
              <a:defRPr sz="1300"/>
            </a:lvl7pPr>
            <a:lvl8pPr marL="4571771" indent="0">
              <a:buNone/>
              <a:defRPr sz="1300"/>
            </a:lvl8pPr>
            <a:lvl9pPr marL="5224882" indent="0">
              <a:buNone/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AD959A-8489-495F-AA00-37E0B9062DE2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0D254-BD89-4647-A05C-ED639832D0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67661" y="5760720"/>
            <a:ext cx="8778240" cy="680086"/>
          </a:xfrm>
        </p:spPr>
        <p:txBody>
          <a:bodyPr anchor="b"/>
          <a:lstStyle>
            <a:lvl1pPr algn="l">
              <a:defRPr sz="29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867661" y="735330"/>
            <a:ext cx="8778240" cy="4937760"/>
          </a:xfrm>
        </p:spPr>
        <p:txBody>
          <a:bodyPr vert="horz" lIns="130622" tIns="65311" rIns="130622" bIns="65311" rtlCol="0">
            <a:normAutofit/>
          </a:bodyPr>
          <a:lstStyle>
            <a:lvl1pPr marL="0" indent="0">
              <a:buNone/>
              <a:defRPr sz="4600"/>
            </a:lvl1pPr>
            <a:lvl2pPr marL="653110" indent="0">
              <a:buNone/>
              <a:defRPr sz="4000"/>
            </a:lvl2pPr>
            <a:lvl3pPr marL="1306220" indent="0">
              <a:buNone/>
              <a:defRPr sz="3400"/>
            </a:lvl3pPr>
            <a:lvl4pPr marL="1959331" indent="0">
              <a:buNone/>
              <a:defRPr sz="2900"/>
            </a:lvl4pPr>
            <a:lvl5pPr marL="2612441" indent="0">
              <a:buNone/>
              <a:defRPr sz="2900"/>
            </a:lvl5pPr>
            <a:lvl6pPr marL="3265551" indent="0">
              <a:buNone/>
              <a:defRPr sz="2900"/>
            </a:lvl6pPr>
            <a:lvl7pPr marL="3918661" indent="0">
              <a:buNone/>
              <a:defRPr sz="2900"/>
            </a:lvl7pPr>
            <a:lvl8pPr marL="4571771" indent="0">
              <a:buNone/>
              <a:defRPr sz="2900"/>
            </a:lvl8pPr>
            <a:lvl9pPr marL="5224882" indent="0">
              <a:buNone/>
              <a:defRPr sz="29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867661" y="6440806"/>
            <a:ext cx="8778240" cy="965834"/>
          </a:xfrm>
        </p:spPr>
        <p:txBody>
          <a:bodyPr/>
          <a:lstStyle>
            <a:lvl1pPr marL="0" indent="0">
              <a:buNone/>
              <a:defRPr sz="2000"/>
            </a:lvl1pPr>
            <a:lvl2pPr marL="653110" indent="0">
              <a:buNone/>
              <a:defRPr sz="1700"/>
            </a:lvl2pPr>
            <a:lvl3pPr marL="1306220" indent="0">
              <a:buNone/>
              <a:defRPr sz="1400"/>
            </a:lvl3pPr>
            <a:lvl4pPr marL="1959331" indent="0">
              <a:buNone/>
              <a:defRPr sz="1300"/>
            </a:lvl4pPr>
            <a:lvl5pPr marL="2612441" indent="0">
              <a:buNone/>
              <a:defRPr sz="1300"/>
            </a:lvl5pPr>
            <a:lvl6pPr marL="3265551" indent="0">
              <a:buNone/>
              <a:defRPr sz="1300"/>
            </a:lvl6pPr>
            <a:lvl7pPr marL="3918661" indent="0">
              <a:buNone/>
              <a:defRPr sz="1300"/>
            </a:lvl7pPr>
            <a:lvl8pPr marL="4571771" indent="0">
              <a:buNone/>
              <a:defRPr sz="1300"/>
            </a:lvl8pPr>
            <a:lvl9pPr marL="5224882" indent="0">
              <a:buNone/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BD508C-0C4F-4699-A684-9A631369461E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39AED-C492-4049-B1BC-87984A7BE2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7D8042-1AD3-4427-AA95-4FFCB6D99B04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0ED3E4-472D-4B3D-BBDF-09533510BB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607040" y="329566"/>
            <a:ext cx="3291840" cy="702183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31520" y="329566"/>
            <a:ext cx="9631680" cy="702183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1BA3E-498C-49C9-A50B-9999BEB986A9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8B7BC1-D023-4122-900C-8995806F4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187535-A831-46DF-97B9-7783D669C3CA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0CC83-883F-44BA-881F-50F19537EE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w Genos Jigsa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C:\=MWdata\GenosTV\CITC@NAB\MW backdrop Jigsaw Genos.jp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9525" y="-9525"/>
            <a:ext cx="14649450" cy="8248650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pull dir="d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w Cyclops Jigsa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=MWdata\GenosTV\CITC@NAB\MW backdrop Jigsaw Cyclops.jp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9525" y="-9525"/>
            <a:ext cx="14649450" cy="8248650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pull dir="d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2556511"/>
            <a:ext cx="12435840" cy="176403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85F212-930C-4E8C-976C-CB32941BD36A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92ED94-1041-4875-9189-26B026BB29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B801F8-764E-4494-B601-3322BBE5901A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A3B3FD-FBCA-4FB5-9227-161141A378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5701" y="5288281"/>
            <a:ext cx="12435840" cy="1634490"/>
          </a:xfrm>
        </p:spPr>
        <p:txBody>
          <a:bodyPr anchor="t"/>
          <a:lstStyle>
            <a:lvl1pPr algn="l">
              <a:defRPr sz="57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5701" y="3488056"/>
            <a:ext cx="12435840" cy="1800224"/>
          </a:xfrm>
        </p:spPr>
        <p:txBody>
          <a:bodyPr anchor="b"/>
          <a:lstStyle>
            <a:lvl1pPr marL="0" indent="0">
              <a:buNone/>
              <a:defRPr sz="2900">
                <a:solidFill>
                  <a:schemeClr val="tx1">
                    <a:tint val="75000"/>
                  </a:schemeClr>
                </a:solidFill>
              </a:defRPr>
            </a:lvl1pPr>
            <a:lvl2pPr marL="653110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2pPr>
            <a:lvl3pPr marL="130622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3pPr>
            <a:lvl4pPr marL="19593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61244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26555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91866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57177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22488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3FFE0C-8238-461F-ABA7-16C50CD0AA54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E9373-E98D-44E8-9937-99D05F46F8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920240"/>
            <a:ext cx="6461760" cy="5431156"/>
          </a:xfrm>
        </p:spPr>
        <p:txBody>
          <a:bodyPr/>
          <a:lstStyle>
            <a:lvl1pPr>
              <a:defRPr sz="4000"/>
            </a:lvl1pPr>
            <a:lvl2pPr>
              <a:defRPr sz="3400"/>
            </a:lvl2pPr>
            <a:lvl3pPr>
              <a:defRPr sz="2900"/>
            </a:lvl3pPr>
            <a:lvl4pPr>
              <a:defRPr sz="2600"/>
            </a:lvl4pPr>
            <a:lvl5pPr>
              <a:defRPr sz="2600"/>
            </a:lvl5pPr>
            <a:lvl6pPr>
              <a:defRPr sz="2600"/>
            </a:lvl6pPr>
            <a:lvl7pPr>
              <a:defRPr sz="2600"/>
            </a:lvl7pPr>
            <a:lvl8pPr>
              <a:defRPr sz="2600"/>
            </a:lvl8pPr>
            <a:lvl9pPr>
              <a:defRPr sz="2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7120" y="1920240"/>
            <a:ext cx="6461760" cy="5431156"/>
          </a:xfrm>
        </p:spPr>
        <p:txBody>
          <a:bodyPr/>
          <a:lstStyle>
            <a:lvl1pPr>
              <a:defRPr sz="4000"/>
            </a:lvl1pPr>
            <a:lvl2pPr>
              <a:defRPr sz="3400"/>
            </a:lvl2pPr>
            <a:lvl3pPr>
              <a:defRPr sz="2900"/>
            </a:lvl3pPr>
            <a:lvl4pPr>
              <a:defRPr sz="2600"/>
            </a:lvl4pPr>
            <a:lvl5pPr>
              <a:defRPr sz="2600"/>
            </a:lvl5pPr>
            <a:lvl6pPr>
              <a:defRPr sz="2600"/>
            </a:lvl6pPr>
            <a:lvl7pPr>
              <a:defRPr sz="2600"/>
            </a:lvl7pPr>
            <a:lvl8pPr>
              <a:defRPr sz="2600"/>
            </a:lvl8pPr>
            <a:lvl9pPr>
              <a:defRPr sz="2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ABBE2C-AC88-4023-B287-F2A44278E9DC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DA09A3-84C6-4FCA-B4A5-1F86C104FD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1520" y="1842136"/>
            <a:ext cx="6464301" cy="767714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53110" indent="0">
              <a:buNone/>
              <a:defRPr sz="2900" b="1"/>
            </a:lvl2pPr>
            <a:lvl3pPr marL="1306220" indent="0">
              <a:buNone/>
              <a:defRPr sz="2600" b="1"/>
            </a:lvl3pPr>
            <a:lvl4pPr marL="1959331" indent="0">
              <a:buNone/>
              <a:defRPr sz="2300" b="1"/>
            </a:lvl4pPr>
            <a:lvl5pPr marL="2612441" indent="0">
              <a:buNone/>
              <a:defRPr sz="2300" b="1"/>
            </a:lvl5pPr>
            <a:lvl6pPr marL="3265551" indent="0">
              <a:buNone/>
              <a:defRPr sz="2300" b="1"/>
            </a:lvl6pPr>
            <a:lvl7pPr marL="3918661" indent="0">
              <a:buNone/>
              <a:defRPr sz="2300" b="1"/>
            </a:lvl7pPr>
            <a:lvl8pPr marL="4571771" indent="0">
              <a:buNone/>
              <a:defRPr sz="2300" b="1"/>
            </a:lvl8pPr>
            <a:lvl9pPr marL="5224882" indent="0">
              <a:buNone/>
              <a:defRPr sz="23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31520" y="2609850"/>
            <a:ext cx="6464301" cy="4741546"/>
          </a:xfrm>
        </p:spPr>
        <p:txBody>
          <a:bodyPr/>
          <a:lstStyle>
            <a:lvl1pPr>
              <a:defRPr sz="3400"/>
            </a:lvl1pPr>
            <a:lvl2pPr>
              <a:defRPr sz="2900"/>
            </a:lvl2pPr>
            <a:lvl3pPr>
              <a:defRPr sz="26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432041" y="1842136"/>
            <a:ext cx="6466840" cy="767714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53110" indent="0">
              <a:buNone/>
              <a:defRPr sz="2900" b="1"/>
            </a:lvl2pPr>
            <a:lvl3pPr marL="1306220" indent="0">
              <a:buNone/>
              <a:defRPr sz="2600" b="1"/>
            </a:lvl3pPr>
            <a:lvl4pPr marL="1959331" indent="0">
              <a:buNone/>
              <a:defRPr sz="2300" b="1"/>
            </a:lvl4pPr>
            <a:lvl5pPr marL="2612441" indent="0">
              <a:buNone/>
              <a:defRPr sz="2300" b="1"/>
            </a:lvl5pPr>
            <a:lvl6pPr marL="3265551" indent="0">
              <a:buNone/>
              <a:defRPr sz="2300" b="1"/>
            </a:lvl6pPr>
            <a:lvl7pPr marL="3918661" indent="0">
              <a:buNone/>
              <a:defRPr sz="2300" b="1"/>
            </a:lvl7pPr>
            <a:lvl8pPr marL="4571771" indent="0">
              <a:buNone/>
              <a:defRPr sz="2300" b="1"/>
            </a:lvl8pPr>
            <a:lvl9pPr marL="5224882" indent="0">
              <a:buNone/>
              <a:defRPr sz="23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432041" y="2609850"/>
            <a:ext cx="6466840" cy="4741546"/>
          </a:xfrm>
        </p:spPr>
        <p:txBody>
          <a:bodyPr/>
          <a:lstStyle>
            <a:lvl1pPr>
              <a:defRPr sz="3400"/>
            </a:lvl1pPr>
            <a:lvl2pPr>
              <a:defRPr sz="2900"/>
            </a:lvl2pPr>
            <a:lvl3pPr>
              <a:defRPr sz="26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3E265C-A30B-4712-A14C-FAA3F9E40173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878C92-D076-4904-8C3D-CBC9F7A520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838" y="330200"/>
            <a:ext cx="13166725" cy="965200"/>
          </a:xfrm>
        </p:spPr>
        <p:txBody>
          <a:bodyPr/>
          <a:lstStyle>
            <a:lvl1pPr algn="l">
              <a:defRPr sz="36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AFE61A-8738-4800-967A-EAB464ED48CD}" type="datetimeFigureOut">
              <a:rPr lang="en-US"/>
              <a:pPr>
                <a:defRPr/>
              </a:pPr>
              <a:t>4/15/2011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BDCA7-C0BB-4219-B77C-41CBBC3155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pull dir="d"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86" r:id="rId2"/>
    <p:sldLayoutId id="2147483687" r:id="rId3"/>
  </p:sldLayoutIdLst>
  <p:transition spd="med">
    <p:pull dir="d"/>
  </p:transition>
  <p:txStyles>
    <p:titleStyle>
      <a:lvl1pPr algn="ctr" defTabSz="652463" rtl="0" eaLnBrk="0" fontAlgn="base" hangingPunct="0">
        <a:spcBef>
          <a:spcPct val="0"/>
        </a:spcBef>
        <a:spcAft>
          <a:spcPct val="0"/>
        </a:spcAft>
        <a:defRPr sz="63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2pPr>
      <a:lvl3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3pPr>
      <a:lvl4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4pPr>
      <a:lvl5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5pPr>
      <a:lvl6pPr marL="4572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6pPr>
      <a:lvl7pPr marL="9144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7pPr>
      <a:lvl8pPr marL="13716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8pPr>
      <a:lvl9pPr marL="18288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9pPr>
    </p:titleStyle>
    <p:bodyStyle>
      <a:lvl1pPr marL="490538" indent="-490538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600" kern="1200">
          <a:solidFill>
            <a:schemeClr val="tx1"/>
          </a:solidFill>
          <a:latin typeface="+mn-lt"/>
          <a:ea typeface="+mn-ea"/>
          <a:cs typeface="+mn-cs"/>
        </a:defRPr>
      </a:lvl1pPr>
      <a:lvl2pPr marL="1062038" indent="-409575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2pPr>
      <a:lvl3pPr marL="1633538" indent="-327025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82825" indent="-323850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900" kern="1200">
          <a:solidFill>
            <a:schemeClr val="tx1"/>
          </a:solidFill>
          <a:latin typeface="+mn-lt"/>
          <a:ea typeface="+mn-ea"/>
          <a:cs typeface="+mn-cs"/>
        </a:defRPr>
      </a:lvl4pPr>
      <a:lvl5pPr marL="2938463" indent="-325438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900" kern="1200">
          <a:solidFill>
            <a:schemeClr val="tx1"/>
          </a:solidFill>
          <a:latin typeface="+mn-lt"/>
          <a:ea typeface="+mn-ea"/>
          <a:cs typeface="+mn-cs"/>
        </a:defRPr>
      </a:lvl5pPr>
      <a:lvl6pPr marL="3592106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6pPr>
      <a:lvl7pPr marL="4245216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7pPr>
      <a:lvl8pPr marL="4898327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8pPr>
      <a:lvl9pPr marL="5551437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5311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130622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95933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4pPr>
      <a:lvl5pPr marL="261244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5pPr>
      <a:lvl6pPr marL="326555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6pPr>
      <a:lvl7pPr marL="391866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8pPr>
      <a:lvl9pPr marL="5224882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8" name="Picture 10" descr="C:\=MWdata\GenosTV\CITC@NAB\MW backdrop 1a.jpg"/>
          <p:cNvPicPr>
            <a:picLocks noChangeAspect="1" noChangeArrowheads="1"/>
          </p:cNvPicPr>
          <p:nvPr userDrawn="1"/>
        </p:nvPicPr>
        <p:blipFill>
          <a:blip r:embed="rId14"/>
          <a:srcRect/>
          <a:stretch>
            <a:fillRect/>
          </a:stretch>
        </p:blipFill>
        <p:spPr bwMode="auto">
          <a:xfrm>
            <a:off x="-9525" y="-9525"/>
            <a:ext cx="14649450" cy="8248650"/>
          </a:xfrm>
          <a:prstGeom prst="rect">
            <a:avLst/>
          </a:prstGeom>
          <a:noFill/>
        </p:spPr>
      </p:pic>
      <p:sp>
        <p:nvSpPr>
          <p:cNvPr id="2051" name="Title Placeholder 1"/>
          <p:cNvSpPr>
            <a:spLocks noGrp="1"/>
          </p:cNvSpPr>
          <p:nvPr>
            <p:ph type="title"/>
          </p:nvPr>
        </p:nvSpPr>
        <p:spPr bwMode="auto">
          <a:xfrm>
            <a:off x="731838" y="330200"/>
            <a:ext cx="13166725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30602" tIns="65302" rIns="130602" bIns="65302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 bwMode="auto">
          <a:xfrm>
            <a:off x="2171700" y="7940040"/>
            <a:ext cx="1973263" cy="247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0" rIns="91440" bIns="0" numCol="1" anchor="ctr" anchorCtr="0" compatLnSpc="1">
            <a:prstTxWarp prst="textNoShape">
              <a:avLst/>
            </a:prstTxWarp>
          </a:bodyPr>
          <a:lstStyle>
            <a:lvl1pPr algn="l" defTabSz="653110" fontAlgn="auto">
              <a:spcBef>
                <a:spcPts val="0"/>
              </a:spcBef>
              <a:spcAft>
                <a:spcPts val="0"/>
              </a:spcAft>
              <a:defRPr sz="17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8F151880-3C3D-44AC-B9D3-E2D1E13CA145}" type="datetimeFigureOut">
              <a:rPr lang="en-US"/>
              <a:pPr>
                <a:defRPr/>
              </a:pPr>
              <a:t>4/15/2011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4999038" y="7940040"/>
            <a:ext cx="4632325" cy="247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0" rIns="91440" bIns="0" numCol="1" anchor="ctr" anchorCtr="0" compatLnSpc="1">
            <a:prstTxWarp prst="textNoShape">
              <a:avLst/>
            </a:prstTxWarp>
          </a:bodyPr>
          <a:lstStyle>
            <a:lvl1pPr algn="ctr" defTabSz="653110" fontAlgn="auto">
              <a:spcBef>
                <a:spcPts val="0"/>
              </a:spcBef>
              <a:spcAft>
                <a:spcPts val="0"/>
              </a:spcAft>
              <a:defRPr sz="17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auto">
          <a:xfrm>
            <a:off x="10626408" y="7940040"/>
            <a:ext cx="3413125" cy="247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0" rIns="91440" bIns="0" numCol="1" anchor="ctr" anchorCtr="0" compatLnSpc="1">
            <a:prstTxWarp prst="textNoShape">
              <a:avLst/>
            </a:prstTxWarp>
          </a:bodyPr>
          <a:lstStyle>
            <a:lvl1pPr algn="r" defTabSz="653110" fontAlgn="auto">
              <a:spcBef>
                <a:spcPts val="0"/>
              </a:spcBef>
              <a:spcAft>
                <a:spcPts val="0"/>
              </a:spcAft>
              <a:defRPr sz="17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98A417C-A1E2-459C-B47E-C1D46D6846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ransition spd="med">
    <p:pull dir="d"/>
  </p:transition>
  <p:txStyles>
    <p:titleStyle>
      <a:lvl1pPr algn="ctr" defTabSz="652463" rtl="0" eaLnBrk="0" fontAlgn="base" hangingPunct="0">
        <a:spcBef>
          <a:spcPct val="0"/>
        </a:spcBef>
        <a:spcAft>
          <a:spcPct val="0"/>
        </a:spcAft>
        <a:defRPr sz="63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2pPr>
      <a:lvl3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3pPr>
      <a:lvl4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4pPr>
      <a:lvl5pPr algn="ctr" defTabSz="652463" rtl="0" eaLnBrk="0" fontAlgn="base" hangingPunct="0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5pPr>
      <a:lvl6pPr marL="4572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6pPr>
      <a:lvl7pPr marL="9144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7pPr>
      <a:lvl8pPr marL="13716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8pPr>
      <a:lvl9pPr marL="1828800" algn="ctr" defTabSz="652463" rtl="0" fontAlgn="base">
        <a:spcBef>
          <a:spcPct val="0"/>
        </a:spcBef>
        <a:spcAft>
          <a:spcPct val="0"/>
        </a:spcAft>
        <a:defRPr sz="6300">
          <a:solidFill>
            <a:schemeClr val="tx1"/>
          </a:solidFill>
          <a:latin typeface="Calibri" pitchFamily="34" charset="0"/>
        </a:defRPr>
      </a:lvl9pPr>
    </p:titleStyle>
    <p:bodyStyle>
      <a:lvl1pPr marL="490538" indent="-490538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600" kern="1200">
          <a:solidFill>
            <a:schemeClr val="tx1"/>
          </a:solidFill>
          <a:latin typeface="+mn-lt"/>
          <a:ea typeface="+mn-ea"/>
          <a:cs typeface="+mn-cs"/>
        </a:defRPr>
      </a:lvl1pPr>
      <a:lvl2pPr marL="1062038" indent="-409575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2pPr>
      <a:lvl3pPr marL="1633538" indent="-327025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82825" indent="-323850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900" kern="1200">
          <a:solidFill>
            <a:schemeClr val="tx1"/>
          </a:solidFill>
          <a:latin typeface="+mn-lt"/>
          <a:ea typeface="+mn-ea"/>
          <a:cs typeface="+mn-cs"/>
        </a:defRPr>
      </a:lvl4pPr>
      <a:lvl5pPr marL="2938463" indent="-325438" algn="l" defTabSz="652463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900" kern="1200">
          <a:solidFill>
            <a:schemeClr val="tx1"/>
          </a:solidFill>
          <a:latin typeface="+mn-lt"/>
          <a:ea typeface="+mn-ea"/>
          <a:cs typeface="+mn-cs"/>
        </a:defRPr>
      </a:lvl5pPr>
      <a:lvl6pPr marL="3592106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6pPr>
      <a:lvl7pPr marL="4245216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7pPr>
      <a:lvl8pPr marL="4898327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8pPr>
      <a:lvl9pPr marL="5551437" indent="-326555" algn="l" defTabSz="653110" rtl="0" eaLnBrk="1" latinLnBrk="0" hangingPunct="1">
        <a:spcBef>
          <a:spcPct val="20000"/>
        </a:spcBef>
        <a:buFont typeface="Arial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5311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1306220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95933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4pPr>
      <a:lvl5pPr marL="261244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5pPr>
      <a:lvl6pPr marL="326555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6pPr>
      <a:lvl7pPr marL="391866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1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8pPr>
      <a:lvl9pPr marL="5224882" algn="l" defTabSz="653110" rtl="0" eaLnBrk="1" latinLnBrk="0" hangingPunct="1">
        <a:defRPr sz="2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4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-28575" y="1638300"/>
            <a:ext cx="14668500" cy="19431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50000">
                <a:schemeClr val="bg1">
                  <a:alpha val="75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078" name="Picture 6" descr="C:\=MWdata\GenosTV\CITC@NAB\MW backdrop TITLE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25854" y="-9525"/>
            <a:ext cx="14649450" cy="8248650"/>
          </a:xfrm>
          <a:prstGeom prst="rect">
            <a:avLst/>
          </a:prstGeom>
          <a:noFill/>
        </p:spPr>
      </p:pic>
      <p:sp>
        <p:nvSpPr>
          <p:cNvPr id="4" name="Rectangle 3"/>
          <p:cNvSpPr/>
          <p:nvPr/>
        </p:nvSpPr>
        <p:spPr>
          <a:xfrm>
            <a:off x="-28575" y="1638300"/>
            <a:ext cx="14668500" cy="19431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25000">
                <a:schemeClr val="bg1">
                  <a:lumMod val="95000"/>
                  <a:alpha val="50000"/>
                </a:schemeClr>
              </a:gs>
              <a:gs pos="50000">
                <a:schemeClr val="bg1">
                  <a:alpha val="20000"/>
                </a:schemeClr>
              </a:gs>
              <a:gs pos="75000">
                <a:schemeClr val="bg1">
                  <a:lumMod val="95000"/>
                  <a:alpha val="5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Mike West</a:t>
            </a:r>
          </a:p>
          <a:p>
            <a:pPr algn="ctr"/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Chief Technology Officer</a:t>
            </a:r>
          </a:p>
          <a:p>
            <a:pPr algn="ctr"/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GenosTV</a:t>
            </a:r>
            <a:r>
              <a:rPr lang="en-US" sz="2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™</a:t>
            </a:r>
            <a:r>
              <a:rPr lang="en-US" sz="12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/</a:t>
            </a:r>
            <a:r>
              <a:rPr lang="en-US" sz="12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Genos Corporation</a:t>
            </a:r>
            <a:endParaRPr lang="en-US" sz="24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077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063413" y="292100"/>
            <a:ext cx="2200275" cy="977900"/>
          </a:xfrm>
          <a:prstGeom prst="rect">
            <a:avLst/>
          </a:prstGeom>
          <a:noFill/>
        </p:spPr>
      </p:pic>
      <p:sp>
        <p:nvSpPr>
          <p:cNvPr id="11" name="Freeform 10"/>
          <p:cNvSpPr/>
          <p:nvPr/>
        </p:nvSpPr>
        <p:spPr>
          <a:xfrm>
            <a:off x="1224344" y="3690845"/>
            <a:ext cx="13389433" cy="3455532"/>
          </a:xfrm>
          <a:custGeom>
            <a:avLst/>
            <a:gdLst>
              <a:gd name="connsiteX0" fmla="*/ 0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0 w 2220685"/>
              <a:gd name="connsiteY4" fmla="*/ 0 h 1632857"/>
              <a:gd name="connsiteX0" fmla="*/ 359228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359228 w 2220685"/>
              <a:gd name="connsiteY4" fmla="*/ 0 h 1632857"/>
              <a:gd name="connsiteX0" fmla="*/ 359228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359228 w 2579914"/>
              <a:gd name="connsiteY4" fmla="*/ 0 h 1632857"/>
              <a:gd name="connsiteX0" fmla="*/ 226201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226201 w 2579914"/>
              <a:gd name="connsiteY4" fmla="*/ 0 h 1632857"/>
              <a:gd name="connsiteX0" fmla="*/ 172357 w 2526070"/>
              <a:gd name="connsiteY0" fmla="*/ 0 h 1632857"/>
              <a:gd name="connsiteX1" fmla="*/ 2526070 w 2526070"/>
              <a:gd name="connsiteY1" fmla="*/ 0 h 1632857"/>
              <a:gd name="connsiteX2" fmla="*/ 2166841 w 2526070"/>
              <a:gd name="connsiteY2" fmla="*/ 1632857 h 1632857"/>
              <a:gd name="connsiteX3" fmla="*/ 0 w 2526070"/>
              <a:gd name="connsiteY3" fmla="*/ 1632857 h 1632857"/>
              <a:gd name="connsiteX4" fmla="*/ 172357 w 2526070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166841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7203" h="1632857">
                <a:moveTo>
                  <a:pt x="172357" y="0"/>
                </a:moveTo>
                <a:lnTo>
                  <a:pt x="2597203" y="0"/>
                </a:lnTo>
                <a:lnTo>
                  <a:pt x="2597203" y="1632857"/>
                </a:lnTo>
                <a:lnTo>
                  <a:pt x="0" y="1632857"/>
                </a:lnTo>
                <a:lnTo>
                  <a:pt x="1723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77688" y="3690844"/>
            <a:ext cx="11145613" cy="3624351"/>
          </a:xfrm>
          <a:custGeom>
            <a:avLst/>
            <a:gdLst>
              <a:gd name="connsiteX0" fmla="*/ 0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0 w 2220685"/>
              <a:gd name="connsiteY4" fmla="*/ 0 h 1632857"/>
              <a:gd name="connsiteX0" fmla="*/ 359228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359228 w 2220685"/>
              <a:gd name="connsiteY4" fmla="*/ 0 h 1632857"/>
              <a:gd name="connsiteX0" fmla="*/ 359228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359228 w 2579914"/>
              <a:gd name="connsiteY4" fmla="*/ 0 h 1632857"/>
              <a:gd name="connsiteX0" fmla="*/ 226201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226201 w 2579914"/>
              <a:gd name="connsiteY4" fmla="*/ 0 h 1632857"/>
              <a:gd name="connsiteX0" fmla="*/ 172357 w 2526070"/>
              <a:gd name="connsiteY0" fmla="*/ 0 h 1632857"/>
              <a:gd name="connsiteX1" fmla="*/ 2526070 w 2526070"/>
              <a:gd name="connsiteY1" fmla="*/ 0 h 1632857"/>
              <a:gd name="connsiteX2" fmla="*/ 2166841 w 2526070"/>
              <a:gd name="connsiteY2" fmla="*/ 1632857 h 1632857"/>
              <a:gd name="connsiteX3" fmla="*/ 0 w 2526070"/>
              <a:gd name="connsiteY3" fmla="*/ 1632857 h 1632857"/>
              <a:gd name="connsiteX4" fmla="*/ 172357 w 2526070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166841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64331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64331"/>
              <a:gd name="connsiteY0" fmla="*/ 0 h 1632857"/>
              <a:gd name="connsiteX1" fmla="*/ 2564331 w 2564331"/>
              <a:gd name="connsiteY1" fmla="*/ 0 h 1632857"/>
              <a:gd name="connsiteX2" fmla="*/ 2562139 w 2564331"/>
              <a:gd name="connsiteY2" fmla="*/ 1632857 h 1632857"/>
              <a:gd name="connsiteX3" fmla="*/ 0 w 2564331"/>
              <a:gd name="connsiteY3" fmla="*/ 1632857 h 1632857"/>
              <a:gd name="connsiteX4" fmla="*/ 172357 w 2564331"/>
              <a:gd name="connsiteY4" fmla="*/ 0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4331" h="1632857">
                <a:moveTo>
                  <a:pt x="172357" y="0"/>
                </a:moveTo>
                <a:lnTo>
                  <a:pt x="2564331" y="0"/>
                </a:lnTo>
                <a:cubicBezTo>
                  <a:pt x="2563600" y="544286"/>
                  <a:pt x="2562870" y="1088571"/>
                  <a:pt x="2562139" y="1632857"/>
                </a:cubicBezTo>
                <a:lnTo>
                  <a:pt x="0" y="1632857"/>
                </a:lnTo>
                <a:lnTo>
                  <a:pt x="1723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5721035" y="3690844"/>
            <a:ext cx="8902266" cy="3624351"/>
          </a:xfrm>
          <a:custGeom>
            <a:avLst/>
            <a:gdLst>
              <a:gd name="connsiteX0" fmla="*/ 0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0 w 2220685"/>
              <a:gd name="connsiteY4" fmla="*/ 0 h 1632857"/>
              <a:gd name="connsiteX0" fmla="*/ 359228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359228 w 2220685"/>
              <a:gd name="connsiteY4" fmla="*/ 0 h 1632857"/>
              <a:gd name="connsiteX0" fmla="*/ 359228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359228 w 2579914"/>
              <a:gd name="connsiteY4" fmla="*/ 0 h 1632857"/>
              <a:gd name="connsiteX0" fmla="*/ 226201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226201 w 2579914"/>
              <a:gd name="connsiteY4" fmla="*/ 0 h 1632857"/>
              <a:gd name="connsiteX0" fmla="*/ 172357 w 2526070"/>
              <a:gd name="connsiteY0" fmla="*/ 0 h 1632857"/>
              <a:gd name="connsiteX1" fmla="*/ 2526070 w 2526070"/>
              <a:gd name="connsiteY1" fmla="*/ 0 h 1632857"/>
              <a:gd name="connsiteX2" fmla="*/ 2166841 w 2526070"/>
              <a:gd name="connsiteY2" fmla="*/ 1632857 h 1632857"/>
              <a:gd name="connsiteX3" fmla="*/ 0 w 2526070"/>
              <a:gd name="connsiteY3" fmla="*/ 1632857 h 1632857"/>
              <a:gd name="connsiteX4" fmla="*/ 172357 w 2526070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166841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048192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048192"/>
              <a:gd name="connsiteY0" fmla="*/ 0 h 1632857"/>
              <a:gd name="connsiteX1" fmla="*/ 2048192 w 2048192"/>
              <a:gd name="connsiteY1" fmla="*/ 0 h 1632857"/>
              <a:gd name="connsiteX2" fmla="*/ 2048192 w 2048192"/>
              <a:gd name="connsiteY2" fmla="*/ 1632857 h 1632857"/>
              <a:gd name="connsiteX3" fmla="*/ 0 w 2048192"/>
              <a:gd name="connsiteY3" fmla="*/ 1632857 h 1632857"/>
              <a:gd name="connsiteX4" fmla="*/ 172357 w 2048192"/>
              <a:gd name="connsiteY4" fmla="*/ 0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8192" h="1632857">
                <a:moveTo>
                  <a:pt x="172357" y="0"/>
                </a:moveTo>
                <a:lnTo>
                  <a:pt x="2048192" y="0"/>
                </a:lnTo>
                <a:lnTo>
                  <a:pt x="2048192" y="1632857"/>
                </a:lnTo>
                <a:lnTo>
                  <a:pt x="0" y="1632857"/>
                </a:lnTo>
                <a:lnTo>
                  <a:pt x="1723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835184" y="3690845"/>
            <a:ext cx="6788115" cy="3627320"/>
          </a:xfrm>
          <a:custGeom>
            <a:avLst/>
            <a:gdLst>
              <a:gd name="connsiteX0" fmla="*/ 0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0 w 2220685"/>
              <a:gd name="connsiteY4" fmla="*/ 0 h 1632857"/>
              <a:gd name="connsiteX0" fmla="*/ 359228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359228 w 2220685"/>
              <a:gd name="connsiteY4" fmla="*/ 0 h 1632857"/>
              <a:gd name="connsiteX0" fmla="*/ 359228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359228 w 2579914"/>
              <a:gd name="connsiteY4" fmla="*/ 0 h 1632857"/>
              <a:gd name="connsiteX0" fmla="*/ 226201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226201 w 2579914"/>
              <a:gd name="connsiteY4" fmla="*/ 0 h 1632857"/>
              <a:gd name="connsiteX0" fmla="*/ 172357 w 2526070"/>
              <a:gd name="connsiteY0" fmla="*/ 0 h 1632857"/>
              <a:gd name="connsiteX1" fmla="*/ 2526070 w 2526070"/>
              <a:gd name="connsiteY1" fmla="*/ 0 h 1632857"/>
              <a:gd name="connsiteX2" fmla="*/ 2166841 w 2526070"/>
              <a:gd name="connsiteY2" fmla="*/ 1632857 h 1632857"/>
              <a:gd name="connsiteX3" fmla="*/ 0 w 2526070"/>
              <a:gd name="connsiteY3" fmla="*/ 1632857 h 1632857"/>
              <a:gd name="connsiteX4" fmla="*/ 172357 w 2526070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166841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048192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048192"/>
              <a:gd name="connsiteY0" fmla="*/ 0 h 1632857"/>
              <a:gd name="connsiteX1" fmla="*/ 2048192 w 2048192"/>
              <a:gd name="connsiteY1" fmla="*/ 0 h 1632857"/>
              <a:gd name="connsiteX2" fmla="*/ 2048192 w 2048192"/>
              <a:gd name="connsiteY2" fmla="*/ 1632857 h 1632857"/>
              <a:gd name="connsiteX3" fmla="*/ 0 w 2048192"/>
              <a:gd name="connsiteY3" fmla="*/ 1632857 h 1632857"/>
              <a:gd name="connsiteX4" fmla="*/ 172357 w 2048192"/>
              <a:gd name="connsiteY4" fmla="*/ 0 h 1632857"/>
              <a:gd name="connsiteX0" fmla="*/ 172357 w 2048192"/>
              <a:gd name="connsiteY0" fmla="*/ 1338 h 1634195"/>
              <a:gd name="connsiteX1" fmla="*/ 1561778 w 2048192"/>
              <a:gd name="connsiteY1" fmla="*/ 0 h 1634195"/>
              <a:gd name="connsiteX2" fmla="*/ 2048192 w 2048192"/>
              <a:gd name="connsiteY2" fmla="*/ 1634195 h 1634195"/>
              <a:gd name="connsiteX3" fmla="*/ 0 w 2048192"/>
              <a:gd name="connsiteY3" fmla="*/ 1634195 h 1634195"/>
              <a:gd name="connsiteX4" fmla="*/ 172357 w 2048192"/>
              <a:gd name="connsiteY4" fmla="*/ 1338 h 1634195"/>
              <a:gd name="connsiteX0" fmla="*/ 172357 w 1561778"/>
              <a:gd name="connsiteY0" fmla="*/ 1338 h 1634195"/>
              <a:gd name="connsiteX1" fmla="*/ 1561778 w 1561778"/>
              <a:gd name="connsiteY1" fmla="*/ 0 h 1634195"/>
              <a:gd name="connsiteX2" fmla="*/ 1559586 w 1561778"/>
              <a:gd name="connsiteY2" fmla="*/ 1634195 h 1634195"/>
              <a:gd name="connsiteX3" fmla="*/ 0 w 1561778"/>
              <a:gd name="connsiteY3" fmla="*/ 1634195 h 1634195"/>
              <a:gd name="connsiteX4" fmla="*/ 172357 w 1561778"/>
              <a:gd name="connsiteY4" fmla="*/ 1338 h 163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1778" h="1634195">
                <a:moveTo>
                  <a:pt x="172357" y="1338"/>
                </a:moveTo>
                <a:lnTo>
                  <a:pt x="1561778" y="0"/>
                </a:lnTo>
                <a:cubicBezTo>
                  <a:pt x="1561047" y="544732"/>
                  <a:pt x="1560317" y="1089463"/>
                  <a:pt x="1559586" y="1634195"/>
                </a:cubicBezTo>
                <a:lnTo>
                  <a:pt x="0" y="1634195"/>
                </a:lnTo>
                <a:lnTo>
                  <a:pt x="172357" y="1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9866209" y="3690844"/>
            <a:ext cx="4760271" cy="3630291"/>
          </a:xfrm>
          <a:custGeom>
            <a:avLst/>
            <a:gdLst>
              <a:gd name="connsiteX0" fmla="*/ 0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0 w 2220685"/>
              <a:gd name="connsiteY4" fmla="*/ 0 h 1632857"/>
              <a:gd name="connsiteX0" fmla="*/ 359228 w 2220685"/>
              <a:gd name="connsiteY0" fmla="*/ 0 h 1632857"/>
              <a:gd name="connsiteX1" fmla="*/ 2220685 w 2220685"/>
              <a:gd name="connsiteY1" fmla="*/ 0 h 1632857"/>
              <a:gd name="connsiteX2" fmla="*/ 2220685 w 2220685"/>
              <a:gd name="connsiteY2" fmla="*/ 1632857 h 1632857"/>
              <a:gd name="connsiteX3" fmla="*/ 0 w 2220685"/>
              <a:gd name="connsiteY3" fmla="*/ 1632857 h 1632857"/>
              <a:gd name="connsiteX4" fmla="*/ 359228 w 2220685"/>
              <a:gd name="connsiteY4" fmla="*/ 0 h 1632857"/>
              <a:gd name="connsiteX0" fmla="*/ 359228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359228 w 2579914"/>
              <a:gd name="connsiteY4" fmla="*/ 0 h 1632857"/>
              <a:gd name="connsiteX0" fmla="*/ 226201 w 2579914"/>
              <a:gd name="connsiteY0" fmla="*/ 0 h 1632857"/>
              <a:gd name="connsiteX1" fmla="*/ 2579914 w 2579914"/>
              <a:gd name="connsiteY1" fmla="*/ 0 h 1632857"/>
              <a:gd name="connsiteX2" fmla="*/ 2220685 w 2579914"/>
              <a:gd name="connsiteY2" fmla="*/ 1632857 h 1632857"/>
              <a:gd name="connsiteX3" fmla="*/ 0 w 2579914"/>
              <a:gd name="connsiteY3" fmla="*/ 1632857 h 1632857"/>
              <a:gd name="connsiteX4" fmla="*/ 226201 w 2579914"/>
              <a:gd name="connsiteY4" fmla="*/ 0 h 1632857"/>
              <a:gd name="connsiteX0" fmla="*/ 172357 w 2526070"/>
              <a:gd name="connsiteY0" fmla="*/ 0 h 1632857"/>
              <a:gd name="connsiteX1" fmla="*/ 2526070 w 2526070"/>
              <a:gd name="connsiteY1" fmla="*/ 0 h 1632857"/>
              <a:gd name="connsiteX2" fmla="*/ 2166841 w 2526070"/>
              <a:gd name="connsiteY2" fmla="*/ 1632857 h 1632857"/>
              <a:gd name="connsiteX3" fmla="*/ 0 w 2526070"/>
              <a:gd name="connsiteY3" fmla="*/ 1632857 h 1632857"/>
              <a:gd name="connsiteX4" fmla="*/ 172357 w 2526070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166841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597203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597203"/>
              <a:gd name="connsiteY0" fmla="*/ 0 h 1632857"/>
              <a:gd name="connsiteX1" fmla="*/ 2048192 w 2597203"/>
              <a:gd name="connsiteY1" fmla="*/ 0 h 1632857"/>
              <a:gd name="connsiteX2" fmla="*/ 2597203 w 2597203"/>
              <a:gd name="connsiteY2" fmla="*/ 1632857 h 1632857"/>
              <a:gd name="connsiteX3" fmla="*/ 0 w 2597203"/>
              <a:gd name="connsiteY3" fmla="*/ 1632857 h 1632857"/>
              <a:gd name="connsiteX4" fmla="*/ 172357 w 2597203"/>
              <a:gd name="connsiteY4" fmla="*/ 0 h 1632857"/>
              <a:gd name="connsiteX0" fmla="*/ 172357 w 2048192"/>
              <a:gd name="connsiteY0" fmla="*/ 0 h 1632857"/>
              <a:gd name="connsiteX1" fmla="*/ 2048192 w 2048192"/>
              <a:gd name="connsiteY1" fmla="*/ 0 h 1632857"/>
              <a:gd name="connsiteX2" fmla="*/ 2048192 w 2048192"/>
              <a:gd name="connsiteY2" fmla="*/ 1632857 h 1632857"/>
              <a:gd name="connsiteX3" fmla="*/ 0 w 2048192"/>
              <a:gd name="connsiteY3" fmla="*/ 1632857 h 1632857"/>
              <a:gd name="connsiteX4" fmla="*/ 172357 w 2048192"/>
              <a:gd name="connsiteY4" fmla="*/ 0 h 1632857"/>
              <a:gd name="connsiteX0" fmla="*/ 172357 w 2048192"/>
              <a:gd name="connsiteY0" fmla="*/ 1338 h 1634195"/>
              <a:gd name="connsiteX1" fmla="*/ 1561778 w 2048192"/>
              <a:gd name="connsiteY1" fmla="*/ 0 h 1634195"/>
              <a:gd name="connsiteX2" fmla="*/ 2048192 w 2048192"/>
              <a:gd name="connsiteY2" fmla="*/ 1634195 h 1634195"/>
              <a:gd name="connsiteX3" fmla="*/ 0 w 2048192"/>
              <a:gd name="connsiteY3" fmla="*/ 1634195 h 1634195"/>
              <a:gd name="connsiteX4" fmla="*/ 172357 w 2048192"/>
              <a:gd name="connsiteY4" fmla="*/ 1338 h 1634195"/>
              <a:gd name="connsiteX0" fmla="*/ 172357 w 1561778"/>
              <a:gd name="connsiteY0" fmla="*/ 1338 h 1634195"/>
              <a:gd name="connsiteX1" fmla="*/ 1561778 w 1561778"/>
              <a:gd name="connsiteY1" fmla="*/ 0 h 1634195"/>
              <a:gd name="connsiteX2" fmla="*/ 1559586 w 1561778"/>
              <a:gd name="connsiteY2" fmla="*/ 1634195 h 1634195"/>
              <a:gd name="connsiteX3" fmla="*/ 0 w 1561778"/>
              <a:gd name="connsiteY3" fmla="*/ 1634195 h 1634195"/>
              <a:gd name="connsiteX4" fmla="*/ 172357 w 1561778"/>
              <a:gd name="connsiteY4" fmla="*/ 1338 h 1634195"/>
              <a:gd name="connsiteX0" fmla="*/ 172357 w 1560317"/>
              <a:gd name="connsiteY0" fmla="*/ 2677 h 1635534"/>
              <a:gd name="connsiteX1" fmla="*/ 1092298 w 1560317"/>
              <a:gd name="connsiteY1" fmla="*/ 0 h 1635534"/>
              <a:gd name="connsiteX2" fmla="*/ 1559586 w 1560317"/>
              <a:gd name="connsiteY2" fmla="*/ 1635534 h 1635534"/>
              <a:gd name="connsiteX3" fmla="*/ 0 w 1560317"/>
              <a:gd name="connsiteY3" fmla="*/ 1635534 h 1635534"/>
              <a:gd name="connsiteX4" fmla="*/ 172357 w 1560317"/>
              <a:gd name="connsiteY4" fmla="*/ 2677 h 1635534"/>
              <a:gd name="connsiteX0" fmla="*/ 172357 w 1095221"/>
              <a:gd name="connsiteY0" fmla="*/ 2677 h 1635534"/>
              <a:gd name="connsiteX1" fmla="*/ 1092298 w 1095221"/>
              <a:gd name="connsiteY1" fmla="*/ 0 h 1635534"/>
              <a:gd name="connsiteX2" fmla="*/ 1094490 w 1095221"/>
              <a:gd name="connsiteY2" fmla="*/ 1635534 h 1635534"/>
              <a:gd name="connsiteX3" fmla="*/ 0 w 1095221"/>
              <a:gd name="connsiteY3" fmla="*/ 1635534 h 1635534"/>
              <a:gd name="connsiteX4" fmla="*/ 172357 w 1095221"/>
              <a:gd name="connsiteY4" fmla="*/ 2677 h 163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221" h="1635534">
                <a:moveTo>
                  <a:pt x="172357" y="2677"/>
                </a:moveTo>
                <a:lnTo>
                  <a:pt x="1092298" y="0"/>
                </a:lnTo>
                <a:cubicBezTo>
                  <a:pt x="1091567" y="544732"/>
                  <a:pt x="1095221" y="1090802"/>
                  <a:pt x="1094490" y="1635534"/>
                </a:cubicBezTo>
                <a:lnTo>
                  <a:pt x="0" y="1635534"/>
                </a:lnTo>
                <a:lnTo>
                  <a:pt x="172357" y="26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80" name="Picture 8" descr="C:\=MWdata\GenosTV\CITC@NAB\MW backdrop BOARDS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25854" y="3774609"/>
            <a:ext cx="14649450" cy="4467225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 what’s the problem?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pSp>
        <p:nvGrpSpPr>
          <p:cNvPr id="8" name="Group 7"/>
          <p:cNvGrpSpPr/>
          <p:nvPr/>
        </p:nvGrpSpPr>
        <p:grpSpPr>
          <a:xfrm>
            <a:off x="408213" y="1114349"/>
            <a:ext cx="13898998" cy="6401751"/>
            <a:chOff x="408213" y="1114349"/>
            <a:chExt cx="13898998" cy="6401751"/>
          </a:xfrm>
        </p:grpSpPr>
        <p:sp>
          <p:nvSpPr>
            <p:cNvPr id="82" name="Cloud 81"/>
            <p:cNvSpPr/>
            <p:nvPr/>
          </p:nvSpPr>
          <p:spPr>
            <a:xfrm>
              <a:off x="475219" y="1157649"/>
              <a:ext cx="13764986" cy="6315150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tx2">
                    <a:lumMod val="40000"/>
                    <a:lumOff val="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026" name="Picture 2" descr="C:\=MWdata\GenosTV\CITC@NAB\MW Cloud words {291x172}.png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08213" y="1114349"/>
              <a:ext cx="13898998" cy="6401751"/>
            </a:xfrm>
            <a:prstGeom prst="rect">
              <a:avLst/>
            </a:prstGeom>
            <a:noFill/>
          </p:spPr>
        </p:pic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 what’s the problem?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4" name="TextBox 3"/>
          <p:cNvSpPr txBox="1"/>
          <p:nvPr/>
        </p:nvSpPr>
        <p:spPr>
          <a:xfrm>
            <a:off x="923925" y="1193801"/>
            <a:ext cx="12782550" cy="61940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Clr>
                <a:schemeClr val="accent3">
                  <a:lumMod val="75000"/>
                </a:schemeClr>
              </a:buClr>
              <a:buSzPct val="120000"/>
              <a:buFont typeface="Wingdings" pitchFamily="2" charset="2"/>
              <a:buChar char="ü"/>
            </a:pPr>
            <a:r>
              <a:rPr lang="en-US" sz="2800" b="1" dirty="0" smtClean="0">
                <a:latin typeface="Arial" pitchFamily="34" charset="0"/>
                <a:cs typeface="Arial" pitchFamily="34" charset="0"/>
              </a:rPr>
              <a:t>Technology – </a:t>
            </a:r>
            <a:r>
              <a:rPr lang="en-US" sz="2800" b="1" i="1" dirty="0" smtClean="0">
                <a:solidFill>
                  <a:schemeClr val="accent3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No big problem here</a:t>
            </a:r>
          </a:p>
          <a:p>
            <a:pPr marL="9715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Much of “</a:t>
            </a: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Cloud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” technology is mature or maturing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Nothing </a:t>
            </a:r>
            <a:r>
              <a:rPr lang="en-US" sz="2000" u="sng" dirty="0" smtClean="0">
                <a:latin typeface="Arial" pitchFamily="34" charset="0"/>
                <a:cs typeface="Arial" pitchFamily="34" charset="0"/>
              </a:rPr>
              <a:t>new to invent </a:t>
            </a:r>
            <a:r>
              <a:rPr lang="en-US" sz="2000" dirty="0" smtClean="0">
                <a:latin typeface="Arial" pitchFamily="34" charset="0"/>
                <a:cs typeface="Arial" pitchFamily="34" charset="0"/>
              </a:rPr>
              <a:t>here, R&amp;D is about exploitation and streamlining.</a:t>
            </a:r>
          </a:p>
          <a:p>
            <a:pPr marL="9715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“</a:t>
            </a: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The Cloud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” was born as those technologies became pervasive.</a:t>
            </a:r>
          </a:p>
          <a:p>
            <a:r>
              <a:rPr lang="en-US" sz="1050" b="1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457200" indent="-457200">
              <a:buClr>
                <a:srgbClr val="FF0000"/>
              </a:buClr>
              <a:buSzPct val="125000"/>
              <a:buFont typeface="Wingdings" pitchFamily="2" charset="2"/>
              <a:buChar char=""/>
            </a:pPr>
            <a:r>
              <a:rPr lang="en-US" sz="2800" b="1" dirty="0" smtClean="0">
                <a:latin typeface="Arial" pitchFamily="34" charset="0"/>
                <a:cs typeface="Arial" pitchFamily="34" charset="0"/>
              </a:rPr>
              <a:t>Rights – </a:t>
            </a:r>
            <a:r>
              <a:rPr lang="en-US" sz="2800" b="1" i="1" dirty="0" smtClean="0">
                <a:solidFill>
                  <a:srgbClr val="FF7C80"/>
                </a:solidFill>
                <a:latin typeface="Comic Sans MS" pitchFamily="66" charset="0"/>
                <a:cs typeface="Arial" pitchFamily="34" charset="0"/>
              </a:rPr>
              <a:t>Legacy terms-and-conditions</a:t>
            </a:r>
            <a:endParaRPr lang="en-US" sz="2800" b="1" i="1" dirty="0" smtClean="0">
              <a:solidFill>
                <a:srgbClr val="FF7C80"/>
              </a:solidFill>
              <a:latin typeface="Comic Sans MS" pitchFamily="66" charset="0"/>
              <a:cs typeface="Arial" pitchFamily="34" charset="0"/>
            </a:endParaRPr>
          </a:p>
          <a:p>
            <a:pPr marL="971550" lvl="0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Many existing content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deal structures were written pre-Internet.</a:t>
            </a: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…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complexity of  pertinent rights granted and withheld in carriage agreements</a:t>
            </a:r>
            <a:endParaRPr lang="en-US" sz="1800" dirty="0" smtClean="0">
              <a:latin typeface="Arial Narrow" pitchFamily="34" charset="0"/>
              <a:cs typeface="Arial" pitchFamily="34" charset="0"/>
            </a:endParaRP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…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TV programmers are working to renegotiate and update their distribution rights</a:t>
            </a:r>
            <a:endParaRPr lang="en-US" sz="1800" dirty="0" smtClean="0">
              <a:latin typeface="Arial Narrow" pitchFamily="34" charset="0"/>
              <a:cs typeface="Arial" pitchFamily="34" charset="0"/>
            </a:endParaRPr>
          </a:p>
          <a:p>
            <a:pPr marL="971550" lvl="0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Very rapidly changing new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media 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technology poses unprecedented challenges.</a:t>
            </a:r>
            <a:endParaRPr lang="en-US" sz="2400" dirty="0" smtClean="0">
              <a:latin typeface="Arial" pitchFamily="34" charset="0"/>
              <a:cs typeface="Arial" pitchFamily="34" charset="0"/>
            </a:endParaRP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Especially in </a:t>
            </a:r>
            <a:r>
              <a:rPr lang="en-US" sz="2000" dirty="0" smtClean="0">
                <a:latin typeface="Arial" pitchFamily="34" charset="0"/>
                <a:cs typeface="Arial" pitchFamily="34" charset="0"/>
              </a:rPr>
              <a:t>large, mature, </a:t>
            </a:r>
            <a:r>
              <a:rPr lang="en-US" sz="2000" dirty="0" smtClean="0">
                <a:latin typeface="Arial" pitchFamily="34" charset="0"/>
                <a:cs typeface="Arial" pitchFamily="34" charset="0"/>
              </a:rPr>
              <a:t>established </a:t>
            </a:r>
            <a:r>
              <a:rPr lang="en-US" sz="2000" dirty="0" smtClean="0">
                <a:latin typeface="Arial" pitchFamily="34" charset="0"/>
                <a:cs typeface="Arial" pitchFamily="34" charset="0"/>
              </a:rPr>
              <a:t>markets such as broadcast and cable TV</a:t>
            </a:r>
            <a:endParaRPr lang="en-US" sz="2000" dirty="0" smtClean="0">
              <a:latin typeface="Arial" pitchFamily="34" charset="0"/>
              <a:cs typeface="Arial" pitchFamily="34" charset="0"/>
            </a:endParaRP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… 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E.g.,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 in your 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own home, it’s unacceptable to send TV content by radio waves except in the UHF band – </a:t>
            </a:r>
            <a:r>
              <a:rPr lang="en-US" sz="1600" u="sng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802.11n is right out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Arial Narrow" pitchFamily="34" charset="0"/>
                <a:cs typeface="Arial" pitchFamily="34" charset="0"/>
              </a:rPr>
              <a:t>!</a:t>
            </a:r>
          </a:p>
          <a:p>
            <a:endParaRPr lang="en-US" sz="1050" b="1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buClr>
                <a:schemeClr val="accent6"/>
              </a:buClr>
              <a:buSzPct val="100000"/>
              <a:buFont typeface="Wingdings" pitchFamily="2" charset="2"/>
              <a:buChar char="v"/>
            </a:pPr>
            <a:r>
              <a:rPr lang="en-US" sz="2800" b="1" dirty="0" smtClean="0">
                <a:latin typeface="Arial" pitchFamily="34" charset="0"/>
                <a:cs typeface="Arial" pitchFamily="34" charset="0"/>
              </a:rPr>
              <a:t>Broader Consumer Acceptance – </a:t>
            </a:r>
            <a:r>
              <a:rPr lang="en-US" sz="2800" b="1" i="1" dirty="0" smtClean="0">
                <a:solidFill>
                  <a:schemeClr val="accent6">
                    <a:lumMod val="75000"/>
                  </a:schemeClr>
                </a:solidFill>
                <a:latin typeface="Comic Sans MS" pitchFamily="66" charset="0"/>
                <a:cs typeface="Arial" pitchFamily="34" charset="0"/>
              </a:rPr>
              <a:t>Need to Keep It Simple,</a:t>
            </a:r>
          </a:p>
          <a:p>
            <a:pPr marL="971550" lvl="0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i="1" dirty="0" smtClean="0">
                <a:latin typeface="Arial" pitchFamily="34" charset="0"/>
                <a:cs typeface="Arial" pitchFamily="34" charset="0"/>
              </a:rPr>
              <a:t>Technophiles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2400" u="sng" dirty="0" smtClean="0">
                <a:latin typeface="Arial" pitchFamily="34" charset="0"/>
                <a:cs typeface="Arial" pitchFamily="34" charset="0"/>
              </a:rPr>
              <a:t>get it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, but they are really a minority amongst Consumers.</a:t>
            </a:r>
          </a:p>
          <a:p>
            <a:pPr marL="971550" lvl="0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In general, the Consumer doesn’t need to or want to know.</a:t>
            </a: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… NO NEW EDUCATION REQUIRED</a:t>
            </a:r>
          </a:p>
          <a:p>
            <a:pPr marL="1281113" lvl="1" indent="-400050" defTabSz="1600200">
              <a:spcAft>
                <a:spcPts val="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dirty="0" smtClean="0">
                <a:latin typeface="Arial Narrow" pitchFamily="34" charset="0"/>
                <a:cs typeface="Arial" pitchFamily="34" charset="0"/>
              </a:rPr>
              <a:t>… Make it FAMILIAR.  Make it ATTRACTIVE .  Make it SIMPLE. </a:t>
            </a:r>
            <a:endParaRPr lang="en-US" sz="800" dirty="0" smtClean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1283043" y="2083897"/>
            <a:ext cx="3012895" cy="1939094"/>
            <a:chOff x="408213" y="1114349"/>
            <a:chExt cx="13898998" cy="6401751"/>
          </a:xfrm>
        </p:grpSpPr>
        <p:sp>
          <p:nvSpPr>
            <p:cNvPr id="6" name="Cloud 5"/>
            <p:cNvSpPr/>
            <p:nvPr/>
          </p:nvSpPr>
          <p:spPr>
            <a:xfrm>
              <a:off x="475219" y="1157649"/>
              <a:ext cx="13764986" cy="6315150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tx2">
                    <a:lumMod val="40000"/>
                    <a:lumOff val="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8" name="Picture 2" descr="C:\=MWdata\GenosTV\CITC@NAB\MW Cloud words {291x172}.png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08213" y="1114349"/>
              <a:ext cx="13898998" cy="6401751"/>
            </a:xfrm>
            <a:prstGeom prst="rect">
              <a:avLst/>
            </a:prstGeom>
            <a:noFill/>
          </p:spPr>
        </p:pic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45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6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0"/>
                            </p:stCondLst>
                            <p:childTnLst>
                              <p:par>
                                <p:cTn id="73" presetID="53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bldLvl="2" advAuto="50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Future </a:t>
            </a:r>
            <a:r>
              <a:rPr lang="en-US" sz="2800" dirty="0" smtClean="0">
                <a:solidFill>
                  <a:prstClr val="black"/>
                </a:solidFill>
              </a:rPr>
              <a:t>– Some Guidelines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31838" y="1360717"/>
            <a:ext cx="13166725" cy="62170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The Cloud is not new technology.</a:t>
            </a:r>
          </a:p>
          <a:p>
            <a:pPr marL="342900" indent="-342900" algn="r"/>
            <a:r>
              <a:rPr lang="en-US" sz="2400" dirty="0" smtClean="0">
                <a:latin typeface="Arial" pitchFamily="34" charset="0"/>
                <a:cs typeface="Arial" pitchFamily="34" charset="0"/>
              </a:rPr>
              <a:t>… just technologies that have come together to create significant new opportunities.</a:t>
            </a:r>
          </a:p>
          <a:p>
            <a:pPr marL="342900" indent="-342900"/>
            <a:r>
              <a:rPr lang="en-US" sz="1400" dirty="0" smtClean="0">
                <a:latin typeface="Arial" pitchFamily="34" charset="0"/>
                <a:cs typeface="Arial" pitchFamily="34" charset="0"/>
              </a:rPr>
              <a:t> </a:t>
            </a:r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For content, The Cloud should not be used  to destroy existing business models.</a:t>
            </a:r>
          </a:p>
          <a:p>
            <a:pPr marL="342900" indent="-342900" algn="r"/>
            <a:r>
              <a:rPr lang="en-US" sz="2400" dirty="0" smtClean="0">
                <a:latin typeface="Arial" pitchFamily="34" charset="0"/>
                <a:cs typeface="Arial" pitchFamily="34" charset="0"/>
              </a:rPr>
              <a:t>… but rather to migrate those business models.</a:t>
            </a:r>
          </a:p>
          <a:p>
            <a:pPr marL="342900" indent="-342900"/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Content providers must embrace The Cloud and the opportunities created by it.</a:t>
            </a:r>
          </a:p>
          <a:p>
            <a:pPr marL="342900" indent="-342900" algn="r"/>
            <a:r>
              <a:rPr lang="en-US" sz="2400" dirty="0" smtClean="0">
                <a:latin typeface="Arial" pitchFamily="34" charset="0"/>
                <a:cs typeface="Arial" pitchFamily="34" charset="0"/>
              </a:rPr>
              <a:t>… or be engulfed by it.</a:t>
            </a:r>
          </a:p>
          <a:p>
            <a:pPr marL="342900" indent="-342900" algn="ctr"/>
            <a:r>
              <a:rPr lang="en-US" sz="1800" dirty="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Remember what digital technology (nearly) did to the Music Industry.</a:t>
            </a:r>
          </a:p>
          <a:p>
            <a:pPr marL="342900" indent="-342900"/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Consumers want (need) to consume content everywhere, anytime and in all its forms.</a:t>
            </a:r>
          </a:p>
          <a:p>
            <a:pPr marL="342900" indent="-342900" algn="r"/>
            <a:r>
              <a:rPr lang="en-US" sz="2400" dirty="0" smtClean="0">
                <a:latin typeface="Arial" pitchFamily="34" charset="0"/>
                <a:cs typeface="Arial" pitchFamily="34" charset="0"/>
              </a:rPr>
              <a:t> … are willing to pay for content if available legally, but might steal content if not.</a:t>
            </a:r>
          </a:p>
          <a:p>
            <a:pPr marL="342900" indent="-342900" algn="ctr"/>
            <a:r>
              <a:rPr lang="en-US" sz="8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342900" indent="-342900" algn="ctr"/>
            <a:r>
              <a:rPr lang="en-US" sz="1800" dirty="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Content in the cloud will provide more content to more consumers more securely than ever before. </a:t>
            </a:r>
          </a:p>
          <a:p>
            <a:pPr marL="342900" indent="-342900"/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Content providers want (need) to make money and to reach an audience. </a:t>
            </a:r>
          </a:p>
          <a:p>
            <a:pPr marL="342900" lvl="0" indent="-342900" algn="r"/>
            <a:r>
              <a:rPr lang="en-US" sz="24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… it’s that money that pays for the creation of content.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342900" indent="-342900" algn="ctr"/>
            <a:r>
              <a:rPr lang="en-US" sz="6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342900" indent="-342900" algn="ctr"/>
            <a:r>
              <a:rPr lang="en-US" sz="1800" dirty="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Content in the cloud provides more vectors to monetization and access to a broader, more diverse audience than ever before.</a:t>
            </a:r>
          </a:p>
          <a:p>
            <a:pPr marL="342900" indent="-342900"/>
            <a:endParaRPr lang="en-US" sz="2400" dirty="0" smtClean="0">
              <a:latin typeface="Arial" pitchFamily="34" charset="0"/>
              <a:cs typeface="Arial" pitchFamily="34" charset="0"/>
            </a:endParaRPr>
          </a:p>
          <a:p>
            <a:pPr marL="1714500" indent="-342900">
              <a:buFont typeface="Wingdings" pitchFamily="2" charset="2"/>
              <a:buChar char="Ø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For our industry, the future is cloud shaped!</a:t>
            </a: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7"/>
          <p:cNvSpPr/>
          <p:nvPr/>
        </p:nvSpPr>
        <p:spPr>
          <a:xfrm>
            <a:off x="391896" y="1142996"/>
            <a:ext cx="8490857" cy="3869872"/>
          </a:xfrm>
          <a:prstGeom prst="cloud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  <a:effectLst>
            <a:outerShdw blurRad="40000" dist="50800" dir="5400000" rotWithShape="0">
              <a:schemeClr val="tx1">
                <a:lumMod val="50000"/>
                <a:lumOff val="50000"/>
                <a:alpha val="35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/>
            <a:r>
              <a:rPr lang="en-US" sz="4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So how does GenosTV</a:t>
            </a:r>
            <a:r>
              <a:rPr lang="en-US" sz="4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™ </a:t>
            </a:r>
          </a:p>
          <a:p>
            <a:pPr lvl="0" algn="ctr"/>
            <a:r>
              <a:rPr lang="en-US" sz="4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fit into the picture?</a:t>
            </a: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GenosTV™ Overview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15" name="Content Placeholder 2"/>
          <p:cNvSpPr txBox="1">
            <a:spLocks/>
          </p:cNvSpPr>
          <p:nvPr/>
        </p:nvSpPr>
        <p:spPr>
          <a:xfrm>
            <a:off x="731838" y="1230083"/>
            <a:ext cx="8738734" cy="641168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 Global Broadband Cable Company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Bookman Old Style" pitchFamily="18" charset="0"/>
                <a:ea typeface="+mn-ea"/>
                <a:cs typeface="Times New Roman" pitchFamily="18" charset="0"/>
              </a:rPr>
              <a:t>I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Bookman Old Style" pitchFamily="18" charset="0"/>
                <a:ea typeface="+mn-ea"/>
                <a:cs typeface="Arial" pitchFamily="34" charset="0"/>
              </a:rPr>
              <a:t>PCableTV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Bookman Old Style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– a new category of media distribution business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Delivering real-time (linear) television programming</a:t>
            </a: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… plus stored, time-shifted and on-demand content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endParaRPr kumimoji="0" lang="en-US" sz="105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Target Markets:</a:t>
            </a:r>
          </a:p>
          <a:p>
            <a:pPr marL="509588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Content Delivery =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WORLDWIDE</a:t>
            </a:r>
            <a:r>
              <a:rPr lang="en-US" sz="2000" dirty="0" smtClean="0"/>
              <a:t>    –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OUR GOAL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509588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Content Sourcing =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WORLDWIDE</a:t>
            </a:r>
            <a:r>
              <a:rPr lang="en-US" sz="2000" dirty="0" smtClean="0"/>
              <a:t>    –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OUR GOAL</a:t>
            </a:r>
            <a:r>
              <a:rPr lang="en-US" sz="2000" dirty="0" smtClean="0"/>
              <a:t> 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681038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tabLst/>
              <a:defRPr/>
            </a:pPr>
            <a:endParaRPr kumimoji="0" lang="en-US" sz="105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 Narrow" pitchFamily="34" charset="0"/>
              <a:ea typeface="+mn-ea"/>
              <a:cs typeface="+mn-cs"/>
            </a:endParaRPr>
          </a:p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Client Devices: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Internet-Enabled Digital TVs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Other Internet-Enables consumer electronics devices</a:t>
            </a:r>
          </a:p>
          <a:p>
            <a:pPr marL="681038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BluRay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 players, Home Theatre systems, Games Consoles, IPTV boxes …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Mobile Devices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(later deployment)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Computers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(later deployment)</a:t>
            </a:r>
          </a:p>
          <a:p>
            <a:pPr marL="681038" lvl="2" indent="-16668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defRPr/>
            </a:pPr>
            <a:endParaRPr lang="en-US" sz="1050" dirty="0" smtClean="0">
              <a:solidFill>
                <a:sysClr val="windowText" lastClr="000000"/>
              </a:solidFill>
              <a:latin typeface="Arial Narrow" pitchFamily="34" charset="0"/>
            </a:endParaRPr>
          </a:p>
          <a:p>
            <a:pPr marL="290513" lvl="0" indent="-290513" defTabSz="914400" fontAlgn="auto"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defRPr/>
            </a:pPr>
            <a:r>
              <a:rPr lang="en-US" sz="24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Portability:</a:t>
            </a:r>
          </a:p>
          <a:p>
            <a:pPr marL="509588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accessible anywhere with a broadband Internet connection</a:t>
            </a:r>
          </a:p>
          <a:p>
            <a:pPr marL="681038" lvl="2" indent="-16668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defRPr/>
            </a:pPr>
            <a:r>
              <a:rPr lang="en-US" sz="1800" dirty="0" smtClean="0">
                <a:solidFill>
                  <a:sysClr val="windowText" lastClr="000000"/>
                </a:solidFill>
                <a:latin typeface="Arial Narrow" pitchFamily="34" charset="0"/>
              </a:rPr>
              <a:t>allowing consumers to take their service wherever they go</a:t>
            </a:r>
          </a:p>
          <a:p>
            <a:pPr marL="1025525" lvl="3" indent="-16668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defRPr/>
            </a:pPr>
            <a:r>
              <a:rPr lang="en-US" sz="1600" dirty="0" smtClean="0">
                <a:solidFill>
                  <a:sysClr val="windowText" lastClr="000000"/>
                </a:solidFill>
                <a:latin typeface="Arial Narrow" pitchFamily="34" charset="0"/>
                <a:cs typeface="Arial" pitchFamily="34" charset="0"/>
              </a:rPr>
              <a:t>service capability will match permissions for actual geographic location</a:t>
            </a:r>
            <a:endParaRPr lang="en-US" sz="1200" dirty="0" smtClea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7921820" y="2677883"/>
            <a:ext cx="6301047" cy="327659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Distribution Infrastructure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Cloud-based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Internet / World Wide Web </a:t>
            </a:r>
          </a:p>
          <a:p>
            <a:pPr marL="681038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through central server “clouds” to the GenosTV application on consumer client devices</a:t>
            </a:r>
          </a:p>
          <a:p>
            <a:pPr marL="50958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Encrypted and securely delivered content </a:t>
            </a:r>
          </a:p>
          <a:p>
            <a:pPr marL="681038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More secure than traditional cable</a:t>
            </a:r>
          </a:p>
          <a:p>
            <a:pPr marL="681038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Every connection  continuously verified – much like a VPN</a:t>
            </a:r>
          </a:p>
        </p:txBody>
      </p:sp>
      <p:grpSp>
        <p:nvGrpSpPr>
          <p:cNvPr id="82" name="Group 81"/>
          <p:cNvGrpSpPr/>
          <p:nvPr/>
        </p:nvGrpSpPr>
        <p:grpSpPr>
          <a:xfrm>
            <a:off x="8314898" y="5433698"/>
            <a:ext cx="4689443" cy="1921737"/>
            <a:chOff x="1042106" y="1697726"/>
            <a:chExt cx="12546188" cy="5008970"/>
          </a:xfrm>
        </p:grpSpPr>
        <p:sp>
          <p:nvSpPr>
            <p:cNvPr id="83" name="Cloud 82"/>
            <p:cNvSpPr/>
            <p:nvPr/>
          </p:nvSpPr>
          <p:spPr>
            <a:xfrm>
              <a:off x="5000625" y="3203274"/>
              <a:ext cx="4629150" cy="2088770"/>
            </a:xfrm>
            <a:prstGeom prst="cloud">
              <a:avLst/>
            </a:prstGeom>
            <a:gradFill flip="none" rotWithShape="1">
              <a:gsLst>
                <a:gs pos="0">
                  <a:srgbClr val="FFCCFF"/>
                </a:gs>
                <a:gs pos="100000">
                  <a:schemeClr val="tx2">
                    <a:lumMod val="40000"/>
                    <a:lumOff val="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The Cloud</a:t>
              </a:r>
              <a:endParaRPr lang="en-US" sz="12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4" name="Group 107"/>
            <p:cNvGrpSpPr/>
            <p:nvPr/>
          </p:nvGrpSpPr>
          <p:grpSpPr>
            <a:xfrm>
              <a:off x="1042106" y="1697726"/>
              <a:ext cx="2126764" cy="3094819"/>
              <a:chOff x="1058652" y="2353598"/>
              <a:chExt cx="2126764" cy="3094819"/>
            </a:xfrm>
          </p:grpSpPr>
          <p:grpSp>
            <p:nvGrpSpPr>
              <p:cNvPr id="118" name="Group 1078"/>
              <p:cNvGrpSpPr/>
              <p:nvPr/>
            </p:nvGrpSpPr>
            <p:grpSpPr>
              <a:xfrm>
                <a:off x="1058652" y="2353598"/>
                <a:ext cx="2126764" cy="2075064"/>
                <a:chOff x="7620000" y="2743200"/>
                <a:chExt cx="950337" cy="946150"/>
              </a:xfrm>
            </p:grpSpPr>
            <p:sp>
              <p:nvSpPr>
                <p:cNvPr id="120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19" name="TextBox 9"/>
              <p:cNvSpPr txBox="1"/>
              <p:nvPr/>
            </p:nvSpPr>
            <p:spPr>
              <a:xfrm>
                <a:off x="1265786" y="4606093"/>
                <a:ext cx="1712493" cy="84232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rPr>
                  <a:t>Worldwide Content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rPr>
                  <a:t>Providers</a:t>
                </a:r>
                <a:endPara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endParaRPr>
              </a:p>
            </p:txBody>
          </p:sp>
        </p:grpSp>
        <p:grpSp>
          <p:nvGrpSpPr>
            <p:cNvPr id="85" name="Group 124"/>
            <p:cNvGrpSpPr/>
            <p:nvPr/>
          </p:nvGrpSpPr>
          <p:grpSpPr>
            <a:xfrm>
              <a:off x="2961736" y="2077519"/>
              <a:ext cx="4791614" cy="1584753"/>
              <a:chOff x="2961736" y="2077519"/>
              <a:chExt cx="4791614" cy="1584753"/>
            </a:xfrm>
          </p:grpSpPr>
          <p:sp>
            <p:nvSpPr>
              <p:cNvPr id="116" name="Bent-Up Arrow 115"/>
              <p:cNvSpPr/>
              <p:nvPr/>
            </p:nvSpPr>
            <p:spPr>
              <a:xfrm flipV="1">
                <a:off x="2961736" y="2652622"/>
                <a:ext cx="4791614" cy="1009650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7" name="Title 6"/>
              <p:cNvSpPr txBox="1">
                <a:spLocks/>
              </p:cNvSpPr>
              <p:nvPr/>
            </p:nvSpPr>
            <p:spPr bwMode="auto">
              <a:xfrm>
                <a:off x="5076825" y="2077519"/>
                <a:ext cx="2449512" cy="5560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30602" tIns="65302" rIns="130602" bIns="65302" numCol="1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652463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rPr>
                  <a:t>Ingestion</a:t>
                </a:r>
                <a:endPara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j-ea"/>
                  <a:cs typeface="Arial" pitchFamily="34" charset="0"/>
                </a:endParaRPr>
              </a:p>
            </p:txBody>
          </p:sp>
        </p:grpSp>
        <p:grpSp>
          <p:nvGrpSpPr>
            <p:cNvPr id="86" name="Group 125"/>
            <p:cNvGrpSpPr/>
            <p:nvPr/>
          </p:nvGrpSpPr>
          <p:grpSpPr>
            <a:xfrm>
              <a:off x="7257310" y="5026447"/>
              <a:ext cx="4204219" cy="1547674"/>
              <a:chOff x="7257310" y="5026447"/>
              <a:chExt cx="4204219" cy="1547674"/>
            </a:xfrm>
          </p:grpSpPr>
          <p:sp>
            <p:nvSpPr>
              <p:cNvPr id="114" name="Bent-Up Arrow 113"/>
              <p:cNvSpPr/>
              <p:nvPr/>
            </p:nvSpPr>
            <p:spPr>
              <a:xfrm rot="16200000" flipH="1" flipV="1">
                <a:off x="8840527" y="3443230"/>
                <a:ext cx="1037786" cy="4204219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  <a:gradFill>
                <a:lin ang="5400000" scaled="0"/>
              </a:gra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5" name="Title 6"/>
              <p:cNvSpPr txBox="1">
                <a:spLocks/>
              </p:cNvSpPr>
              <p:nvPr/>
            </p:nvSpPr>
            <p:spPr bwMode="auto">
              <a:xfrm>
                <a:off x="7257310" y="6018068"/>
                <a:ext cx="3829790" cy="5560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30602" tIns="65302" rIns="130602" bIns="65302" numCol="1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652463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rPr>
                  <a:t>Distribution</a:t>
                </a:r>
                <a:endPara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j-ea"/>
                  <a:cs typeface="Arial" pitchFamily="34" charset="0"/>
                </a:endParaRPr>
              </a:p>
            </p:txBody>
          </p:sp>
        </p:grpSp>
        <p:grpSp>
          <p:nvGrpSpPr>
            <p:cNvPr id="87" name="Group 126"/>
            <p:cNvGrpSpPr/>
            <p:nvPr/>
          </p:nvGrpSpPr>
          <p:grpSpPr>
            <a:xfrm>
              <a:off x="9625918" y="4247660"/>
              <a:ext cx="2063445" cy="1044385"/>
              <a:chOff x="9625918" y="4247660"/>
              <a:chExt cx="2063445" cy="1044385"/>
            </a:xfrm>
          </p:grpSpPr>
          <p:cxnSp>
            <p:nvCxnSpPr>
              <p:cNvPr id="112" name="Straight Arrow Connector 111"/>
              <p:cNvCxnSpPr>
                <a:endCxn id="83" idx="0"/>
              </p:cNvCxnSpPr>
              <p:nvPr/>
            </p:nvCxnSpPr>
            <p:spPr>
              <a:xfrm rot="10800000">
                <a:off x="9625918" y="4247660"/>
                <a:ext cx="1910565" cy="1044385"/>
              </a:xfrm>
              <a:prstGeom prst="straightConnector1">
                <a:avLst/>
              </a:prstGeom>
              <a:ln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Rectangle 112"/>
              <p:cNvSpPr/>
              <p:nvPr/>
            </p:nvSpPr>
            <p:spPr>
              <a:xfrm rot="1761628">
                <a:off x="10457677" y="4633213"/>
                <a:ext cx="1231686" cy="360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300" dirty="0" smtClean="0">
                    <a:solidFill>
                      <a:schemeClr val="accent1">
                        <a:lumMod val="75000"/>
                      </a:schemeClr>
                    </a:solidFill>
                    <a:latin typeface="Comic Sans MS" pitchFamily="66" charset="0"/>
                  </a:rPr>
                  <a:t>Requests</a:t>
                </a:r>
                <a:endParaRPr lang="en-US" sz="600" dirty="0" smtClean="0">
                  <a:solidFill>
                    <a:schemeClr val="accent1">
                      <a:lumMod val="75000"/>
                    </a:schemeClr>
                  </a:solidFill>
                  <a:latin typeface="Comic Sans MS" pitchFamily="66" charset="0"/>
                </a:endParaRPr>
              </a:p>
            </p:txBody>
          </p:sp>
        </p:grpSp>
        <p:grpSp>
          <p:nvGrpSpPr>
            <p:cNvPr id="88" name="Group 83"/>
            <p:cNvGrpSpPr/>
            <p:nvPr/>
          </p:nvGrpSpPr>
          <p:grpSpPr>
            <a:xfrm>
              <a:off x="11461530" y="3702777"/>
              <a:ext cx="2126764" cy="3003919"/>
              <a:chOff x="1401552" y="2777293"/>
              <a:chExt cx="2126764" cy="3003919"/>
            </a:xfrm>
          </p:grpSpPr>
          <p:grpSp>
            <p:nvGrpSpPr>
              <p:cNvPr id="89" name="Group 1078"/>
              <p:cNvGrpSpPr/>
              <p:nvPr/>
            </p:nvGrpSpPr>
            <p:grpSpPr>
              <a:xfrm>
                <a:off x="1401552" y="3706148"/>
                <a:ext cx="2126764" cy="2075064"/>
                <a:chOff x="7620000" y="2743200"/>
                <a:chExt cx="950337" cy="946150"/>
              </a:xfrm>
            </p:grpSpPr>
            <p:sp>
              <p:nvSpPr>
                <p:cNvPr id="91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90" name="TextBox 89"/>
              <p:cNvSpPr txBox="1"/>
              <p:nvPr/>
            </p:nvSpPr>
            <p:spPr>
              <a:xfrm>
                <a:off x="1608686" y="2777293"/>
                <a:ext cx="1712493" cy="84232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rPr>
                  <a:t>Worldwide Content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rPr>
                  <a:t>Consumers</a:t>
                </a:r>
                <a:endParaRPr kumimoji="0" lang="en-US" sz="500" b="1" i="0" u="none" strike="noStrike" kern="0" cap="none" spc="0" normalizeH="0" baseline="0" noProof="0" dirty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endParaRPr>
              </a:p>
            </p:txBody>
          </p:sp>
        </p:grpSp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5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/>
          <p:cNvGrpSpPr/>
          <p:nvPr/>
        </p:nvGrpSpPr>
        <p:grpSpPr>
          <a:xfrm>
            <a:off x="11229444" y="4451967"/>
            <a:ext cx="3221986" cy="1168687"/>
            <a:chOff x="11213152" y="5244127"/>
            <a:chExt cx="3221986" cy="1168687"/>
          </a:xfrm>
        </p:grpSpPr>
        <p:grpSp>
          <p:nvGrpSpPr>
            <p:cNvPr id="85" name="Group 84"/>
            <p:cNvGrpSpPr/>
            <p:nvPr/>
          </p:nvGrpSpPr>
          <p:grpSpPr>
            <a:xfrm>
              <a:off x="11295473" y="5244127"/>
              <a:ext cx="3118708" cy="1168687"/>
              <a:chOff x="1042106" y="1697726"/>
              <a:chExt cx="12546188" cy="5008970"/>
            </a:xfrm>
          </p:grpSpPr>
          <p:sp>
            <p:nvSpPr>
              <p:cNvPr id="86" name="Cloud 85"/>
              <p:cNvSpPr/>
              <p:nvPr/>
            </p:nvSpPr>
            <p:spPr>
              <a:xfrm>
                <a:off x="5000625" y="3203274"/>
                <a:ext cx="4629150" cy="2088770"/>
              </a:xfrm>
              <a:prstGeom prst="cloud">
                <a:avLst/>
              </a:prstGeom>
              <a:gradFill flip="none" rotWithShape="1">
                <a:gsLst>
                  <a:gs pos="0">
                    <a:srgbClr val="FFCCFF"/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800" b="1" dirty="0" smtClean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Arial" pitchFamily="34" charset="0"/>
                  </a:rPr>
                  <a:t>The Cloud</a:t>
                </a:r>
                <a:endParaRPr lang="en-US" sz="8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1" name="Group 1078"/>
              <p:cNvGrpSpPr/>
              <p:nvPr/>
            </p:nvGrpSpPr>
            <p:grpSpPr>
              <a:xfrm>
                <a:off x="1042106" y="1697726"/>
                <a:ext cx="2126765" cy="2075066"/>
                <a:chOff x="7620000" y="2743200"/>
                <a:chExt cx="950337" cy="946150"/>
              </a:xfrm>
            </p:grpSpPr>
            <p:sp>
              <p:nvSpPr>
                <p:cNvPr id="123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19" name="Bent-Up Arrow 118"/>
              <p:cNvSpPr/>
              <p:nvPr/>
            </p:nvSpPr>
            <p:spPr>
              <a:xfrm flipV="1">
                <a:off x="2961735" y="2652623"/>
                <a:ext cx="4791613" cy="1009649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7" name="Bent-Up Arrow 116"/>
              <p:cNvSpPr/>
              <p:nvPr/>
            </p:nvSpPr>
            <p:spPr>
              <a:xfrm rot="16200000" flipH="1" flipV="1">
                <a:off x="8840529" y="3443229"/>
                <a:ext cx="1037786" cy="4204219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  <a:gradFill>
                <a:lin ang="5400000" scaled="0"/>
              </a:gra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cxnSp>
            <p:nvCxnSpPr>
              <p:cNvPr id="115" name="Straight Arrow Connector 114"/>
              <p:cNvCxnSpPr>
                <a:endCxn id="86" idx="0"/>
              </p:cNvCxnSpPr>
              <p:nvPr/>
            </p:nvCxnSpPr>
            <p:spPr>
              <a:xfrm rot="10800000">
                <a:off x="9625919" y="4247659"/>
                <a:ext cx="1910565" cy="1044385"/>
              </a:xfrm>
              <a:prstGeom prst="straightConnector1">
                <a:avLst/>
              </a:prstGeom>
              <a:ln w="9525"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" name="Group 1078"/>
              <p:cNvGrpSpPr/>
              <p:nvPr/>
            </p:nvGrpSpPr>
            <p:grpSpPr>
              <a:xfrm>
                <a:off x="11461529" y="4631633"/>
                <a:ext cx="2126765" cy="2075063"/>
                <a:chOff x="7620000" y="2743200"/>
                <a:chExt cx="950337" cy="946150"/>
              </a:xfrm>
            </p:grpSpPr>
            <p:sp>
              <p:nvSpPr>
                <p:cNvPr id="94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44" name="Rectangle 143"/>
            <p:cNvSpPr/>
            <p:nvPr/>
          </p:nvSpPr>
          <p:spPr>
            <a:xfrm>
              <a:off x="11213152" y="5244127"/>
              <a:ext cx="3221986" cy="1168687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GenosTV™ Programming</a:t>
            </a: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75" name="Content Placeholder 4"/>
          <p:cNvSpPr txBox="1">
            <a:spLocks/>
          </p:cNvSpPr>
          <p:nvPr/>
        </p:nvSpPr>
        <p:spPr>
          <a:xfrm>
            <a:off x="816437" y="1197425"/>
            <a:ext cx="11185071" cy="63991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Television Channels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(Linear TV)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>
                  <a:lumMod val="65000"/>
                  <a:lumOff val="35000"/>
                </a:sys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Every network channel in every language available worldwide –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OUR GOAL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. 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Consumers will have access to expanded basic tier programming and can extend their channel lineups with custom bundles and/or individual channels of their choice.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Multi-Lingual and Independent Content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Arial Narrow" pitchFamily="34" charset="0"/>
                <a:ea typeface="Verdana" pitchFamily="34" charset="0"/>
                <a:cs typeface="+mn-cs"/>
              </a:rPr>
              <a:t>serving the needs of ex-patriot demographics and consumers with interests poorly served by current offerings .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itchFamily="34" charset="0"/>
              </a:rPr>
              <a:t>content that is not generally available on traditional cable and satellite TV  lineups.</a:t>
            </a:r>
          </a:p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Video / Movies on Demand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Popular TV series content from major TV programmers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Related to provided linear TV channels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– archived, on-demand and/or time-shifted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Electronic Sell-Through (EST) opportunities for content creators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Mainstream Box Office , Foreign and Indie Films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Worldwide, multi-lingual movie content</a:t>
            </a:r>
          </a:p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Added Value Content</a:t>
            </a: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itchFamily="34" charset="0"/>
              </a:rPr>
              <a:t>Extended versions, director’s commentary, interviews, deleted scenes, “bloopers”, ….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… the same of additional material found on DVD/BDs, but now for TV content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… with integrated links to supporting web content – blogs, fan sites, sponsors, infomercials, ….</a:t>
            </a:r>
          </a:p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Integrated Internet &amp; Internet Only Content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Related Internet content in a common platform</a:t>
            </a:r>
          </a:p>
          <a:p>
            <a:pPr marL="685800" marR="0" lvl="2" indent="-1666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Arial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Redistribute/Repackage Internet services.</a:t>
            </a:r>
          </a:p>
        </p:txBody>
      </p:sp>
      <p:grpSp>
        <p:nvGrpSpPr>
          <p:cNvPr id="76" name="Group 75"/>
          <p:cNvGrpSpPr/>
          <p:nvPr/>
        </p:nvGrpSpPr>
        <p:grpSpPr>
          <a:xfrm>
            <a:off x="9748169" y="5374294"/>
            <a:ext cx="3891643" cy="2456166"/>
            <a:chOff x="5535184" y="4191000"/>
            <a:chExt cx="3249587" cy="1981200"/>
          </a:xfrm>
        </p:grpSpPr>
        <p:grpSp>
          <p:nvGrpSpPr>
            <p:cNvPr id="77" name="Group 4"/>
            <p:cNvGrpSpPr/>
            <p:nvPr/>
          </p:nvGrpSpPr>
          <p:grpSpPr>
            <a:xfrm>
              <a:off x="5535183" y="4191000"/>
              <a:ext cx="3249585" cy="1981203"/>
              <a:chOff x="2047106" y="457200"/>
              <a:chExt cx="5029200" cy="3200400"/>
            </a:xfrm>
          </p:grpSpPr>
          <p:sp>
            <p:nvSpPr>
              <p:cNvPr id="79" name="Trapezoid 78"/>
              <p:cNvSpPr/>
              <p:nvPr/>
            </p:nvSpPr>
            <p:spPr>
              <a:xfrm>
                <a:off x="4028306" y="3352800"/>
                <a:ext cx="1066800" cy="304800"/>
              </a:xfrm>
              <a:prstGeom prst="trapezoid">
                <a:avLst>
                  <a:gd name="adj" fmla="val 118598"/>
                </a:avLst>
              </a:prstGeom>
              <a:gradFill flip="none" rotWithShape="1">
                <a:gsLst>
                  <a:gs pos="0">
                    <a:schemeClr val="tx1"/>
                  </a:gs>
                  <a:gs pos="65000">
                    <a:schemeClr val="tx1">
                      <a:lumMod val="65000"/>
                      <a:lumOff val="3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5400000" scaled="0"/>
                <a:tileRect/>
              </a:gradFill>
              <a:ln w="127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Rounded Rectangle 79"/>
              <p:cNvSpPr/>
              <p:nvPr/>
            </p:nvSpPr>
            <p:spPr>
              <a:xfrm>
                <a:off x="2047106" y="457200"/>
                <a:ext cx="5029200" cy="304800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758003" y="3438939"/>
                <a:ext cx="63661" cy="66261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2110767" y="523461"/>
                <a:ext cx="4889145" cy="2862467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 dirty="0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78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638800" y="4267200"/>
              <a:ext cx="3048000" cy="17084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83" name="Picture 3" descr="C:\Users\Public\sharea-DV5t for sync with 5150\8TV\Logo work\GenosTV logos\Genos RB-style MW 3 {866x385}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284290" y="5892796"/>
            <a:ext cx="2819400" cy="1253066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extrusionH="12700">
            <a:bevelT w="12700"/>
            <a:extrusionClr>
              <a:schemeClr val="bg1">
                <a:lumMod val="50000"/>
              </a:schemeClr>
            </a:extrusionClr>
          </a:sp3d>
        </p:spPr>
      </p:pic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GenosTV™ </a:t>
            </a:r>
            <a:r>
              <a:rPr lang="en-US" sz="2800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 Content Ingestion &amp; Distribution</a:t>
            </a: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pSp>
        <p:nvGrpSpPr>
          <p:cNvPr id="1214" name="Group 1213"/>
          <p:cNvGrpSpPr/>
          <p:nvPr/>
        </p:nvGrpSpPr>
        <p:grpSpPr>
          <a:xfrm>
            <a:off x="2629761" y="1838798"/>
            <a:ext cx="9370879" cy="4552004"/>
            <a:chOff x="2597964" y="1930439"/>
            <a:chExt cx="9370879" cy="4552004"/>
          </a:xfrm>
        </p:grpSpPr>
        <p:grpSp>
          <p:nvGrpSpPr>
            <p:cNvPr id="2" name="Group 1212"/>
            <p:cNvGrpSpPr/>
            <p:nvPr/>
          </p:nvGrpSpPr>
          <p:grpSpPr>
            <a:xfrm>
              <a:off x="2832406" y="2429415"/>
              <a:ext cx="8901994" cy="3554053"/>
              <a:chOff x="1042106" y="1697726"/>
              <a:chExt cx="12546188" cy="5008970"/>
            </a:xfrm>
          </p:grpSpPr>
          <p:sp>
            <p:nvSpPr>
              <p:cNvPr id="1155" name="Cloud 1154"/>
              <p:cNvSpPr/>
              <p:nvPr/>
            </p:nvSpPr>
            <p:spPr>
              <a:xfrm>
                <a:off x="5000625" y="3203274"/>
                <a:ext cx="4629150" cy="2088770"/>
              </a:xfrm>
              <a:prstGeom prst="cloud">
                <a:avLst/>
              </a:prstGeom>
              <a:gradFill flip="none" rotWithShape="1">
                <a:gsLst>
                  <a:gs pos="0">
                    <a:srgbClr val="FFCCFF"/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dirty="0" smtClean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Arial" pitchFamily="34" charset="0"/>
                  </a:rPr>
                  <a:t>The Cloud</a:t>
                </a:r>
                <a:endParaRPr lang="en-US" sz="28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" name="Group 107"/>
              <p:cNvGrpSpPr/>
              <p:nvPr/>
            </p:nvGrpSpPr>
            <p:grpSpPr>
              <a:xfrm>
                <a:off x="1042106" y="1697726"/>
                <a:ext cx="2126764" cy="2933918"/>
                <a:chOff x="1058652" y="2353598"/>
                <a:chExt cx="2126764" cy="2933918"/>
              </a:xfrm>
            </p:grpSpPr>
            <p:grpSp>
              <p:nvGrpSpPr>
                <p:cNvPr id="5" name="Group 1078"/>
                <p:cNvGrpSpPr/>
                <p:nvPr/>
              </p:nvGrpSpPr>
              <p:grpSpPr>
                <a:xfrm>
                  <a:off x="1058652" y="235359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1159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0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1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2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3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4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5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6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7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8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69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0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1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2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3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4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5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6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7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8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79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158" name="TextBox 1157"/>
                <p:cNvSpPr txBox="1"/>
                <p:nvPr/>
              </p:nvSpPr>
              <p:spPr>
                <a:xfrm>
                  <a:off x="1265787" y="4766991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Providers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  <p:grpSp>
            <p:nvGrpSpPr>
              <p:cNvPr id="6" name="Group 124"/>
              <p:cNvGrpSpPr/>
              <p:nvPr/>
            </p:nvGrpSpPr>
            <p:grpSpPr>
              <a:xfrm>
                <a:off x="2961736" y="2077519"/>
                <a:ext cx="4791614" cy="1584753"/>
                <a:chOff x="2961736" y="2077519"/>
                <a:chExt cx="4791614" cy="1584753"/>
              </a:xfrm>
            </p:grpSpPr>
            <p:sp>
              <p:nvSpPr>
                <p:cNvPr id="1181" name="Bent-Up Arrow 1180"/>
                <p:cNvSpPr/>
                <p:nvPr/>
              </p:nvSpPr>
              <p:spPr>
                <a:xfrm flipV="1">
                  <a:off x="2961736" y="2652622"/>
                  <a:ext cx="4791614" cy="1009650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82" name="Title 6"/>
                <p:cNvSpPr txBox="1">
                  <a:spLocks/>
                </p:cNvSpPr>
                <p:nvPr/>
              </p:nvSpPr>
              <p:spPr bwMode="auto">
                <a:xfrm>
                  <a:off x="5076825" y="2077519"/>
                  <a:ext cx="2449512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Ingestion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8" name="Group 125"/>
              <p:cNvGrpSpPr/>
              <p:nvPr/>
            </p:nvGrpSpPr>
            <p:grpSpPr>
              <a:xfrm>
                <a:off x="7257310" y="5026447"/>
                <a:ext cx="4204219" cy="1547674"/>
                <a:chOff x="7257310" y="5026447"/>
                <a:chExt cx="4204219" cy="1547674"/>
              </a:xfrm>
            </p:grpSpPr>
            <p:sp>
              <p:nvSpPr>
                <p:cNvPr id="1184" name="Bent-Up Arrow 1183"/>
                <p:cNvSpPr/>
                <p:nvPr/>
              </p:nvSpPr>
              <p:spPr>
                <a:xfrm rot="16200000" flipH="1" flipV="1">
                  <a:off x="8840527" y="3443230"/>
                  <a:ext cx="1037786" cy="4204219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  <a:gradFill>
                  <a:lin ang="5400000" scaled="0"/>
                </a:gradFill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185" name="Title 6"/>
                <p:cNvSpPr txBox="1">
                  <a:spLocks/>
                </p:cNvSpPr>
                <p:nvPr/>
              </p:nvSpPr>
              <p:spPr bwMode="auto">
                <a:xfrm>
                  <a:off x="7257310" y="6018068"/>
                  <a:ext cx="3829790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Distribution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9" name="Group 126"/>
              <p:cNvGrpSpPr/>
              <p:nvPr/>
            </p:nvGrpSpPr>
            <p:grpSpPr>
              <a:xfrm>
                <a:off x="9625918" y="4247660"/>
                <a:ext cx="2063445" cy="1044385"/>
                <a:chOff x="9625918" y="4247660"/>
                <a:chExt cx="2063445" cy="1044385"/>
              </a:xfrm>
            </p:grpSpPr>
            <p:cxnSp>
              <p:nvCxnSpPr>
                <p:cNvPr id="1187" name="Straight Arrow Connector 1186"/>
                <p:cNvCxnSpPr>
                  <a:endCxn id="1155" idx="0"/>
                </p:cNvCxnSpPr>
                <p:nvPr/>
              </p:nvCxnSpPr>
              <p:spPr>
                <a:xfrm rot="10800000">
                  <a:off x="9625918" y="4247660"/>
                  <a:ext cx="1910565" cy="104438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88" name="Rectangle 1187"/>
                <p:cNvSpPr/>
                <p:nvPr/>
              </p:nvSpPr>
              <p:spPr>
                <a:xfrm rot="1761628">
                  <a:off x="10457676" y="4629363"/>
                  <a:ext cx="1231687" cy="36870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en-US" sz="1100" dirty="0" smtClean="0">
                      <a:solidFill>
                        <a:schemeClr val="accent1">
                          <a:lumMod val="75000"/>
                        </a:schemeClr>
                      </a:solidFill>
                      <a:latin typeface="Comic Sans MS" pitchFamily="66" charset="0"/>
                    </a:rPr>
                    <a:t>Requests</a:t>
                  </a:r>
                </a:p>
              </p:txBody>
            </p:sp>
          </p:grpSp>
          <p:grpSp>
            <p:nvGrpSpPr>
              <p:cNvPr id="10" name="Group 83"/>
              <p:cNvGrpSpPr/>
              <p:nvPr/>
            </p:nvGrpSpPr>
            <p:grpSpPr>
              <a:xfrm>
                <a:off x="11461530" y="3863674"/>
                <a:ext cx="2126764" cy="2843022"/>
                <a:chOff x="1401552" y="2938190"/>
                <a:chExt cx="2126764" cy="2843022"/>
              </a:xfrm>
            </p:grpSpPr>
            <p:grpSp>
              <p:nvGrpSpPr>
                <p:cNvPr id="11" name="Group 1078"/>
                <p:cNvGrpSpPr/>
                <p:nvPr/>
              </p:nvGrpSpPr>
              <p:grpSpPr>
                <a:xfrm>
                  <a:off x="1401552" y="370614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1192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3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4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5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6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7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8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9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0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1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2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3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4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5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6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7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8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9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0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1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2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191" name="TextBox 1190"/>
                <p:cNvSpPr txBox="1"/>
                <p:nvPr/>
              </p:nvSpPr>
              <p:spPr>
                <a:xfrm>
                  <a:off x="1608687" y="2938190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Consumers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</p:grpSp>
        <p:sp>
          <p:nvSpPr>
            <p:cNvPr id="1216" name="Rounded Rectangle 1215"/>
            <p:cNvSpPr/>
            <p:nvPr/>
          </p:nvSpPr>
          <p:spPr>
            <a:xfrm>
              <a:off x="2597964" y="1930439"/>
              <a:ext cx="9370879" cy="4552004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rgbClr val="808080">
                    <a:lumMod val="20000"/>
                    <a:lumOff val="80000"/>
                    <a:alpha val="55000"/>
                  </a:srgbClr>
                </a:gs>
                <a:gs pos="50000">
                  <a:srgbClr val="B7ECFF">
                    <a:alpha val="55000"/>
                  </a:srgbClr>
                </a:gs>
                <a:gs pos="100000">
                  <a:srgbClr val="808080">
                    <a:lumMod val="40000"/>
                    <a:lumOff val="60000"/>
                    <a:alpha val="55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noFill/>
              <a:prstDash val="solid"/>
            </a:ln>
            <a:effectLst/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1217" name="Group 1216"/>
          <p:cNvGrpSpPr/>
          <p:nvPr/>
        </p:nvGrpSpPr>
        <p:grpSpPr>
          <a:xfrm>
            <a:off x="1887530" y="1202993"/>
            <a:ext cx="10855341" cy="6432794"/>
            <a:chOff x="380999" y="914400"/>
            <a:chExt cx="8229601" cy="4876800"/>
          </a:xfrm>
        </p:grpSpPr>
        <p:sp>
          <p:nvSpPr>
            <p:cNvPr id="1221" name="Rounded Rectangle 1220"/>
            <p:cNvSpPr/>
            <p:nvPr/>
          </p:nvSpPr>
          <p:spPr>
            <a:xfrm>
              <a:off x="380999" y="914400"/>
              <a:ext cx="8229601" cy="4876800"/>
            </a:xfrm>
            <a:prstGeom prst="roundRect">
              <a:avLst>
                <a:gd name="adj" fmla="val 2081"/>
              </a:avLst>
            </a:prstGeom>
            <a:solidFill>
              <a:srgbClr val="FFFFFF"/>
            </a:solidFill>
            <a:ln w="2000" cap="rnd" cmpd="sng" algn="ctr">
              <a:solidFill>
                <a:srgbClr val="302F2C">
                  <a:tint val="65000"/>
                  <a:satMod val="120000"/>
                </a:srgbClr>
              </a:solidFill>
              <a:prstDash val="solid"/>
            </a:ln>
            <a:effectLst>
              <a:outerShdw blurRad="76200" dist="50800" dir="5400000" algn="tl" rotWithShape="0">
                <a:srgbClr val="000000">
                  <a:alpha val="25000"/>
                </a:srgbClr>
              </a:outerShdw>
            </a:effectLst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1237" name="Rounded Rectangle 1236"/>
            <p:cNvSpPr/>
            <p:nvPr/>
          </p:nvSpPr>
          <p:spPr>
            <a:xfrm>
              <a:off x="457200" y="991044"/>
              <a:ext cx="8077200" cy="4723956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rgbClr val="808080">
                    <a:lumMod val="20000"/>
                    <a:lumOff val="80000"/>
                  </a:srgbClr>
                </a:gs>
                <a:gs pos="50000">
                  <a:srgbClr val="B7ECFF"/>
                </a:gs>
                <a:gs pos="100000">
                  <a:srgbClr val="808080">
                    <a:lumMod val="40000"/>
                    <a:lumOff val="60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solidFill>
                <a:srgbClr val="333333">
                  <a:lumMod val="85000"/>
                </a:srgbClr>
              </a:solidFill>
              <a:prstDash val="solid"/>
            </a:ln>
            <a:effectLst/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grpSp>
          <p:nvGrpSpPr>
            <p:cNvPr id="1244" name="Group 1269"/>
            <p:cNvGrpSpPr/>
            <p:nvPr/>
          </p:nvGrpSpPr>
          <p:grpSpPr>
            <a:xfrm>
              <a:off x="5257800" y="1378044"/>
              <a:ext cx="2895600" cy="1365156"/>
              <a:chOff x="5029200" y="1606644"/>
              <a:chExt cx="2895600" cy="1365156"/>
            </a:xfrm>
          </p:grpSpPr>
          <p:sp>
            <p:nvSpPr>
              <p:cNvPr id="1672" name="Flowchart: Magnetic Disk 1671"/>
              <p:cNvSpPr/>
              <p:nvPr/>
            </p:nvSpPr>
            <p:spPr>
              <a:xfrm>
                <a:off x="5257800" y="1828800"/>
                <a:ext cx="2514600" cy="1143000"/>
              </a:xfrm>
              <a:prstGeom prst="flowChartMagneticDisk">
                <a:avLst/>
              </a:prstGeom>
              <a:solidFill>
                <a:srgbClr val="EEECE1">
                  <a:lumMod val="90000"/>
                  <a:alpha val="50000"/>
                </a:srgbClr>
              </a:solidFill>
              <a:ln w="1270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673" name="Group 1196"/>
              <p:cNvGrpSpPr/>
              <p:nvPr/>
            </p:nvGrpSpPr>
            <p:grpSpPr>
              <a:xfrm>
                <a:off x="5410221" y="2051879"/>
                <a:ext cx="2209789" cy="691321"/>
                <a:chOff x="4038617" y="228600"/>
                <a:chExt cx="2438386" cy="762837"/>
              </a:xfrm>
            </p:grpSpPr>
            <p:grpSp>
              <p:nvGrpSpPr>
                <p:cNvPr id="1675" name="Group 529"/>
                <p:cNvGrpSpPr/>
                <p:nvPr/>
              </p:nvGrpSpPr>
              <p:grpSpPr>
                <a:xfrm>
                  <a:off x="4038617" y="2294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398" name="Freeform 2397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9" name="Freeform 2398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0" name="Freeform 2399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1" name="Freeform 2400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2" name="Freeform 2401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3" name="Freeform 2402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4" name="Freeform 2403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5" name="Freeform 2404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6" name="Freeform 2405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7" name="Freeform 2406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8" name="Freeform 2407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9" name="Freeform 2408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0" name="Freeform 2409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1" name="Freeform 2410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2" name="Freeform 2411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3" name="Freeform 2412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4" name="Freeform 2413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5" name="Freeform 2414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6" name="Freeform 2415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7" name="Freeform 2416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66" name="Freeform 2565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67" name="Rectangle 2566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68" name="Freeform 2567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69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44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45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46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47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88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89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0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2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3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4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5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6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76" name="Group 567"/>
                <p:cNvGrpSpPr/>
                <p:nvPr/>
              </p:nvGrpSpPr>
              <p:grpSpPr>
                <a:xfrm>
                  <a:off x="4267202" y="2286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2361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2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3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4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5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6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7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8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9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0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1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2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3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4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5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6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7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8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9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0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1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2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3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4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5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6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7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8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9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0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1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2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3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4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5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6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7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77" name="Group 682"/>
                <p:cNvGrpSpPr/>
                <p:nvPr/>
              </p:nvGrpSpPr>
              <p:grpSpPr>
                <a:xfrm>
                  <a:off x="4495817" y="2294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324" name="Freeform 2323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5" name="Freeform 2324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6" name="Freeform 2325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7" name="Freeform 2326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8" name="Freeform 2327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9" name="Freeform 2328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0" name="Freeform 2329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1" name="Freeform 2330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2" name="Freeform 2331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3" name="Freeform 2332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4" name="Freeform 2333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5" name="Freeform 2334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6" name="Freeform 2335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7" name="Freeform 2336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8" name="Freeform 2337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9" name="Freeform 2338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0" name="Freeform 2339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1" name="Freeform 2340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2" name="Freeform 2341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3" name="Freeform 2342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4" name="Freeform 2343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5" name="Rectangle 2344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6" name="Freeform 2345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7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8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9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0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1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2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3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4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5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6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7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8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9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78" name="Group 720"/>
                <p:cNvGrpSpPr/>
                <p:nvPr/>
              </p:nvGrpSpPr>
              <p:grpSpPr>
                <a:xfrm>
                  <a:off x="4724402" y="2286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2287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8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9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0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1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2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3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4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5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6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7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8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9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0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1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3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4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6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7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8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9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0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1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2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3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4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5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6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7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9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0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1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2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3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79" name="Group 758"/>
                <p:cNvGrpSpPr/>
                <p:nvPr/>
              </p:nvGrpSpPr>
              <p:grpSpPr>
                <a:xfrm>
                  <a:off x="4953017" y="2294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250" name="Freeform 2249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1" name="Freeform 2250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2" name="Freeform 2251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3" name="Freeform 2252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4" name="Freeform 2253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5" name="Freeform 2254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6" name="Freeform 2255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7" name="Freeform 2256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8" name="Freeform 2257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9" name="Freeform 2258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0" name="Freeform 2259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1" name="Freeform 2260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2" name="Freeform 2261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3" name="Freeform 2262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4" name="Freeform 2263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5" name="Freeform 2264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6" name="Freeform 2265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7" name="Freeform 2266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8" name="Freeform 2267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9" name="Freeform 2268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0" name="Freeform 2269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1" name="Rectangle 2270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2" name="Freeform 2271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3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4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5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6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7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8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9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0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2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3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4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5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6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0" name="Group 796"/>
                <p:cNvGrpSpPr/>
                <p:nvPr/>
              </p:nvGrpSpPr>
              <p:grpSpPr>
                <a:xfrm>
                  <a:off x="5181602" y="2286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2213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4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5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6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7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8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9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0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1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2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3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4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5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6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7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9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0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2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3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4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5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6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7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8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9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0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1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2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3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4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5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6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7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8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9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1" name="Group 834"/>
                <p:cNvGrpSpPr/>
                <p:nvPr/>
              </p:nvGrpSpPr>
              <p:grpSpPr>
                <a:xfrm>
                  <a:off x="5410217" y="2294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176" name="Freeform 2175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7" name="Freeform 2176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8" name="Freeform 2177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9" name="Freeform 2178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0" name="Freeform 2179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1" name="Freeform 2180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2" name="Freeform 2181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3" name="Freeform 2182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4" name="Freeform 2183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5" name="Freeform 2184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6" name="Freeform 2185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7" name="Freeform 2186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8" name="Freeform 2187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9" name="Freeform 2188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0" name="Freeform 2189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1" name="Freeform 2190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2" name="Freeform 2191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3" name="Freeform 2192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4" name="Freeform 2193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5" name="Freeform 2194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6" name="Freeform 2195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7" name="Rectangle 2196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8" name="Freeform 2197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9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0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1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2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3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4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5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6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7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8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0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1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2" name="Group 872"/>
                <p:cNvGrpSpPr/>
                <p:nvPr/>
              </p:nvGrpSpPr>
              <p:grpSpPr>
                <a:xfrm>
                  <a:off x="5638802" y="2286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2139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0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1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2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3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4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5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6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7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8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9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0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1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2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3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4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5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6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7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8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9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0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1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2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3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4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5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6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7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8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9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0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1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2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3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4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3" name="Group 910"/>
                <p:cNvGrpSpPr/>
                <p:nvPr/>
              </p:nvGrpSpPr>
              <p:grpSpPr>
                <a:xfrm>
                  <a:off x="5867417" y="2294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102" name="Freeform 2101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3" name="Freeform 2102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4" name="Freeform 2103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5" name="Freeform 2104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6" name="Freeform 2105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7" name="Freeform 2106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8" name="Freeform 2107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9" name="Freeform 2108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0" name="Freeform 2109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1" name="Freeform 2110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2" name="Freeform 2111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3" name="Freeform 2112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4" name="Freeform 2113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5" name="Freeform 2114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6" name="Freeform 2115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7" name="Freeform 2116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8" name="Freeform 2117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9" name="Freeform 2118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0" name="Freeform 2119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1" name="Freeform 2120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2" name="Freeform 2121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3" name="Rectangle 2122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4" name="Freeform 2123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5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6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7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8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9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0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1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2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4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5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6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7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8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4" name="Group 948"/>
                <p:cNvGrpSpPr/>
                <p:nvPr/>
              </p:nvGrpSpPr>
              <p:grpSpPr>
                <a:xfrm>
                  <a:off x="6096002" y="2286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2065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6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7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8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9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0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1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2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3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4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5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6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7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8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79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0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1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2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3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4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5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6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7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8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9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0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1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2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3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4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5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7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8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9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0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1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5" name="Group 986"/>
                <p:cNvGrpSpPr/>
                <p:nvPr/>
              </p:nvGrpSpPr>
              <p:grpSpPr>
                <a:xfrm>
                  <a:off x="4114817" y="5342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2028" name="Freeform 2027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9" name="Freeform 2028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0" name="Freeform 2029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1" name="Freeform 2030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2" name="Freeform 2031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3" name="Freeform 2032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4" name="Freeform 2033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5" name="Freeform 2034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6" name="Freeform 2035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7" name="Freeform 2036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8" name="Freeform 2037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9" name="Freeform 2038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0" name="Freeform 2039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1" name="Freeform 2040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2" name="Freeform 2041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3" name="Freeform 2042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4" name="Freeform 2043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5" name="Freeform 2044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6" name="Freeform 2045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7" name="Freeform 2046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8" name="Freeform 2047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9" name="Rectangle 2048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0" name="Freeform 2049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1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2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3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4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5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6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7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8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59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0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1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2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3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4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6" name="Group 1024"/>
                <p:cNvGrpSpPr/>
                <p:nvPr/>
              </p:nvGrpSpPr>
              <p:grpSpPr>
                <a:xfrm>
                  <a:off x="4343402" y="5334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1991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2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3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4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5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6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7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8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9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0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1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2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3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4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5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6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7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8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9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0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1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2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3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4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5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6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7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8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9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0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1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2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3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4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5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6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7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7" name="Group 1062"/>
                <p:cNvGrpSpPr/>
                <p:nvPr/>
              </p:nvGrpSpPr>
              <p:grpSpPr>
                <a:xfrm>
                  <a:off x="4572017" y="5342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1954" name="Freeform 1953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5" name="Freeform 1954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6" name="Freeform 1955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7" name="Freeform 1956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8" name="Freeform 1957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9" name="Freeform 1958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0" name="Freeform 1959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1" name="Freeform 1960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2" name="Freeform 1961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3" name="Freeform 1962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4" name="Freeform 1963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5" name="Freeform 1964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6" name="Freeform 1965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7" name="Freeform 1966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8" name="Freeform 1967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9" name="Freeform 1968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0" name="Freeform 1969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1" name="Freeform 1970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2" name="Freeform 1971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3" name="Freeform 1972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4" name="Freeform 1973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5" name="Rectangle 1974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6" name="Freeform 1975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7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8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9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0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1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2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3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4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5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6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7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8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9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8" name="Group 1100"/>
                <p:cNvGrpSpPr/>
                <p:nvPr/>
              </p:nvGrpSpPr>
              <p:grpSpPr>
                <a:xfrm>
                  <a:off x="4800602" y="5334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1917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8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9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0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1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2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3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4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5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6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7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8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9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0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1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3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4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6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7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8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9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0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1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2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3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4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5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6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7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9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0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1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2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3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89" name="Group 1138"/>
                <p:cNvGrpSpPr/>
                <p:nvPr/>
              </p:nvGrpSpPr>
              <p:grpSpPr>
                <a:xfrm>
                  <a:off x="5029217" y="5342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1880" name="Freeform 1879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1" name="Freeform 1880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2" name="Freeform 1881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3" name="Freeform 1882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4" name="Freeform 1883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5" name="Freeform 1884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6" name="Freeform 1885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7" name="Freeform 1886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8" name="Freeform 1887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9" name="Freeform 1888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0" name="Freeform 1889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1" name="Freeform 1890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2" name="Freeform 1891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3" name="Freeform 1892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4" name="Freeform 1893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5" name="Freeform 1894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6" name="Freeform 1895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7" name="Freeform 1896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8" name="Freeform 1897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9" name="Freeform 1898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0" name="Freeform 1899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1" name="Rectangle 1900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2" name="Freeform 1901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3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4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5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6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7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8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9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0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2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3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4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5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6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90" name="Group 1176"/>
                <p:cNvGrpSpPr/>
                <p:nvPr/>
              </p:nvGrpSpPr>
              <p:grpSpPr>
                <a:xfrm>
                  <a:off x="5257802" y="5334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1843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4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5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6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7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8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9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0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1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2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3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4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5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6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7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9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0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2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3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4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5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6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7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8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9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0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1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2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3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4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5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6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7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8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9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91" name="Group 1214"/>
                <p:cNvGrpSpPr/>
                <p:nvPr/>
              </p:nvGrpSpPr>
              <p:grpSpPr>
                <a:xfrm>
                  <a:off x="5486417" y="5342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1806" name="Freeform 1805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7" name="Freeform 1806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8" name="Freeform 1807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9" name="Freeform 1808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0" name="Freeform 1809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1" name="Freeform 1810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2" name="Freeform 1811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3" name="Freeform 1812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4" name="Freeform 1813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5" name="Freeform 1814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6" name="Freeform 1815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7" name="Freeform 1816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8" name="Freeform 1817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9" name="Freeform 1818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0" name="Freeform 1819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1" name="Freeform 1820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2" name="Freeform 1821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3" name="Freeform 1822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4" name="Freeform 1823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5" name="Freeform 1824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6" name="Freeform 1825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7" name="Rectangle 1826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8" name="Freeform 1827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9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0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1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2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3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4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5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6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7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8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0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1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92" name="Group 1252"/>
                <p:cNvGrpSpPr/>
                <p:nvPr/>
              </p:nvGrpSpPr>
              <p:grpSpPr>
                <a:xfrm>
                  <a:off x="5715002" y="5334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1769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0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1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2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3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4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5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6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7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8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9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0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1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2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3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4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5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6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7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8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9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0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1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2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3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4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5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6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7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8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9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0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1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2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3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4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0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93" name="Group 1290"/>
                <p:cNvGrpSpPr/>
                <p:nvPr/>
              </p:nvGrpSpPr>
              <p:grpSpPr>
                <a:xfrm>
                  <a:off x="5943617" y="534237"/>
                  <a:ext cx="304244" cy="457200"/>
                  <a:chOff x="1600200" y="2360613"/>
                  <a:chExt cx="958850" cy="1249362"/>
                </a:xfrm>
              </p:grpSpPr>
              <p:sp>
                <p:nvSpPr>
                  <p:cNvPr id="1732" name="Freeform 1731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3" name="Freeform 1732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4" name="Freeform 1733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5" name="Freeform 1734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6" name="Freeform 1735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7" name="Freeform 1736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8" name="Freeform 1737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9" name="Freeform 1738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0" name="Freeform 1739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1" name="Freeform 1740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2" name="Freeform 1741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3" name="Freeform 1742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4" name="Freeform 1743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5" name="Freeform 1744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6" name="Freeform 1745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7" name="Freeform 1746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8" name="Freeform 1747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49" name="Freeform 1748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0" name="Freeform 1749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1" name="Freeform 1750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2" name="Freeform 1751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3" name="Rectangle 1752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4" name="Freeform 1753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5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6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7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8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59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0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1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2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4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5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6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7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8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94" name="Group 1328"/>
                <p:cNvGrpSpPr/>
                <p:nvPr/>
              </p:nvGrpSpPr>
              <p:grpSpPr>
                <a:xfrm>
                  <a:off x="6172202" y="533400"/>
                  <a:ext cx="304801" cy="458037"/>
                  <a:chOff x="5181600" y="1219200"/>
                  <a:chExt cx="2687479" cy="4038600"/>
                </a:xfrm>
              </p:grpSpPr>
              <p:sp>
                <p:nvSpPr>
                  <p:cNvPr id="1695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96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97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98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99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0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1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2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3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4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5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6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7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8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09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0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1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2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3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4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5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6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7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8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19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0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1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2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3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4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5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7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8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29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0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31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1674" name="TextBox 1673"/>
              <p:cNvSpPr txBox="1"/>
              <p:nvPr/>
            </p:nvSpPr>
            <p:spPr>
              <a:xfrm>
                <a:off x="5029200" y="1606644"/>
                <a:ext cx="2895600" cy="23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rPr>
                  <a:t>Distributed Server &amp; Storage Cloud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endParaRPr>
              </a:p>
            </p:txBody>
          </p:sp>
        </p:grpSp>
        <p:sp>
          <p:nvSpPr>
            <p:cNvPr id="1245" name="TextBox 1244"/>
            <p:cNvSpPr txBox="1"/>
            <p:nvPr/>
          </p:nvSpPr>
          <p:spPr>
            <a:xfrm>
              <a:off x="609600" y="1905000"/>
              <a:ext cx="914400" cy="4899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Content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b="1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Provider</a:t>
              </a: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54" name="Right Arrow 1253"/>
            <p:cNvSpPr/>
            <p:nvPr/>
          </p:nvSpPr>
          <p:spPr>
            <a:xfrm>
              <a:off x="1371600" y="2133600"/>
              <a:ext cx="1524000" cy="76200"/>
            </a:xfrm>
            <a:prstGeom prst="rightArrow">
              <a:avLst/>
            </a:prstGeom>
            <a:solidFill>
              <a:srgbClr val="EEECE1">
                <a:lumMod val="75000"/>
                <a:alpha val="7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68" name="TextBox 1267"/>
            <p:cNvSpPr txBox="1"/>
            <p:nvPr/>
          </p:nvSpPr>
          <p:spPr>
            <a:xfrm>
              <a:off x="1447800" y="2221579"/>
              <a:ext cx="1371600" cy="326662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Channel Content in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Raw, MPEG2 or H.264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grpSp>
          <p:nvGrpSpPr>
            <p:cNvPr id="1269" name="Group 2036"/>
            <p:cNvGrpSpPr/>
            <p:nvPr/>
          </p:nvGrpSpPr>
          <p:grpSpPr>
            <a:xfrm>
              <a:off x="3810000" y="1828800"/>
              <a:ext cx="1676400" cy="685800"/>
              <a:chOff x="3810000" y="2057400"/>
              <a:chExt cx="1600200" cy="685800"/>
            </a:xfrm>
          </p:grpSpPr>
          <p:cxnSp>
            <p:nvCxnSpPr>
              <p:cNvPr id="1668" name="Straight Connector 7"/>
              <p:cNvCxnSpPr/>
              <p:nvPr/>
            </p:nvCxnSpPr>
            <p:spPr>
              <a:xfrm rot="10800000" flipH="1">
                <a:off x="3810000" y="2057400"/>
                <a:ext cx="1600200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1669" name="Straight Connector 1668"/>
              <p:cNvCxnSpPr/>
              <p:nvPr/>
            </p:nvCxnSpPr>
            <p:spPr>
              <a:xfrm rot="10800000" flipH="1">
                <a:off x="3810000" y="2286000"/>
                <a:ext cx="1600200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1670" name="Straight Connector 1669"/>
              <p:cNvCxnSpPr/>
              <p:nvPr/>
            </p:nvCxnSpPr>
            <p:spPr>
              <a:xfrm rot="10800000" flipH="1">
                <a:off x="3810000" y="2514600"/>
                <a:ext cx="1600200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1671" name="Straight Connector 1670"/>
              <p:cNvCxnSpPr/>
              <p:nvPr/>
            </p:nvCxnSpPr>
            <p:spPr>
              <a:xfrm rot="10800000" flipH="1">
                <a:off x="3810000" y="2743200"/>
                <a:ext cx="1600200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  <a:tailEnd type="triangle"/>
              </a:ln>
              <a:effectLst/>
            </p:spPr>
          </p:cxnSp>
        </p:grpSp>
        <p:sp>
          <p:nvSpPr>
            <p:cNvPr id="1271" name="TextBox 1270"/>
            <p:cNvSpPr txBox="1"/>
            <p:nvPr/>
          </p:nvSpPr>
          <p:spPr>
            <a:xfrm>
              <a:off x="2895600" y="1600200"/>
              <a:ext cx="914400" cy="1143000"/>
            </a:xfrm>
            <a:prstGeom prst="rect">
              <a:avLst/>
            </a:prstGeom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solidFill>
                <a:sysClr val="windowText" lastClr="000000"/>
              </a:solidFill>
            </a:ln>
          </p:spPr>
          <p:txBody>
            <a:bodyPr wrap="square" lIns="0" rIns="0" rtlCol="0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Transcode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to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Multi-rate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rPr>
                <a:t>H.264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3" name="TextBox 1272"/>
            <p:cNvSpPr txBox="1"/>
            <p:nvPr/>
          </p:nvSpPr>
          <p:spPr>
            <a:xfrm>
              <a:off x="3886200" y="1684400"/>
              <a:ext cx="838200" cy="122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H.264 @ ~4 Mbps</a:t>
              </a: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4" name="TextBox 1293"/>
            <p:cNvSpPr txBox="1"/>
            <p:nvPr/>
          </p:nvSpPr>
          <p:spPr>
            <a:xfrm>
              <a:off x="3886200" y="1913000"/>
              <a:ext cx="838200" cy="122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H.264 @ ~2Mbps</a:t>
              </a: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5" name="TextBox 1294"/>
            <p:cNvSpPr txBox="1"/>
            <p:nvPr/>
          </p:nvSpPr>
          <p:spPr>
            <a:xfrm>
              <a:off x="3886200" y="2141600"/>
              <a:ext cx="914400" cy="122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H.264 @ ~1Mbps</a:t>
              </a: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6" name="TextBox 1295"/>
            <p:cNvSpPr txBox="1"/>
            <p:nvPr/>
          </p:nvSpPr>
          <p:spPr>
            <a:xfrm>
              <a:off x="3886200" y="2370201"/>
              <a:ext cx="914400" cy="122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H.264 @ ~500Kbps</a:t>
              </a: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7" name="TextBox 1296"/>
            <p:cNvSpPr txBox="1"/>
            <p:nvPr/>
          </p:nvSpPr>
          <p:spPr>
            <a:xfrm>
              <a:off x="4724400" y="4134136"/>
              <a:ext cx="990600" cy="699991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“Edge”  Distribution Servers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8" name="TextBox 1297"/>
            <p:cNvSpPr txBox="1"/>
            <p:nvPr/>
          </p:nvSpPr>
          <p:spPr>
            <a:xfrm>
              <a:off x="4038600" y="2759201"/>
              <a:ext cx="914400" cy="244996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050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LINEAR “LIVE”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CONTENT</a:t>
              </a:r>
              <a:endPara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299" name="TextBox 1298"/>
            <p:cNvSpPr txBox="1"/>
            <p:nvPr/>
          </p:nvSpPr>
          <p:spPr>
            <a:xfrm>
              <a:off x="5791200" y="2926553"/>
              <a:ext cx="914400" cy="367495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050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STORED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050" kern="0" dirty="0" smtClean="0">
                  <a:solidFill>
                    <a:sysClr val="windowText" lastClr="000000"/>
                  </a:solidFill>
                  <a:latin typeface="Arial Narrow" pitchFamily="34" charset="0"/>
                </a:rPr>
                <a:t>“DVR / On-Demand”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CONTENT</a:t>
              </a:r>
              <a:endPara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1300" name="Cloud 1299"/>
            <p:cNvSpPr/>
            <p:nvPr/>
          </p:nvSpPr>
          <p:spPr>
            <a:xfrm>
              <a:off x="1143000" y="3505200"/>
              <a:ext cx="3048000" cy="533400"/>
            </a:xfrm>
            <a:prstGeom prst="cloud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Internet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1" name="Right Arrow 1300"/>
            <p:cNvSpPr/>
            <p:nvPr/>
          </p:nvSpPr>
          <p:spPr>
            <a:xfrm rot="10800000">
              <a:off x="3733801" y="3657600"/>
              <a:ext cx="1066799" cy="76200"/>
            </a:xfrm>
            <a:prstGeom prst="rightArrow">
              <a:avLst/>
            </a:prstGeom>
            <a:solidFill>
              <a:srgbClr val="EEECE1">
                <a:lumMod val="75000"/>
                <a:alpha val="7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cxnSp>
          <p:nvCxnSpPr>
            <p:cNvPr id="1302" name="Straight Connector 1301"/>
            <p:cNvCxnSpPr>
              <a:stCxn id="1300" idx="1"/>
              <a:endCxn id="1303" idx="0"/>
            </p:cNvCxnSpPr>
            <p:nvPr/>
          </p:nvCxnSpPr>
          <p:spPr>
            <a:xfrm rot="5400000">
              <a:off x="1904716" y="3733516"/>
              <a:ext cx="457768" cy="10668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303" name="Rectangle 1302"/>
            <p:cNvSpPr/>
            <p:nvPr/>
          </p:nvSpPr>
          <p:spPr>
            <a:xfrm>
              <a:off x="1447800" y="4495800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4" name="Freeform 1303"/>
            <p:cNvSpPr/>
            <p:nvPr/>
          </p:nvSpPr>
          <p:spPr>
            <a:xfrm flipH="1" flipV="1">
              <a:off x="1600200" y="4572000"/>
              <a:ext cx="228600" cy="228600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305" name="Straight Connector 1304"/>
            <p:cNvCxnSpPr/>
            <p:nvPr/>
          </p:nvCxnSpPr>
          <p:spPr>
            <a:xfrm rot="10800000">
              <a:off x="2133602" y="4876800"/>
              <a:ext cx="609599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306" name="TextBox 1305"/>
            <p:cNvSpPr txBox="1"/>
            <p:nvPr/>
          </p:nvSpPr>
          <p:spPr>
            <a:xfrm>
              <a:off x="1828800" y="4497162"/>
              <a:ext cx="381000" cy="10499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MODEM</a:t>
              </a: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grpSp>
          <p:nvGrpSpPr>
            <p:cNvPr id="1307" name="Group 1971"/>
            <p:cNvGrpSpPr/>
            <p:nvPr/>
          </p:nvGrpSpPr>
          <p:grpSpPr>
            <a:xfrm>
              <a:off x="2565951" y="4571999"/>
              <a:ext cx="1701249" cy="990601"/>
              <a:chOff x="6451600" y="4653505"/>
              <a:chExt cx="1159565" cy="675190"/>
            </a:xfrm>
          </p:grpSpPr>
          <p:sp>
            <p:nvSpPr>
              <p:cNvPr id="1665" name="Rounded Rectangle 1664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6" name="Oval 1665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7" name="Rounded Rectangle 1666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308" name="TextBox 1307"/>
            <p:cNvSpPr txBox="1"/>
            <p:nvPr/>
          </p:nvSpPr>
          <p:spPr>
            <a:xfrm>
              <a:off x="2590800" y="5563962"/>
              <a:ext cx="1676400" cy="10499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rPr>
                <a:t>HDTV or Internet-Enabled HDTV</a:t>
              </a:r>
              <a:endParaRPr kumimoji="0" lang="en-US" sz="9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pic>
          <p:nvPicPr>
            <p:cNvPr id="1309" name="Picture 3" descr="C:\Users\Public\sharea-DV5t for sync with 5150\8TV\Logo work\GenosTV logos\Genos RB-style MW 2 {369x172}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565952" y="4648199"/>
              <a:ext cx="1679770" cy="782575"/>
            </a:xfrm>
            <a:prstGeom prst="rect">
              <a:avLst/>
            </a:prstGeom>
            <a:noFill/>
          </p:spPr>
        </p:pic>
        <p:sp>
          <p:nvSpPr>
            <p:cNvPr id="1310" name="Rounded Rectangle 1309"/>
            <p:cNvSpPr/>
            <p:nvPr/>
          </p:nvSpPr>
          <p:spPr>
            <a:xfrm>
              <a:off x="6934200" y="3048000"/>
              <a:ext cx="762000" cy="990600"/>
            </a:xfrm>
            <a:prstGeom prst="roundRect">
              <a:avLst>
                <a:gd name="adj" fmla="val 7576"/>
              </a:avLst>
            </a:prstGeom>
            <a:gradFill flip="none" rotWithShape="1">
              <a:gsLst>
                <a:gs pos="0">
                  <a:sysClr val="window" lastClr="FFFFFF"/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ysClr val="window" lastClr="FFFFFF">
                    <a:lumMod val="85000"/>
                  </a:sysClr>
                </a:gs>
              </a:gsLst>
              <a:path path="rect">
                <a:fillToRect l="50000" t="50000" r="50000" b="50000"/>
              </a:path>
              <a:tileRect/>
            </a:gradFill>
            <a:ln w="15875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311" name="Straight Connector 1310"/>
            <p:cNvCxnSpPr/>
            <p:nvPr/>
          </p:nvCxnSpPr>
          <p:spPr>
            <a:xfrm rot="10800000">
              <a:off x="5562600" y="3581400"/>
              <a:ext cx="1371600" cy="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tailEnd type="triangle"/>
            </a:ln>
            <a:effectLst/>
          </p:spPr>
        </p:cxnSp>
        <p:cxnSp>
          <p:nvCxnSpPr>
            <p:cNvPr id="1312" name="Straight Connector 1311"/>
            <p:cNvCxnSpPr/>
            <p:nvPr/>
          </p:nvCxnSpPr>
          <p:spPr>
            <a:xfrm rot="10800000" flipH="1">
              <a:off x="5562600" y="3657600"/>
              <a:ext cx="1371600" cy="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tailEnd type="triangle"/>
            </a:ln>
            <a:effectLst/>
          </p:spPr>
        </p:cxnSp>
        <p:sp>
          <p:nvSpPr>
            <p:cNvPr id="1313" name="TextBox 1312"/>
            <p:cNvSpPr txBox="1"/>
            <p:nvPr/>
          </p:nvSpPr>
          <p:spPr>
            <a:xfrm>
              <a:off x="6629400" y="4035603"/>
              <a:ext cx="1447800" cy="55999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Subscriber Database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&amp; Rights Management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Servers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  <p:grpSp>
          <p:nvGrpSpPr>
            <p:cNvPr id="1314" name="Group 2066"/>
            <p:cNvGrpSpPr/>
            <p:nvPr/>
          </p:nvGrpSpPr>
          <p:grpSpPr>
            <a:xfrm>
              <a:off x="7067555" y="3200400"/>
              <a:ext cx="552445" cy="691321"/>
              <a:chOff x="5714998" y="4419600"/>
              <a:chExt cx="552445" cy="691321"/>
            </a:xfrm>
          </p:grpSpPr>
          <p:grpSp>
            <p:nvGrpSpPr>
              <p:cNvPr id="1513" name="Group 529"/>
              <p:cNvGrpSpPr/>
              <p:nvPr/>
            </p:nvGrpSpPr>
            <p:grpSpPr>
              <a:xfrm>
                <a:off x="5714998" y="4420359"/>
                <a:ext cx="275720" cy="414337"/>
                <a:chOff x="1600200" y="2360613"/>
                <a:chExt cx="958850" cy="1249362"/>
              </a:xfrm>
            </p:grpSpPr>
            <p:sp>
              <p:nvSpPr>
                <p:cNvPr id="1628" name="Freeform 1627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9" name="Freeform 1628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0" name="Freeform 1629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1" name="Freeform 1630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2" name="Freeform 1631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3" name="Freeform 1632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4" name="Freeform 1633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5" name="Freeform 1634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6" name="Freeform 1635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7" name="Freeform 1636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8" name="Freeform 1637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9" name="Freeform 1638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0" name="Freeform 1639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1" name="Freeform 1640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2" name="Freeform 1641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3" name="Freeform 1642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4" name="Freeform 1643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5" name="Freeform 1644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6" name="Freeform 1645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7" name="Freeform 1646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8" name="Freeform 1647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9" name="Rectangle 1648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0" name="Freeform 1649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1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2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3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4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5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6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7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8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9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0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1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2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3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4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514" name="Group 567"/>
              <p:cNvGrpSpPr/>
              <p:nvPr/>
            </p:nvGrpSpPr>
            <p:grpSpPr>
              <a:xfrm>
                <a:off x="5922161" y="4419600"/>
                <a:ext cx="276226" cy="415096"/>
                <a:chOff x="5181600" y="1219200"/>
                <a:chExt cx="2687479" cy="4038600"/>
              </a:xfrm>
            </p:grpSpPr>
            <p:sp>
              <p:nvSpPr>
                <p:cNvPr id="1591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2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3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4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5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6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7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8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9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0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1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2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3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4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5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6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7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8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9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0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1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3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4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5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6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7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8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9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0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1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2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3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4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5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6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7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515" name="Group 986"/>
              <p:cNvGrpSpPr/>
              <p:nvPr/>
            </p:nvGrpSpPr>
            <p:grpSpPr>
              <a:xfrm>
                <a:off x="5784054" y="4696584"/>
                <a:ext cx="275720" cy="414337"/>
                <a:chOff x="1600200" y="2360613"/>
                <a:chExt cx="958850" cy="1249362"/>
              </a:xfrm>
            </p:grpSpPr>
            <p:sp>
              <p:nvSpPr>
                <p:cNvPr id="1554" name="Freeform 1553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5" name="Freeform 1554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6" name="Freeform 1555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7" name="Freeform 1556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8" name="Freeform 1557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9" name="Freeform 1558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0" name="Freeform 1559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1" name="Freeform 1560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2" name="Freeform 1561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3" name="Freeform 1562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4" name="Freeform 1563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5" name="Freeform 1564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6" name="Freeform 1565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7" name="Freeform 1566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8" name="Freeform 1567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9" name="Freeform 1568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0" name="Freeform 1569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1" name="Freeform 1570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2" name="Freeform 1571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3" name="Freeform 1572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4" name="Freeform 1573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5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6" name="Freeform 1575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7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8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9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0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1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2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3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4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5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6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7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8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9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0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516" name="Group 1024"/>
              <p:cNvGrpSpPr/>
              <p:nvPr/>
            </p:nvGrpSpPr>
            <p:grpSpPr>
              <a:xfrm>
                <a:off x="5991217" y="4695825"/>
                <a:ext cx="276226" cy="415096"/>
                <a:chOff x="5181600" y="1219200"/>
                <a:chExt cx="2687479" cy="4038600"/>
              </a:xfrm>
            </p:grpSpPr>
            <p:sp>
              <p:nvSpPr>
                <p:cNvPr id="1517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8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9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0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1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2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3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4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5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6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7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8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9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0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1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2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3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4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5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6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7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8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9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0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1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2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3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4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5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6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7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8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9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0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1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2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3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15" name="Group 2219"/>
            <p:cNvGrpSpPr/>
            <p:nvPr/>
          </p:nvGrpSpPr>
          <p:grpSpPr>
            <a:xfrm>
              <a:off x="4800600" y="3048000"/>
              <a:ext cx="762000" cy="990600"/>
              <a:chOff x="4800600" y="3276600"/>
              <a:chExt cx="762000" cy="990600"/>
            </a:xfrm>
          </p:grpSpPr>
          <p:sp>
            <p:nvSpPr>
              <p:cNvPr id="1359" name="Rounded Rectangle 1358"/>
              <p:cNvSpPr/>
              <p:nvPr/>
            </p:nvSpPr>
            <p:spPr>
              <a:xfrm>
                <a:off x="4800600" y="3276600"/>
                <a:ext cx="762000" cy="990600"/>
              </a:xfrm>
              <a:prstGeom prst="roundRect">
                <a:avLst>
                  <a:gd name="adj" fmla="val 7576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ysClr val="window" lastClr="FFFFFF">
                      <a:lumMod val="85000"/>
                    </a:sysClr>
                  </a:gs>
                </a:gsLst>
                <a:path path="rect">
                  <a:fillToRect l="50000" t="50000" r="50000" b="50000"/>
                </a:path>
                <a:tileRect/>
              </a:gradFill>
              <a:ln w="15875" cap="flat" cmpd="sng" algn="ctr">
                <a:solidFill>
                  <a:sysClr val="windowText" lastClr="000000">
                    <a:lumMod val="75000"/>
                    <a:lumOff val="2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60" name="Group 1772"/>
              <p:cNvGrpSpPr/>
              <p:nvPr/>
            </p:nvGrpSpPr>
            <p:grpSpPr>
              <a:xfrm>
                <a:off x="4933955" y="3429000"/>
                <a:ext cx="552445" cy="691321"/>
                <a:chOff x="5714998" y="4419600"/>
                <a:chExt cx="552445" cy="691321"/>
              </a:xfrm>
            </p:grpSpPr>
            <p:grpSp>
              <p:nvGrpSpPr>
                <p:cNvPr id="1361" name="Group 529"/>
                <p:cNvGrpSpPr/>
                <p:nvPr/>
              </p:nvGrpSpPr>
              <p:grpSpPr>
                <a:xfrm>
                  <a:off x="5714998" y="4420359"/>
                  <a:ext cx="275720" cy="414337"/>
                  <a:chOff x="1600200" y="2360613"/>
                  <a:chExt cx="958850" cy="1249362"/>
                </a:xfrm>
              </p:grpSpPr>
              <p:sp>
                <p:nvSpPr>
                  <p:cNvPr id="1476" name="Freeform 1475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7" name="Freeform 1476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8" name="Freeform 1477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9" name="Freeform 1478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0" name="Freeform 1479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1" name="Freeform 1480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2" name="Freeform 1481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3" name="Freeform 1482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4" name="Freeform 1483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5" name="Freeform 1484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6" name="Freeform 1485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7" name="Freeform 1486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8" name="Freeform 1487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9" name="Freeform 1488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0" name="Freeform 1489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1" name="Freeform 1490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2" name="Freeform 1491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3" name="Freeform 1492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4" name="Freeform 1493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5" name="Freeform 1494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6" name="Freeform 1495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7" name="Rectangle 1496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8" name="Freeform 1497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99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0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1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2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3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4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5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6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7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8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0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1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362" name="Group 567"/>
                <p:cNvGrpSpPr/>
                <p:nvPr/>
              </p:nvGrpSpPr>
              <p:grpSpPr>
                <a:xfrm>
                  <a:off x="5922161" y="4419600"/>
                  <a:ext cx="276226" cy="415096"/>
                  <a:chOff x="5181600" y="1219200"/>
                  <a:chExt cx="2687479" cy="4038600"/>
                </a:xfrm>
              </p:grpSpPr>
              <p:sp>
                <p:nvSpPr>
                  <p:cNvPr id="1439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0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1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2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3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4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5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6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7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8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49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0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1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2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3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4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5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6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7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8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59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0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1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2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3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4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5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6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7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8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69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0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1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2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3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4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363" name="Group 986"/>
                <p:cNvGrpSpPr/>
                <p:nvPr/>
              </p:nvGrpSpPr>
              <p:grpSpPr>
                <a:xfrm>
                  <a:off x="5784054" y="4696584"/>
                  <a:ext cx="275720" cy="414337"/>
                  <a:chOff x="1600200" y="2360613"/>
                  <a:chExt cx="958850" cy="1249362"/>
                </a:xfrm>
              </p:grpSpPr>
              <p:sp>
                <p:nvSpPr>
                  <p:cNvPr id="1402" name="Freeform 1401"/>
                  <p:cNvSpPr>
                    <a:spLocks/>
                  </p:cNvSpPr>
                  <p:nvPr/>
                </p:nvSpPr>
                <p:spPr bwMode="auto">
                  <a:xfrm>
                    <a:off x="1617663" y="2374900"/>
                    <a:ext cx="446088" cy="1220787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3" name="Freeform 1402"/>
                  <p:cNvSpPr>
                    <a:spLocks/>
                  </p:cNvSpPr>
                  <p:nvPr/>
                </p:nvSpPr>
                <p:spPr bwMode="auto">
                  <a:xfrm>
                    <a:off x="1627188" y="2378075"/>
                    <a:ext cx="434975" cy="120015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4" name="Freeform 1403"/>
                  <p:cNvSpPr>
                    <a:spLocks/>
                  </p:cNvSpPr>
                  <p:nvPr/>
                </p:nvSpPr>
                <p:spPr bwMode="auto">
                  <a:xfrm>
                    <a:off x="2127250" y="2382838"/>
                    <a:ext cx="412750" cy="11858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5" name="Freeform 1404"/>
                  <p:cNvSpPr>
                    <a:spLocks/>
                  </p:cNvSpPr>
                  <p:nvPr/>
                </p:nvSpPr>
                <p:spPr bwMode="auto">
                  <a:xfrm>
                    <a:off x="2127250" y="2435225"/>
                    <a:ext cx="412750" cy="1133475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6" name="Freeform 1405"/>
                  <p:cNvSpPr>
                    <a:spLocks/>
                  </p:cNvSpPr>
                  <p:nvPr/>
                </p:nvSpPr>
                <p:spPr bwMode="auto">
                  <a:xfrm>
                    <a:off x="2054225" y="2374900"/>
                    <a:ext cx="55563" cy="12207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7" name="Freeform 1406"/>
                  <p:cNvSpPr>
                    <a:spLocks/>
                  </p:cNvSpPr>
                  <p:nvPr/>
                </p:nvSpPr>
                <p:spPr bwMode="auto">
                  <a:xfrm>
                    <a:off x="1720850" y="2716213"/>
                    <a:ext cx="42863" cy="15875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8" name="Freeform 1407"/>
                  <p:cNvSpPr>
                    <a:spLocks/>
                  </p:cNvSpPr>
                  <p:nvPr/>
                </p:nvSpPr>
                <p:spPr bwMode="auto">
                  <a:xfrm>
                    <a:off x="1727200" y="2725738"/>
                    <a:ext cx="39688" cy="147637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9" name="Freeform 1408"/>
                  <p:cNvSpPr>
                    <a:spLocks/>
                  </p:cNvSpPr>
                  <p:nvPr/>
                </p:nvSpPr>
                <p:spPr bwMode="auto">
                  <a:xfrm>
                    <a:off x="1771650" y="2716213"/>
                    <a:ext cx="249238" cy="8413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0" name="Freeform 1409"/>
                  <p:cNvSpPr>
                    <a:spLocks/>
                  </p:cNvSpPr>
                  <p:nvPr/>
                </p:nvSpPr>
                <p:spPr bwMode="auto">
                  <a:xfrm>
                    <a:off x="1781175" y="2725738"/>
                    <a:ext cx="239713" cy="746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1" name="Freeform 1410"/>
                  <p:cNvSpPr>
                    <a:spLocks/>
                  </p:cNvSpPr>
                  <p:nvPr/>
                </p:nvSpPr>
                <p:spPr bwMode="auto">
                  <a:xfrm>
                    <a:off x="1720850" y="2803525"/>
                    <a:ext cx="300038" cy="93662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2" name="Freeform 1411"/>
                  <p:cNvSpPr>
                    <a:spLocks/>
                  </p:cNvSpPr>
                  <p:nvPr/>
                </p:nvSpPr>
                <p:spPr bwMode="auto">
                  <a:xfrm>
                    <a:off x="1649413" y="2414588"/>
                    <a:ext cx="374650" cy="268287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3" name="Freeform 1412"/>
                  <p:cNvSpPr>
                    <a:spLocks/>
                  </p:cNvSpPr>
                  <p:nvPr/>
                </p:nvSpPr>
                <p:spPr bwMode="auto">
                  <a:xfrm>
                    <a:off x="1660525" y="2425700"/>
                    <a:ext cx="363538" cy="242887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4" name="Freeform 1413"/>
                  <p:cNvSpPr>
                    <a:spLocks noEditPoints="1"/>
                  </p:cNvSpPr>
                  <p:nvPr/>
                </p:nvSpPr>
                <p:spPr bwMode="auto">
                  <a:xfrm>
                    <a:off x="1644650" y="2409825"/>
                    <a:ext cx="384175" cy="277812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5" name="Freeform 1414"/>
                  <p:cNvSpPr>
                    <a:spLocks/>
                  </p:cNvSpPr>
                  <p:nvPr/>
                </p:nvSpPr>
                <p:spPr bwMode="auto">
                  <a:xfrm>
                    <a:off x="1636713" y="27098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6" name="Freeform 1415"/>
                  <p:cNvSpPr>
                    <a:spLocks/>
                  </p:cNvSpPr>
                  <p:nvPr/>
                </p:nvSpPr>
                <p:spPr bwMode="auto">
                  <a:xfrm>
                    <a:off x="1646238" y="2720975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7" name="Freeform 1416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16213"/>
                    <a:ext cx="52388" cy="53975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8" name="Freeform 1417"/>
                  <p:cNvSpPr>
                    <a:spLocks/>
                  </p:cNvSpPr>
                  <p:nvPr/>
                </p:nvSpPr>
                <p:spPr bwMode="auto">
                  <a:xfrm>
                    <a:off x="1636713" y="2786063"/>
                    <a:ext cx="61913" cy="65087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19" name="Freeform 1418"/>
                  <p:cNvSpPr>
                    <a:spLocks/>
                  </p:cNvSpPr>
                  <p:nvPr/>
                </p:nvSpPr>
                <p:spPr bwMode="auto">
                  <a:xfrm>
                    <a:off x="1646238" y="2798763"/>
                    <a:ext cx="42863" cy="42862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0" name="Freeform 1419"/>
                  <p:cNvSpPr>
                    <a:spLocks noEditPoints="1"/>
                  </p:cNvSpPr>
                  <p:nvPr/>
                </p:nvSpPr>
                <p:spPr bwMode="auto">
                  <a:xfrm>
                    <a:off x="1641475" y="2794000"/>
                    <a:ext cx="52388" cy="52387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1" name="Freeform 1420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22263" cy="103187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2" name="Freeform 1421"/>
                  <p:cNvSpPr>
                    <a:spLocks/>
                  </p:cNvSpPr>
                  <p:nvPr/>
                </p:nvSpPr>
                <p:spPr bwMode="auto">
                  <a:xfrm>
                    <a:off x="1679575" y="2481263"/>
                    <a:ext cx="309563" cy="50800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3" name="Rectangle 1422"/>
                  <p:cNvSpPr>
                    <a:spLocks noChangeArrowheads="1"/>
                  </p:cNvSpPr>
                  <p:nvPr/>
                </p:nvSpPr>
                <p:spPr bwMode="auto">
                  <a:xfrm>
                    <a:off x="1790700" y="2749550"/>
                    <a:ext cx="230188" cy="20637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4" name="Freeform 1423"/>
                  <p:cNvSpPr>
                    <a:spLocks/>
                  </p:cNvSpPr>
                  <p:nvPr/>
                </p:nvSpPr>
                <p:spPr bwMode="auto">
                  <a:xfrm>
                    <a:off x="1790700" y="2740025"/>
                    <a:ext cx="230188" cy="222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5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1600200" y="2360613"/>
                    <a:ext cx="958850" cy="1249362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6" name="Freeform 33"/>
                  <p:cNvSpPr>
                    <a:spLocks/>
                  </p:cNvSpPr>
                  <p:nvPr/>
                </p:nvSpPr>
                <p:spPr bwMode="auto">
                  <a:xfrm>
                    <a:off x="1646238" y="2935288"/>
                    <a:ext cx="165100" cy="600075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7" name="Freeform 34"/>
                  <p:cNvSpPr>
                    <a:spLocks/>
                  </p:cNvSpPr>
                  <p:nvPr/>
                </p:nvSpPr>
                <p:spPr bwMode="auto">
                  <a:xfrm>
                    <a:off x="1836738" y="2941638"/>
                    <a:ext cx="192088" cy="611187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rgbClr val="9E9E9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8" name="Freeform 35"/>
                  <p:cNvSpPr>
                    <a:spLocks/>
                  </p:cNvSpPr>
                  <p:nvPr/>
                </p:nvSpPr>
                <p:spPr bwMode="auto">
                  <a:xfrm>
                    <a:off x="1771650" y="3067050"/>
                    <a:ext cx="104775" cy="112712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29" name="Freeform 36"/>
                  <p:cNvSpPr>
                    <a:spLocks/>
                  </p:cNvSpPr>
                  <p:nvPr/>
                </p:nvSpPr>
                <p:spPr bwMode="auto">
                  <a:xfrm>
                    <a:off x="1773238" y="3081338"/>
                    <a:ext cx="84138" cy="88900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0" name="Freeform 37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1" name="Freeform 38"/>
                  <p:cNvSpPr>
                    <a:spLocks/>
                  </p:cNvSpPr>
                  <p:nvPr/>
                </p:nvSpPr>
                <p:spPr bwMode="auto">
                  <a:xfrm>
                    <a:off x="1665288" y="2808288"/>
                    <a:ext cx="12700" cy="11112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2" name="Freeform 39"/>
                  <p:cNvSpPr>
                    <a:spLocks/>
                  </p:cNvSpPr>
                  <p:nvPr/>
                </p:nvSpPr>
                <p:spPr bwMode="auto">
                  <a:xfrm>
                    <a:off x="1665288" y="2730500"/>
                    <a:ext cx="12700" cy="12700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711325" y="2709863"/>
                    <a:ext cx="317500" cy="196850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4" name="Freeform 41"/>
                  <p:cNvSpPr>
                    <a:spLocks/>
                  </p:cNvSpPr>
                  <p:nvPr/>
                </p:nvSpPr>
                <p:spPr bwMode="auto">
                  <a:xfrm>
                    <a:off x="1679575" y="2438400"/>
                    <a:ext cx="309563" cy="52387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5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1674813" y="2433638"/>
                    <a:ext cx="331788" cy="112712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6" name="Freeform 43"/>
                  <p:cNvSpPr>
                    <a:spLocks/>
                  </p:cNvSpPr>
                  <p:nvPr/>
                </p:nvSpPr>
                <p:spPr bwMode="auto">
                  <a:xfrm>
                    <a:off x="2160588" y="2430463"/>
                    <a:ext cx="52388" cy="88900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7" name="Freeform 44"/>
                  <p:cNvSpPr>
                    <a:spLocks/>
                  </p:cNvSpPr>
                  <p:nvPr/>
                </p:nvSpPr>
                <p:spPr bwMode="auto">
                  <a:xfrm>
                    <a:off x="2230438" y="2439988"/>
                    <a:ext cx="20638" cy="36512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38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1762125" y="3057525"/>
                    <a:ext cx="123825" cy="131762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364" name="Group 1024"/>
                <p:cNvGrpSpPr/>
                <p:nvPr/>
              </p:nvGrpSpPr>
              <p:grpSpPr>
                <a:xfrm>
                  <a:off x="5991217" y="4695825"/>
                  <a:ext cx="276226" cy="415096"/>
                  <a:chOff x="5181600" y="1219200"/>
                  <a:chExt cx="2687479" cy="4038600"/>
                </a:xfrm>
              </p:grpSpPr>
              <p:sp>
                <p:nvSpPr>
                  <p:cNvPr id="1365" name="Freeform 8"/>
                  <p:cNvSpPr>
                    <a:spLocks/>
                  </p:cNvSpPr>
                  <p:nvPr/>
                </p:nvSpPr>
                <p:spPr bwMode="auto">
                  <a:xfrm>
                    <a:off x="5230546" y="1265383"/>
                    <a:ext cx="1250302" cy="3946230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30"/>
                      </a:cxn>
                      <a:cxn ang="0">
                        <a:pos x="0" y="730"/>
                      </a:cxn>
                      <a:cxn ang="0">
                        <a:pos x="0" y="731"/>
                      </a:cxn>
                      <a:cxn ang="0">
                        <a:pos x="1" y="734"/>
                      </a:cxn>
                      <a:cxn ang="0">
                        <a:pos x="3" y="734"/>
                      </a:cxn>
                      <a:cxn ang="0">
                        <a:pos x="3" y="734"/>
                      </a:cxn>
                      <a:cxn ang="0">
                        <a:pos x="29" y="742"/>
                      </a:cxn>
                      <a:cxn ang="0">
                        <a:pos x="50" y="746"/>
                      </a:cxn>
                      <a:cxn ang="0">
                        <a:pos x="77" y="751"/>
                      </a:cxn>
                      <a:cxn ang="0">
                        <a:pos x="113" y="757"/>
                      </a:cxn>
                      <a:cxn ang="0">
                        <a:pos x="157" y="761"/>
                      </a:cxn>
                      <a:cxn ang="0">
                        <a:pos x="212" y="766"/>
                      </a:cxn>
                      <a:cxn ang="0">
                        <a:pos x="275" y="769"/>
                      </a:cxn>
                      <a:cxn ang="0">
                        <a:pos x="275" y="769"/>
                      </a:cxn>
                      <a:cxn ang="0">
                        <a:pos x="281" y="769"/>
                      </a:cxn>
                      <a:cxn ang="0">
                        <a:pos x="281" y="0"/>
                      </a:cxn>
                      <a:cxn ang="0">
                        <a:pos x="281" y="0"/>
                      </a:cxn>
                      <a:cxn ang="0">
                        <a:pos x="275" y="0"/>
                      </a:cxn>
                      <a:cxn ang="0">
                        <a:pos x="275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81" h="76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30"/>
                        </a:lnTo>
                        <a:lnTo>
                          <a:pt x="0" y="730"/>
                        </a:lnTo>
                        <a:lnTo>
                          <a:pt x="0" y="731"/>
                        </a:lnTo>
                        <a:lnTo>
                          <a:pt x="1" y="734"/>
                        </a:lnTo>
                        <a:lnTo>
                          <a:pt x="3" y="734"/>
                        </a:lnTo>
                        <a:lnTo>
                          <a:pt x="3" y="734"/>
                        </a:lnTo>
                        <a:lnTo>
                          <a:pt x="29" y="742"/>
                        </a:lnTo>
                        <a:lnTo>
                          <a:pt x="50" y="746"/>
                        </a:lnTo>
                        <a:lnTo>
                          <a:pt x="77" y="751"/>
                        </a:lnTo>
                        <a:lnTo>
                          <a:pt x="113" y="757"/>
                        </a:lnTo>
                        <a:lnTo>
                          <a:pt x="157" y="761"/>
                        </a:lnTo>
                        <a:lnTo>
                          <a:pt x="212" y="766"/>
                        </a:lnTo>
                        <a:lnTo>
                          <a:pt x="275" y="769"/>
                        </a:lnTo>
                        <a:lnTo>
                          <a:pt x="275" y="769"/>
                        </a:lnTo>
                        <a:lnTo>
                          <a:pt x="281" y="769"/>
                        </a:lnTo>
                        <a:lnTo>
                          <a:pt x="281" y="0"/>
                        </a:lnTo>
                        <a:lnTo>
                          <a:pt x="281" y="0"/>
                        </a:lnTo>
                        <a:lnTo>
                          <a:pt x="275" y="0"/>
                        </a:lnTo>
                        <a:lnTo>
                          <a:pt x="275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66" name="Freeform 9"/>
                  <p:cNvSpPr>
                    <a:spLocks/>
                  </p:cNvSpPr>
                  <p:nvPr/>
                </p:nvSpPr>
                <p:spPr bwMode="auto">
                  <a:xfrm>
                    <a:off x="5257242" y="1275646"/>
                    <a:ext cx="1219154" cy="3879521"/>
                  </a:xfrm>
                  <a:custGeom>
                    <a:avLst/>
                    <a:gdLst/>
                    <a:ahLst/>
                    <a:cxnLst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0" y="717"/>
                      </a:cxn>
                      <a:cxn ang="0">
                        <a:pos x="0" y="717"/>
                      </a:cxn>
                      <a:cxn ang="0">
                        <a:pos x="0" y="718"/>
                      </a:cxn>
                      <a:cxn ang="0">
                        <a:pos x="1" y="722"/>
                      </a:cxn>
                      <a:cxn ang="0">
                        <a:pos x="3" y="722"/>
                      </a:cxn>
                      <a:cxn ang="0">
                        <a:pos x="3" y="722"/>
                      </a:cxn>
                      <a:cxn ang="0">
                        <a:pos x="27" y="729"/>
                      </a:cxn>
                      <a:cxn ang="0">
                        <a:pos x="48" y="734"/>
                      </a:cxn>
                      <a:cxn ang="0">
                        <a:pos x="76" y="738"/>
                      </a:cxn>
                      <a:cxn ang="0">
                        <a:pos x="110" y="744"/>
                      </a:cxn>
                      <a:cxn ang="0">
                        <a:pos x="153" y="749"/>
                      </a:cxn>
                      <a:cxn ang="0">
                        <a:pos x="206" y="753"/>
                      </a:cxn>
                      <a:cxn ang="0">
                        <a:pos x="269" y="756"/>
                      </a:cxn>
                      <a:cxn ang="0">
                        <a:pos x="269" y="756"/>
                      </a:cxn>
                      <a:cxn ang="0">
                        <a:pos x="274" y="756"/>
                      </a:cxn>
                      <a:cxn ang="0">
                        <a:pos x="274" y="0"/>
                      </a:cxn>
                      <a:cxn ang="0">
                        <a:pos x="274" y="0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74" h="7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717"/>
                        </a:lnTo>
                        <a:lnTo>
                          <a:pt x="0" y="717"/>
                        </a:lnTo>
                        <a:lnTo>
                          <a:pt x="0" y="718"/>
                        </a:lnTo>
                        <a:lnTo>
                          <a:pt x="1" y="722"/>
                        </a:lnTo>
                        <a:lnTo>
                          <a:pt x="3" y="722"/>
                        </a:lnTo>
                        <a:lnTo>
                          <a:pt x="3" y="722"/>
                        </a:lnTo>
                        <a:lnTo>
                          <a:pt x="27" y="729"/>
                        </a:lnTo>
                        <a:lnTo>
                          <a:pt x="48" y="734"/>
                        </a:lnTo>
                        <a:lnTo>
                          <a:pt x="76" y="738"/>
                        </a:lnTo>
                        <a:lnTo>
                          <a:pt x="110" y="744"/>
                        </a:lnTo>
                        <a:lnTo>
                          <a:pt x="153" y="749"/>
                        </a:lnTo>
                        <a:lnTo>
                          <a:pt x="206" y="753"/>
                        </a:lnTo>
                        <a:lnTo>
                          <a:pt x="269" y="756"/>
                        </a:lnTo>
                        <a:lnTo>
                          <a:pt x="269" y="756"/>
                        </a:lnTo>
                        <a:lnTo>
                          <a:pt x="274" y="756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67" name="Freeform 10"/>
                  <p:cNvSpPr>
                    <a:spLocks/>
                  </p:cNvSpPr>
                  <p:nvPr/>
                </p:nvSpPr>
                <p:spPr bwMode="auto">
                  <a:xfrm>
                    <a:off x="6658824" y="1291043"/>
                    <a:ext cx="1156862" cy="383333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47"/>
                      </a:cxn>
                      <a:cxn ang="0">
                        <a:pos x="0" y="747"/>
                      </a:cxn>
                      <a:cxn ang="0">
                        <a:pos x="260" y="634"/>
                      </a:cxn>
                      <a:cxn ang="0">
                        <a:pos x="260" y="634"/>
                      </a:cxn>
                      <a:cxn ang="0">
                        <a:pos x="260" y="41"/>
                      </a:cxn>
                      <a:cxn ang="0">
                        <a:pos x="260" y="4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0" h="747">
                        <a:moveTo>
                          <a:pt x="0" y="0"/>
                        </a:moveTo>
                        <a:lnTo>
                          <a:pt x="0" y="747"/>
                        </a:lnTo>
                        <a:lnTo>
                          <a:pt x="0" y="747"/>
                        </a:lnTo>
                        <a:lnTo>
                          <a:pt x="260" y="634"/>
                        </a:lnTo>
                        <a:lnTo>
                          <a:pt x="260" y="634"/>
                        </a:lnTo>
                        <a:lnTo>
                          <a:pt x="260" y="41"/>
                        </a:lnTo>
                        <a:lnTo>
                          <a:pt x="260" y="4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68" name="Freeform 11"/>
                  <p:cNvSpPr>
                    <a:spLocks/>
                  </p:cNvSpPr>
                  <p:nvPr/>
                </p:nvSpPr>
                <p:spPr bwMode="auto">
                  <a:xfrm>
                    <a:off x="6658824" y="1460386"/>
                    <a:ext cx="1156862" cy="3663992"/>
                  </a:xfrm>
                  <a:custGeom>
                    <a:avLst/>
                    <a:gdLst/>
                    <a:ahLst/>
                    <a:cxnLst>
                      <a:cxn ang="0">
                        <a:pos x="213" y="0"/>
                      </a:cxn>
                      <a:cxn ang="0">
                        <a:pos x="213" y="0"/>
                      </a:cxn>
                      <a:cxn ang="0">
                        <a:pos x="260" y="8"/>
                      </a:cxn>
                      <a:cxn ang="0">
                        <a:pos x="260" y="8"/>
                      </a:cxn>
                      <a:cxn ang="0">
                        <a:pos x="260" y="601"/>
                      </a:cxn>
                      <a:cxn ang="0">
                        <a:pos x="260" y="601"/>
                      </a:cxn>
                      <a:cxn ang="0">
                        <a:pos x="0" y="714"/>
                      </a:cxn>
                      <a:cxn ang="0">
                        <a:pos x="0" y="454"/>
                      </a:cxn>
                      <a:cxn ang="0">
                        <a:pos x="0" y="454"/>
                      </a:cxn>
                      <a:cxn ang="0">
                        <a:pos x="6" y="434"/>
                      </a:cxn>
                      <a:cxn ang="0">
                        <a:pos x="13" y="415"/>
                      </a:cxn>
                      <a:cxn ang="0">
                        <a:pos x="21" y="398"/>
                      </a:cxn>
                      <a:cxn ang="0">
                        <a:pos x="28" y="381"/>
                      </a:cxn>
                      <a:cxn ang="0">
                        <a:pos x="36" y="366"/>
                      </a:cxn>
                      <a:cxn ang="0">
                        <a:pos x="45" y="353"/>
                      </a:cxn>
                      <a:cxn ang="0">
                        <a:pos x="63" y="327"/>
                      </a:cxn>
                      <a:cxn ang="0">
                        <a:pos x="83" y="304"/>
                      </a:cxn>
                      <a:cxn ang="0">
                        <a:pos x="103" y="285"/>
                      </a:cxn>
                      <a:cxn ang="0">
                        <a:pos x="142" y="247"/>
                      </a:cxn>
                      <a:cxn ang="0">
                        <a:pos x="160" y="227"/>
                      </a:cxn>
                      <a:cxn ang="0">
                        <a:pos x="177" y="207"/>
                      </a:cxn>
                      <a:cxn ang="0">
                        <a:pos x="184" y="195"/>
                      </a:cxn>
                      <a:cxn ang="0">
                        <a:pos x="192" y="183"/>
                      </a:cxn>
                      <a:cxn ang="0">
                        <a:pos x="198" y="171"/>
                      </a:cxn>
                      <a:cxn ang="0">
                        <a:pos x="202" y="158"/>
                      </a:cxn>
                      <a:cxn ang="0">
                        <a:pos x="208" y="142"/>
                      </a:cxn>
                      <a:cxn ang="0">
                        <a:pos x="211" y="126"/>
                      </a:cxn>
                      <a:cxn ang="0">
                        <a:pos x="215" y="109"/>
                      </a:cxn>
                      <a:cxn ang="0">
                        <a:pos x="216" y="91"/>
                      </a:cxn>
                      <a:cxn ang="0">
                        <a:pos x="218" y="70"/>
                      </a:cxn>
                      <a:cxn ang="0">
                        <a:pos x="218" y="49"/>
                      </a:cxn>
                      <a:cxn ang="0">
                        <a:pos x="216" y="26"/>
                      </a:cxn>
                      <a:cxn ang="0">
                        <a:pos x="213" y="0"/>
                      </a:cxn>
                      <a:cxn ang="0">
                        <a:pos x="213" y="0"/>
                      </a:cxn>
                    </a:cxnLst>
                    <a:rect l="0" t="0" r="r" b="b"/>
                    <a:pathLst>
                      <a:path w="260" h="714">
                        <a:moveTo>
                          <a:pt x="213" y="0"/>
                        </a:moveTo>
                        <a:lnTo>
                          <a:pt x="213" y="0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0" y="601"/>
                        </a:lnTo>
                        <a:lnTo>
                          <a:pt x="260" y="601"/>
                        </a:lnTo>
                        <a:lnTo>
                          <a:pt x="0" y="714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6" y="434"/>
                        </a:lnTo>
                        <a:lnTo>
                          <a:pt x="13" y="415"/>
                        </a:lnTo>
                        <a:lnTo>
                          <a:pt x="21" y="398"/>
                        </a:lnTo>
                        <a:lnTo>
                          <a:pt x="28" y="381"/>
                        </a:lnTo>
                        <a:lnTo>
                          <a:pt x="36" y="366"/>
                        </a:lnTo>
                        <a:lnTo>
                          <a:pt x="45" y="353"/>
                        </a:lnTo>
                        <a:lnTo>
                          <a:pt x="63" y="327"/>
                        </a:lnTo>
                        <a:lnTo>
                          <a:pt x="83" y="304"/>
                        </a:lnTo>
                        <a:lnTo>
                          <a:pt x="103" y="285"/>
                        </a:lnTo>
                        <a:lnTo>
                          <a:pt x="142" y="247"/>
                        </a:lnTo>
                        <a:lnTo>
                          <a:pt x="160" y="227"/>
                        </a:lnTo>
                        <a:lnTo>
                          <a:pt x="177" y="207"/>
                        </a:lnTo>
                        <a:lnTo>
                          <a:pt x="184" y="195"/>
                        </a:lnTo>
                        <a:lnTo>
                          <a:pt x="192" y="183"/>
                        </a:lnTo>
                        <a:lnTo>
                          <a:pt x="198" y="171"/>
                        </a:lnTo>
                        <a:lnTo>
                          <a:pt x="202" y="158"/>
                        </a:lnTo>
                        <a:lnTo>
                          <a:pt x="208" y="142"/>
                        </a:lnTo>
                        <a:lnTo>
                          <a:pt x="211" y="126"/>
                        </a:lnTo>
                        <a:lnTo>
                          <a:pt x="215" y="109"/>
                        </a:lnTo>
                        <a:lnTo>
                          <a:pt x="216" y="91"/>
                        </a:lnTo>
                        <a:lnTo>
                          <a:pt x="218" y="70"/>
                        </a:lnTo>
                        <a:lnTo>
                          <a:pt x="218" y="49"/>
                        </a:lnTo>
                        <a:lnTo>
                          <a:pt x="216" y="26"/>
                        </a:lnTo>
                        <a:lnTo>
                          <a:pt x="213" y="0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69" name="Freeform 12"/>
                  <p:cNvSpPr>
                    <a:spLocks/>
                  </p:cNvSpPr>
                  <p:nvPr/>
                </p:nvSpPr>
                <p:spPr bwMode="auto">
                  <a:xfrm>
                    <a:off x="6454148" y="1265383"/>
                    <a:ext cx="155733" cy="394623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69"/>
                      </a:cxn>
                      <a:cxn ang="0">
                        <a:pos x="0" y="769"/>
                      </a:cxn>
                      <a:cxn ang="0">
                        <a:pos x="9" y="767"/>
                      </a:cxn>
                      <a:cxn ang="0">
                        <a:pos x="9" y="767"/>
                      </a:cxn>
                      <a:cxn ang="0">
                        <a:pos x="18" y="764"/>
                      </a:cxn>
                      <a:cxn ang="0">
                        <a:pos x="26" y="761"/>
                      </a:cxn>
                      <a:cxn ang="0">
                        <a:pos x="35" y="754"/>
                      </a:cxn>
                      <a:cxn ang="0">
                        <a:pos x="35" y="6"/>
                      </a:cxn>
                      <a:cxn ang="0">
                        <a:pos x="35" y="6"/>
                      </a:cxn>
                      <a:cxn ang="0">
                        <a:pos x="26" y="3"/>
                      </a:cxn>
                      <a:cxn ang="0">
                        <a:pos x="18" y="2"/>
                      </a:cxn>
                      <a:cxn ang="0">
                        <a:pos x="11" y="0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5" h="769">
                        <a:moveTo>
                          <a:pt x="0" y="0"/>
                        </a:moveTo>
                        <a:lnTo>
                          <a:pt x="0" y="769"/>
                        </a:lnTo>
                        <a:lnTo>
                          <a:pt x="0" y="769"/>
                        </a:lnTo>
                        <a:lnTo>
                          <a:pt x="9" y="767"/>
                        </a:lnTo>
                        <a:lnTo>
                          <a:pt x="9" y="767"/>
                        </a:lnTo>
                        <a:lnTo>
                          <a:pt x="18" y="764"/>
                        </a:lnTo>
                        <a:lnTo>
                          <a:pt x="26" y="761"/>
                        </a:lnTo>
                        <a:lnTo>
                          <a:pt x="35" y="754"/>
                        </a:lnTo>
                        <a:lnTo>
                          <a:pt x="35" y="6"/>
                        </a:lnTo>
                        <a:lnTo>
                          <a:pt x="35" y="6"/>
                        </a:lnTo>
                        <a:lnTo>
                          <a:pt x="26" y="3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0" name="Freeform 13"/>
                  <p:cNvSpPr>
                    <a:spLocks/>
                  </p:cNvSpPr>
                  <p:nvPr/>
                </p:nvSpPr>
                <p:spPr bwMode="auto">
                  <a:xfrm>
                    <a:off x="5519760" y="2368688"/>
                    <a:ext cx="120137" cy="513164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7" y="5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7" h="100">
                        <a:moveTo>
                          <a:pt x="27" y="0"/>
                        </a:moveTo>
                        <a:lnTo>
                          <a:pt x="2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7" y="5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1" name="Freeform 14"/>
                  <p:cNvSpPr>
                    <a:spLocks/>
                  </p:cNvSpPr>
                  <p:nvPr/>
                </p:nvSpPr>
                <p:spPr bwMode="auto">
                  <a:xfrm>
                    <a:off x="5537557" y="2399477"/>
                    <a:ext cx="111238" cy="47724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25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93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93">
                        <a:moveTo>
                          <a:pt x="25" y="0"/>
                        </a:moveTo>
                        <a:lnTo>
                          <a:pt x="2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93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2" name="Freeform 15"/>
                  <p:cNvSpPr>
                    <a:spLocks/>
                  </p:cNvSpPr>
                  <p:nvPr/>
                </p:nvSpPr>
                <p:spPr bwMode="auto">
                  <a:xfrm>
                    <a:off x="5662143" y="2368688"/>
                    <a:ext cx="698568" cy="2719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0" y="50"/>
                      </a:cxn>
                      <a:cxn ang="0">
                        <a:pos x="157" y="53"/>
                      </a:cxn>
                      <a:cxn ang="0">
                        <a:pos x="157" y="53"/>
                      </a:cxn>
                      <a:cxn ang="0">
                        <a:pos x="157" y="0"/>
                      </a:cxn>
                      <a:cxn ang="0">
                        <a:pos x="15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7" h="5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57" y="53"/>
                        </a:lnTo>
                        <a:lnTo>
                          <a:pt x="157" y="53"/>
                        </a:lnTo>
                        <a:lnTo>
                          <a:pt x="157" y="0"/>
                        </a:lnTo>
                        <a:lnTo>
                          <a:pt x="15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3" name="Freeform 16"/>
                  <p:cNvSpPr>
                    <a:spLocks/>
                  </p:cNvSpPr>
                  <p:nvPr/>
                </p:nvSpPr>
                <p:spPr bwMode="auto">
                  <a:xfrm>
                    <a:off x="5688839" y="2399477"/>
                    <a:ext cx="671871" cy="2411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  <a:cxn ang="0">
                        <a:pos x="151" y="47"/>
                      </a:cxn>
                      <a:cxn ang="0">
                        <a:pos x="151" y="47"/>
                      </a:cxn>
                      <a:cxn ang="0">
                        <a:pos x="151" y="0"/>
                      </a:cxn>
                      <a:cxn ang="0">
                        <a:pos x="15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1" h="4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151" y="47"/>
                        </a:lnTo>
                        <a:lnTo>
                          <a:pt x="151" y="47"/>
                        </a:lnTo>
                        <a:lnTo>
                          <a:pt x="151" y="0"/>
                        </a:lnTo>
                        <a:lnTo>
                          <a:pt x="15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4" name="Freeform 17"/>
                  <p:cNvSpPr>
                    <a:spLocks/>
                  </p:cNvSpPr>
                  <p:nvPr/>
                </p:nvSpPr>
                <p:spPr bwMode="auto">
                  <a:xfrm>
                    <a:off x="5519760" y="2650926"/>
                    <a:ext cx="840951" cy="302765"/>
                  </a:xfrm>
                  <a:custGeom>
                    <a:avLst/>
                    <a:gdLst/>
                    <a:ahLst/>
                    <a:cxnLst>
                      <a:cxn ang="0">
                        <a:pos x="0" y="53"/>
                      </a:cxn>
                      <a:cxn ang="0">
                        <a:pos x="0" y="53"/>
                      </a:cxn>
                      <a:cxn ang="0">
                        <a:pos x="189" y="59"/>
                      </a:cxn>
                      <a:cxn ang="0">
                        <a:pos x="189" y="59"/>
                      </a:cxn>
                      <a:cxn ang="0">
                        <a:pos x="189" y="3"/>
                      </a:cxn>
                      <a:cxn ang="0">
                        <a:pos x="30" y="0"/>
                      </a:cxn>
                      <a:cxn ang="0">
                        <a:pos x="0" y="53"/>
                      </a:cxn>
                    </a:cxnLst>
                    <a:rect l="0" t="0" r="r" b="b"/>
                    <a:pathLst>
                      <a:path w="189" h="59">
                        <a:moveTo>
                          <a:pt x="0" y="53"/>
                        </a:moveTo>
                        <a:lnTo>
                          <a:pt x="0" y="53"/>
                        </a:lnTo>
                        <a:lnTo>
                          <a:pt x="189" y="59"/>
                        </a:lnTo>
                        <a:lnTo>
                          <a:pt x="189" y="59"/>
                        </a:lnTo>
                        <a:lnTo>
                          <a:pt x="189" y="3"/>
                        </a:lnTo>
                        <a:lnTo>
                          <a:pt x="30" y="0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5" name="Freeform 18"/>
                  <p:cNvSpPr>
                    <a:spLocks/>
                  </p:cNvSpPr>
                  <p:nvPr/>
                </p:nvSpPr>
                <p:spPr bwMode="auto">
                  <a:xfrm>
                    <a:off x="5319535" y="1393676"/>
                    <a:ext cx="1050075" cy="867246"/>
                  </a:xfrm>
                  <a:custGeom>
                    <a:avLst/>
                    <a:gdLst/>
                    <a:ahLst/>
                    <a:cxnLst>
                      <a:cxn ang="0">
                        <a:pos x="236" y="169"/>
                      </a:cxn>
                      <a:cxn ang="0">
                        <a:pos x="0" y="169"/>
                      </a:cxn>
                      <a:cxn ang="0">
                        <a:pos x="0" y="12"/>
                      </a:cxn>
                      <a:cxn ang="0">
                        <a:pos x="236" y="0"/>
                      </a:cxn>
                      <a:cxn ang="0">
                        <a:pos x="236" y="169"/>
                      </a:cxn>
                    </a:cxnLst>
                    <a:rect l="0" t="0" r="r" b="b"/>
                    <a:pathLst>
                      <a:path w="236" h="169">
                        <a:moveTo>
                          <a:pt x="236" y="169"/>
                        </a:moveTo>
                        <a:lnTo>
                          <a:pt x="0" y="169"/>
                        </a:lnTo>
                        <a:lnTo>
                          <a:pt x="0" y="12"/>
                        </a:lnTo>
                        <a:lnTo>
                          <a:pt x="236" y="0"/>
                        </a:lnTo>
                        <a:lnTo>
                          <a:pt x="236" y="169"/>
                        </a:lnTo>
                        <a:close/>
                      </a:path>
                    </a:pathLst>
                  </a:custGeom>
                  <a:solidFill>
                    <a:srgbClr val="59595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6" name="Freeform 19"/>
                  <p:cNvSpPr>
                    <a:spLocks/>
                  </p:cNvSpPr>
                  <p:nvPr/>
                </p:nvSpPr>
                <p:spPr bwMode="auto">
                  <a:xfrm>
                    <a:off x="5350680" y="1429596"/>
                    <a:ext cx="1018930" cy="785139"/>
                  </a:xfrm>
                  <a:custGeom>
                    <a:avLst/>
                    <a:gdLst/>
                    <a:ahLst/>
                    <a:cxnLst>
                      <a:cxn ang="0">
                        <a:pos x="229" y="153"/>
                      </a:cxn>
                      <a:cxn ang="0">
                        <a:pos x="0" y="153"/>
                      </a:cxn>
                      <a:cxn ang="0">
                        <a:pos x="0" y="12"/>
                      </a:cxn>
                      <a:cxn ang="0">
                        <a:pos x="229" y="0"/>
                      </a:cxn>
                      <a:cxn ang="0">
                        <a:pos x="229" y="153"/>
                      </a:cxn>
                    </a:cxnLst>
                    <a:rect l="0" t="0" r="r" b="b"/>
                    <a:pathLst>
                      <a:path w="229" h="153">
                        <a:moveTo>
                          <a:pt x="229" y="153"/>
                        </a:moveTo>
                        <a:lnTo>
                          <a:pt x="0" y="153"/>
                        </a:lnTo>
                        <a:lnTo>
                          <a:pt x="0" y="12"/>
                        </a:lnTo>
                        <a:lnTo>
                          <a:pt x="229" y="0"/>
                        </a:lnTo>
                        <a:lnTo>
                          <a:pt x="229" y="15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7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306185" y="1378279"/>
                    <a:ext cx="1076771" cy="898036"/>
                  </a:xfrm>
                  <a:custGeom>
                    <a:avLst/>
                    <a:gdLst/>
                    <a:ahLst/>
                    <a:cxnLst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6" y="102"/>
                      </a:cxn>
                      <a:cxn ang="0">
                        <a:pos x="236" y="95"/>
                      </a:cxn>
                      <a:cxn ang="0">
                        <a:pos x="236" y="95"/>
                      </a:cxn>
                      <a:cxn ang="0">
                        <a:pos x="236" y="169"/>
                      </a:cxn>
                      <a:cxn ang="0">
                        <a:pos x="236" y="169"/>
                      </a:cxn>
                      <a:cxn ang="0">
                        <a:pos x="6" y="169"/>
                      </a:cxn>
                      <a:cxn ang="0">
                        <a:pos x="6" y="169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36" y="89"/>
                      </a:cxn>
                      <a:cxn ang="0">
                        <a:pos x="6" y="96"/>
                      </a:cxn>
                      <a:cxn ang="0">
                        <a:pos x="6" y="96"/>
                      </a:cxn>
                      <a:cxn ang="0">
                        <a:pos x="6" y="18"/>
                      </a:cxn>
                      <a:cxn ang="0">
                        <a:pos x="6" y="18"/>
                      </a:cxn>
                      <a:cxn ang="0">
                        <a:pos x="236" y="7"/>
                      </a:cxn>
                      <a:cxn ang="0">
                        <a:pos x="236" y="7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  <a:cxn ang="0">
                        <a:pos x="239" y="0"/>
                      </a:cxn>
                      <a:cxn ang="0">
                        <a:pos x="3" y="12"/>
                      </a:cxn>
                      <a:cxn ang="0">
                        <a:pos x="3" y="12"/>
                      </a:cxn>
                      <a:cxn ang="0">
                        <a:pos x="0" y="13"/>
                      </a:cxn>
                      <a:cxn ang="0">
                        <a:pos x="0" y="15"/>
                      </a:cxn>
                      <a:cxn ang="0">
                        <a:pos x="0" y="172"/>
                      </a:cxn>
                      <a:cxn ang="0">
                        <a:pos x="0" y="172"/>
                      </a:cxn>
                      <a:cxn ang="0">
                        <a:pos x="0" y="174"/>
                      </a:cxn>
                      <a:cxn ang="0">
                        <a:pos x="3" y="175"/>
                      </a:cxn>
                      <a:cxn ang="0">
                        <a:pos x="239" y="175"/>
                      </a:cxn>
                      <a:cxn ang="0">
                        <a:pos x="239" y="175"/>
                      </a:cxn>
                      <a:cxn ang="0">
                        <a:pos x="240" y="174"/>
                      </a:cxn>
                      <a:cxn ang="0">
                        <a:pos x="242" y="172"/>
                      </a:cxn>
                      <a:cxn ang="0">
                        <a:pos x="242" y="3"/>
                      </a:cxn>
                      <a:cxn ang="0">
                        <a:pos x="242" y="3"/>
                      </a:cxn>
                      <a:cxn ang="0">
                        <a:pos x="240" y="1"/>
                      </a:cxn>
                      <a:cxn ang="0">
                        <a:pos x="240" y="1"/>
                      </a:cxn>
                    </a:cxnLst>
                    <a:rect l="0" t="0" r="r" b="b"/>
                    <a:pathLst>
                      <a:path w="242" h="175">
                        <a:moveTo>
                          <a:pt x="6" y="169"/>
                        </a:moveTo>
                        <a:lnTo>
                          <a:pt x="6" y="169"/>
                        </a:lnTo>
                        <a:lnTo>
                          <a:pt x="6" y="102"/>
                        </a:lnTo>
                        <a:lnTo>
                          <a:pt x="236" y="95"/>
                        </a:lnTo>
                        <a:lnTo>
                          <a:pt x="236" y="95"/>
                        </a:lnTo>
                        <a:lnTo>
                          <a:pt x="236" y="169"/>
                        </a:lnTo>
                        <a:lnTo>
                          <a:pt x="236" y="169"/>
                        </a:lnTo>
                        <a:lnTo>
                          <a:pt x="6" y="169"/>
                        </a:lnTo>
                        <a:lnTo>
                          <a:pt x="6" y="169"/>
                        </a:lnTo>
                        <a:close/>
                        <a:moveTo>
                          <a:pt x="236" y="7"/>
                        </a:moveTo>
                        <a:lnTo>
                          <a:pt x="236" y="7"/>
                        </a:lnTo>
                        <a:lnTo>
                          <a:pt x="236" y="89"/>
                        </a:lnTo>
                        <a:lnTo>
                          <a:pt x="6" y="96"/>
                        </a:lnTo>
                        <a:lnTo>
                          <a:pt x="6" y="9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236" y="7"/>
                        </a:lnTo>
                        <a:lnTo>
                          <a:pt x="236" y="7"/>
                        </a:lnTo>
                        <a:close/>
                        <a:moveTo>
                          <a:pt x="240" y="1"/>
                        </a:moveTo>
                        <a:lnTo>
                          <a:pt x="240" y="1"/>
                        </a:lnTo>
                        <a:lnTo>
                          <a:pt x="239" y="0"/>
                        </a:lnTo>
                        <a:lnTo>
                          <a:pt x="3" y="12"/>
                        </a:lnTo>
                        <a:lnTo>
                          <a:pt x="3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72"/>
                        </a:lnTo>
                        <a:lnTo>
                          <a:pt x="0" y="172"/>
                        </a:lnTo>
                        <a:lnTo>
                          <a:pt x="0" y="174"/>
                        </a:lnTo>
                        <a:lnTo>
                          <a:pt x="3" y="175"/>
                        </a:lnTo>
                        <a:lnTo>
                          <a:pt x="239" y="175"/>
                        </a:lnTo>
                        <a:lnTo>
                          <a:pt x="239" y="175"/>
                        </a:lnTo>
                        <a:lnTo>
                          <a:pt x="240" y="174"/>
                        </a:lnTo>
                        <a:lnTo>
                          <a:pt x="242" y="172"/>
                        </a:lnTo>
                        <a:lnTo>
                          <a:pt x="242" y="3"/>
                        </a:lnTo>
                        <a:lnTo>
                          <a:pt x="242" y="3"/>
                        </a:lnTo>
                        <a:lnTo>
                          <a:pt x="240" y="1"/>
                        </a:lnTo>
                        <a:lnTo>
                          <a:pt x="24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8" name="Freeform 21"/>
                  <p:cNvSpPr>
                    <a:spLocks/>
                  </p:cNvSpPr>
                  <p:nvPr/>
                </p:nvSpPr>
                <p:spPr bwMode="auto">
                  <a:xfrm>
                    <a:off x="5283939" y="2348161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3"/>
                      </a:cxn>
                      <a:cxn ang="0">
                        <a:pos x="33" y="6"/>
                      </a:cxn>
                      <a:cxn ang="0">
                        <a:pos x="27" y="1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1"/>
                      </a:cxn>
                      <a:cxn ang="0">
                        <a:pos x="6" y="6"/>
                      </a:cxn>
                      <a:cxn ang="0">
                        <a:pos x="1" y="13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8"/>
                      </a:cxn>
                      <a:cxn ang="0">
                        <a:pos x="6" y="34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4"/>
                      </a:cxn>
                      <a:cxn ang="0">
                        <a:pos x="38" y="28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3"/>
                        </a:lnTo>
                        <a:lnTo>
                          <a:pt x="33" y="6"/>
                        </a:lnTo>
                        <a:lnTo>
                          <a:pt x="27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1"/>
                        </a:lnTo>
                        <a:lnTo>
                          <a:pt x="6" y="6"/>
                        </a:lnTo>
                        <a:lnTo>
                          <a:pt x="1" y="1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8"/>
                        </a:lnTo>
                        <a:lnTo>
                          <a:pt x="6" y="34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4"/>
                        </a:lnTo>
                        <a:lnTo>
                          <a:pt x="38" y="28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9" name="Freeform 22"/>
                  <p:cNvSpPr>
                    <a:spLocks/>
                  </p:cNvSpPr>
                  <p:nvPr/>
                </p:nvSpPr>
                <p:spPr bwMode="auto">
                  <a:xfrm>
                    <a:off x="5310636" y="2384081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4"/>
                      </a:cxn>
                      <a:cxn ang="0">
                        <a:pos x="27" y="14"/>
                      </a:cxn>
                      <a:cxn ang="0">
                        <a:pos x="26" y="8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8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  <a:cxn ang="0">
                        <a:pos x="2" y="18"/>
                      </a:cxn>
                      <a:cxn ang="0">
                        <a:pos x="5" y="23"/>
                      </a:cxn>
                      <a:cxn ang="0">
                        <a:pos x="9" y="26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6"/>
                      </a:cxn>
                      <a:cxn ang="0">
                        <a:pos x="23" y="23"/>
                      </a:cxn>
                      <a:cxn ang="0">
                        <a:pos x="26" y="18"/>
                      </a:cxn>
                      <a:cxn ang="0">
                        <a:pos x="27" y="14"/>
                      </a:cxn>
                      <a:cxn ang="0">
                        <a:pos x="27" y="14"/>
                      </a:cxn>
                    </a:cxnLst>
                    <a:rect l="0" t="0" r="r" b="b"/>
                    <a:pathLst>
                      <a:path w="27" h="27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6" y="8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8"/>
                        </a:lnTo>
                        <a:lnTo>
                          <a:pt x="5" y="23"/>
                        </a:lnTo>
                        <a:lnTo>
                          <a:pt x="9" y="26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6"/>
                        </a:lnTo>
                        <a:lnTo>
                          <a:pt x="23" y="23"/>
                        </a:lnTo>
                        <a:lnTo>
                          <a:pt x="26" y="18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33A02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0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368688"/>
                    <a:ext cx="146834" cy="174476"/>
                  </a:xfrm>
                  <a:custGeom>
                    <a:avLst/>
                    <a:gdLst/>
                    <a:ahLst/>
                    <a:cxnLst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7"/>
                      </a:cxn>
                      <a:cxn ang="0">
                        <a:pos x="27" y="17"/>
                      </a:cxn>
                      <a:cxn ang="0">
                        <a:pos x="26" y="20"/>
                      </a:cxn>
                      <a:cxn ang="0">
                        <a:pos x="24" y="24"/>
                      </a:cxn>
                      <a:cxn ang="0">
                        <a:pos x="21" y="26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6"/>
                      </a:cxn>
                      <a:cxn ang="0">
                        <a:pos x="9" y="24"/>
                      </a:cxn>
                      <a:cxn ang="0">
                        <a:pos x="8" y="20"/>
                      </a:cxn>
                      <a:cxn ang="0">
                        <a:pos x="6" y="17"/>
                      </a:cxn>
                      <a:cxn ang="0">
                        <a:pos x="6" y="17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  <a:cxn ang="0">
                        <a:pos x="2" y="23"/>
                      </a:cxn>
                      <a:cxn ang="0">
                        <a:pos x="6" y="29"/>
                      </a:cxn>
                      <a:cxn ang="0">
                        <a:pos x="11" y="32"/>
                      </a:cxn>
                      <a:cxn ang="0">
                        <a:pos x="17" y="34"/>
                      </a:cxn>
                      <a:cxn ang="0">
                        <a:pos x="17" y="34"/>
                      </a:cxn>
                      <a:cxn ang="0">
                        <a:pos x="23" y="32"/>
                      </a:cxn>
                      <a:cxn ang="0">
                        <a:pos x="29" y="29"/>
                      </a:cxn>
                      <a:cxn ang="0">
                        <a:pos x="32" y="23"/>
                      </a:cxn>
                      <a:cxn ang="0">
                        <a:pos x="33" y="17"/>
                      </a:cxn>
                      <a:cxn ang="0">
                        <a:pos x="33" y="17"/>
                      </a:cxn>
                      <a:cxn ang="0">
                        <a:pos x="32" y="11"/>
                      </a:cxn>
                      <a:cxn ang="0">
                        <a:pos x="29" y="5"/>
                      </a:cxn>
                      <a:cxn ang="0">
                        <a:pos x="23" y="2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2"/>
                      </a:cxn>
                      <a:cxn ang="0">
                        <a:pos x="6" y="5"/>
                      </a:cxn>
                      <a:cxn ang="0">
                        <a:pos x="2" y="11"/>
                      </a:cxn>
                      <a:cxn ang="0">
                        <a:pos x="0" y="17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33" h="34">
                        <a:moveTo>
                          <a:pt x="6" y="17"/>
                        </a:moveTo>
                        <a:lnTo>
                          <a:pt x="6" y="17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6" y="20"/>
                        </a:lnTo>
                        <a:lnTo>
                          <a:pt x="24" y="24"/>
                        </a:lnTo>
                        <a:lnTo>
                          <a:pt x="21" y="26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6"/>
                        </a:lnTo>
                        <a:lnTo>
                          <a:pt x="9" y="24"/>
                        </a:lnTo>
                        <a:lnTo>
                          <a:pt x="8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close/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23"/>
                        </a:lnTo>
                        <a:lnTo>
                          <a:pt x="6" y="29"/>
                        </a:lnTo>
                        <a:lnTo>
                          <a:pt x="11" y="32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3" y="32"/>
                        </a:lnTo>
                        <a:lnTo>
                          <a:pt x="29" y="29"/>
                        </a:lnTo>
                        <a:lnTo>
                          <a:pt x="32" y="23"/>
                        </a:lnTo>
                        <a:lnTo>
                          <a:pt x="33" y="17"/>
                        </a:lnTo>
                        <a:lnTo>
                          <a:pt x="33" y="17"/>
                        </a:lnTo>
                        <a:lnTo>
                          <a:pt x="32" y="11"/>
                        </a:lnTo>
                        <a:lnTo>
                          <a:pt x="29" y="5"/>
                        </a:lnTo>
                        <a:lnTo>
                          <a:pt x="23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2"/>
                        </a:lnTo>
                        <a:lnTo>
                          <a:pt x="6" y="5"/>
                        </a:lnTo>
                        <a:lnTo>
                          <a:pt x="2" y="11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1" name="Freeform 24"/>
                  <p:cNvSpPr>
                    <a:spLocks/>
                  </p:cNvSpPr>
                  <p:nvPr/>
                </p:nvSpPr>
                <p:spPr bwMode="auto">
                  <a:xfrm>
                    <a:off x="5283939" y="2594480"/>
                    <a:ext cx="173531" cy="210396"/>
                  </a:xfrm>
                  <a:custGeom>
                    <a:avLst/>
                    <a:gdLst/>
                    <a:ahLst/>
                    <a:cxnLst>
                      <a:cxn ang="0">
                        <a:pos x="39" y="21"/>
                      </a:cxn>
                      <a:cxn ang="0">
                        <a:pos x="39" y="21"/>
                      </a:cxn>
                      <a:cxn ang="0">
                        <a:pos x="38" y="14"/>
                      </a:cxn>
                      <a:cxn ang="0">
                        <a:pos x="33" y="6"/>
                      </a:cxn>
                      <a:cxn ang="0">
                        <a:pos x="27" y="2"/>
                      </a:cxn>
                      <a:cxn ang="0">
                        <a:pos x="20" y="0"/>
                      </a:cxn>
                      <a:cxn ang="0">
                        <a:pos x="20" y="0"/>
                      </a:cxn>
                      <a:cxn ang="0">
                        <a:pos x="12" y="2"/>
                      </a:cxn>
                      <a:cxn ang="0">
                        <a:pos x="6" y="6"/>
                      </a:cxn>
                      <a:cxn ang="0">
                        <a:pos x="1" y="14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29"/>
                      </a:cxn>
                      <a:cxn ang="0">
                        <a:pos x="6" y="35"/>
                      </a:cxn>
                      <a:cxn ang="0">
                        <a:pos x="12" y="39"/>
                      </a:cxn>
                      <a:cxn ang="0">
                        <a:pos x="20" y="41"/>
                      </a:cxn>
                      <a:cxn ang="0">
                        <a:pos x="20" y="41"/>
                      </a:cxn>
                      <a:cxn ang="0">
                        <a:pos x="27" y="39"/>
                      </a:cxn>
                      <a:cxn ang="0">
                        <a:pos x="33" y="35"/>
                      </a:cxn>
                      <a:cxn ang="0">
                        <a:pos x="38" y="29"/>
                      </a:cxn>
                      <a:cxn ang="0">
                        <a:pos x="39" y="21"/>
                      </a:cxn>
                      <a:cxn ang="0">
                        <a:pos x="39" y="21"/>
                      </a:cxn>
                    </a:cxnLst>
                    <a:rect l="0" t="0" r="r" b="b"/>
                    <a:pathLst>
                      <a:path w="39" h="41">
                        <a:moveTo>
                          <a:pt x="39" y="21"/>
                        </a:moveTo>
                        <a:lnTo>
                          <a:pt x="39" y="21"/>
                        </a:lnTo>
                        <a:lnTo>
                          <a:pt x="38" y="14"/>
                        </a:lnTo>
                        <a:lnTo>
                          <a:pt x="33" y="6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2" y="2"/>
                        </a:lnTo>
                        <a:lnTo>
                          <a:pt x="6" y="6"/>
                        </a:lnTo>
                        <a:lnTo>
                          <a:pt x="1" y="14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29"/>
                        </a:lnTo>
                        <a:lnTo>
                          <a:pt x="6" y="35"/>
                        </a:lnTo>
                        <a:lnTo>
                          <a:pt x="12" y="39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7" y="39"/>
                        </a:lnTo>
                        <a:lnTo>
                          <a:pt x="33" y="35"/>
                        </a:lnTo>
                        <a:lnTo>
                          <a:pt x="38" y="29"/>
                        </a:lnTo>
                        <a:lnTo>
                          <a:pt x="39" y="21"/>
                        </a:lnTo>
                        <a:lnTo>
                          <a:pt x="39" y="21"/>
                        </a:lnTo>
                        <a:close/>
                      </a:path>
                    </a:pathLst>
                  </a:custGeom>
                  <a:solidFill>
                    <a:srgbClr val="8C8C8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2" name="Freeform 25"/>
                  <p:cNvSpPr>
                    <a:spLocks/>
                  </p:cNvSpPr>
                  <p:nvPr/>
                </p:nvSpPr>
                <p:spPr bwMode="auto">
                  <a:xfrm>
                    <a:off x="5310636" y="2635533"/>
                    <a:ext cx="120137" cy="138553"/>
                  </a:xfrm>
                  <a:custGeom>
                    <a:avLst/>
                    <a:gdLst/>
                    <a:ahLst/>
                    <a:cxnLst>
                      <a:cxn ang="0">
                        <a:pos x="27" y="13"/>
                      </a:cxn>
                      <a:cxn ang="0">
                        <a:pos x="27" y="13"/>
                      </a:cxn>
                      <a:cxn ang="0">
                        <a:pos x="26" y="7"/>
                      </a:cxn>
                      <a:cxn ang="0">
                        <a:pos x="23" y="3"/>
                      </a:cxn>
                      <a:cxn ang="0">
                        <a:pos x="18" y="0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5" y="3"/>
                      </a:cxn>
                      <a:cxn ang="0">
                        <a:pos x="2" y="7"/>
                      </a:cxn>
                      <a:cxn ang="0">
                        <a:pos x="0" y="13"/>
                      </a:cxn>
                      <a:cxn ang="0">
                        <a:pos x="0" y="13"/>
                      </a:cxn>
                      <a:cxn ang="0">
                        <a:pos x="2" y="18"/>
                      </a:cxn>
                      <a:cxn ang="0">
                        <a:pos x="5" y="22"/>
                      </a:cxn>
                      <a:cxn ang="0">
                        <a:pos x="9" y="25"/>
                      </a:cxn>
                      <a:cxn ang="0">
                        <a:pos x="14" y="27"/>
                      </a:cxn>
                      <a:cxn ang="0">
                        <a:pos x="14" y="27"/>
                      </a:cxn>
                      <a:cxn ang="0">
                        <a:pos x="18" y="25"/>
                      </a:cxn>
                      <a:cxn ang="0">
                        <a:pos x="23" y="22"/>
                      </a:cxn>
                      <a:cxn ang="0">
                        <a:pos x="26" y="18"/>
                      </a:cxn>
                      <a:cxn ang="0">
                        <a:pos x="27" y="13"/>
                      </a:cxn>
                      <a:cxn ang="0">
                        <a:pos x="27" y="13"/>
                      </a:cxn>
                    </a:cxnLst>
                    <a:rect l="0" t="0" r="r" b="b"/>
                    <a:pathLst>
                      <a:path w="27" h="27">
                        <a:moveTo>
                          <a:pt x="27" y="13"/>
                        </a:moveTo>
                        <a:lnTo>
                          <a:pt x="27" y="13"/>
                        </a:lnTo>
                        <a:lnTo>
                          <a:pt x="26" y="7"/>
                        </a:lnTo>
                        <a:lnTo>
                          <a:pt x="23" y="3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5" y="22"/>
                        </a:lnTo>
                        <a:lnTo>
                          <a:pt x="9" y="25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8" y="25"/>
                        </a:lnTo>
                        <a:lnTo>
                          <a:pt x="23" y="22"/>
                        </a:lnTo>
                        <a:lnTo>
                          <a:pt x="26" y="18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3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5297286" y="2620136"/>
                    <a:ext cx="146834" cy="169343"/>
                  </a:xfrm>
                  <a:custGeom>
                    <a:avLst/>
                    <a:gdLst/>
                    <a:ahLst/>
                    <a:cxnLst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8" y="12"/>
                      </a:cxn>
                      <a:cxn ang="0">
                        <a:pos x="9" y="9"/>
                      </a:cxn>
                      <a:cxn ang="0">
                        <a:pos x="12" y="6"/>
                      </a:cxn>
                      <a:cxn ang="0">
                        <a:pos x="17" y="6"/>
                      </a:cxn>
                      <a:cxn ang="0">
                        <a:pos x="17" y="6"/>
                      </a:cxn>
                      <a:cxn ang="0">
                        <a:pos x="21" y="6"/>
                      </a:cxn>
                      <a:cxn ang="0">
                        <a:pos x="24" y="9"/>
                      </a:cxn>
                      <a:cxn ang="0">
                        <a:pos x="26" y="12"/>
                      </a:cxn>
                      <a:cxn ang="0">
                        <a:pos x="27" y="16"/>
                      </a:cxn>
                      <a:cxn ang="0">
                        <a:pos x="27" y="16"/>
                      </a:cxn>
                      <a:cxn ang="0">
                        <a:pos x="26" y="19"/>
                      </a:cxn>
                      <a:cxn ang="0">
                        <a:pos x="24" y="24"/>
                      </a:cxn>
                      <a:cxn ang="0">
                        <a:pos x="21" y="25"/>
                      </a:cxn>
                      <a:cxn ang="0">
                        <a:pos x="17" y="27"/>
                      </a:cxn>
                      <a:cxn ang="0">
                        <a:pos x="17" y="27"/>
                      </a:cxn>
                      <a:cxn ang="0">
                        <a:pos x="12" y="25"/>
                      </a:cxn>
                      <a:cxn ang="0">
                        <a:pos x="9" y="24"/>
                      </a:cxn>
                      <a:cxn ang="0">
                        <a:pos x="8" y="1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  <a:cxn ang="0">
                        <a:pos x="2" y="22"/>
                      </a:cxn>
                      <a:cxn ang="0">
                        <a:pos x="6" y="28"/>
                      </a:cxn>
                      <a:cxn ang="0">
                        <a:pos x="11" y="31"/>
                      </a:cxn>
                      <a:cxn ang="0">
                        <a:pos x="17" y="33"/>
                      </a:cxn>
                      <a:cxn ang="0">
                        <a:pos x="17" y="33"/>
                      </a:cxn>
                      <a:cxn ang="0">
                        <a:pos x="23" y="31"/>
                      </a:cxn>
                      <a:cxn ang="0">
                        <a:pos x="29" y="28"/>
                      </a:cxn>
                      <a:cxn ang="0">
                        <a:pos x="32" y="22"/>
                      </a:cxn>
                      <a:cxn ang="0">
                        <a:pos x="33" y="16"/>
                      </a:cxn>
                      <a:cxn ang="0">
                        <a:pos x="33" y="16"/>
                      </a:cxn>
                      <a:cxn ang="0">
                        <a:pos x="32" y="10"/>
                      </a:cxn>
                      <a:cxn ang="0">
                        <a:pos x="29" y="4"/>
                      </a:cxn>
                      <a:cxn ang="0">
                        <a:pos x="23" y="1"/>
                      </a:cxn>
                      <a:cxn ang="0">
                        <a:pos x="17" y="0"/>
                      </a:cxn>
                      <a:cxn ang="0">
                        <a:pos x="17" y="0"/>
                      </a:cxn>
                      <a:cxn ang="0">
                        <a:pos x="11" y="1"/>
                      </a:cxn>
                      <a:cxn ang="0">
                        <a:pos x="6" y="4"/>
                      </a:cxn>
                      <a:cxn ang="0">
                        <a:pos x="2" y="10"/>
                      </a:cxn>
                      <a:cxn ang="0">
                        <a:pos x="0" y="16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33" h="33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8" y="12"/>
                        </a:lnTo>
                        <a:lnTo>
                          <a:pt x="9" y="9"/>
                        </a:lnTo>
                        <a:lnTo>
                          <a:pt x="12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21" y="6"/>
                        </a:lnTo>
                        <a:lnTo>
                          <a:pt x="24" y="9"/>
                        </a:lnTo>
                        <a:lnTo>
                          <a:pt x="26" y="12"/>
                        </a:lnTo>
                        <a:lnTo>
                          <a:pt x="27" y="16"/>
                        </a:lnTo>
                        <a:lnTo>
                          <a:pt x="27" y="16"/>
                        </a:lnTo>
                        <a:lnTo>
                          <a:pt x="26" y="19"/>
                        </a:lnTo>
                        <a:lnTo>
                          <a:pt x="24" y="24"/>
                        </a:lnTo>
                        <a:lnTo>
                          <a:pt x="21" y="25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2" y="25"/>
                        </a:lnTo>
                        <a:lnTo>
                          <a:pt x="9" y="24"/>
                        </a:lnTo>
                        <a:lnTo>
                          <a:pt x="8" y="1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close/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22"/>
                        </a:lnTo>
                        <a:lnTo>
                          <a:pt x="6" y="28"/>
                        </a:lnTo>
                        <a:lnTo>
                          <a:pt x="11" y="31"/>
                        </a:lnTo>
                        <a:lnTo>
                          <a:pt x="17" y="33"/>
                        </a:lnTo>
                        <a:lnTo>
                          <a:pt x="17" y="33"/>
                        </a:lnTo>
                        <a:lnTo>
                          <a:pt x="23" y="31"/>
                        </a:lnTo>
                        <a:lnTo>
                          <a:pt x="29" y="28"/>
                        </a:lnTo>
                        <a:lnTo>
                          <a:pt x="32" y="22"/>
                        </a:lnTo>
                        <a:lnTo>
                          <a:pt x="33" y="16"/>
                        </a:lnTo>
                        <a:lnTo>
                          <a:pt x="33" y="16"/>
                        </a:lnTo>
                        <a:lnTo>
                          <a:pt x="32" y="10"/>
                        </a:lnTo>
                        <a:lnTo>
                          <a:pt x="29" y="4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1" y="1"/>
                        </a:lnTo>
                        <a:lnTo>
                          <a:pt x="6" y="4"/>
                        </a:lnTo>
                        <a:lnTo>
                          <a:pt x="2" y="10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4" name="Freeform 27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903244" cy="333555"/>
                  </a:xfrm>
                  <a:custGeom>
                    <a:avLst/>
                    <a:gdLst/>
                    <a:ahLst/>
                    <a:cxnLst>
                      <a:cxn ang="0">
                        <a:pos x="203" y="59"/>
                      </a:cxn>
                      <a:cxn ang="0">
                        <a:pos x="0" y="65"/>
                      </a:cxn>
                      <a:cxn ang="0">
                        <a:pos x="0" y="10"/>
                      </a:cxn>
                      <a:cxn ang="0">
                        <a:pos x="203" y="0"/>
                      </a:cxn>
                      <a:cxn ang="0">
                        <a:pos x="203" y="59"/>
                      </a:cxn>
                    </a:cxnLst>
                    <a:rect l="0" t="0" r="r" b="b"/>
                    <a:pathLst>
                      <a:path w="203" h="65">
                        <a:moveTo>
                          <a:pt x="203" y="59"/>
                        </a:moveTo>
                        <a:lnTo>
                          <a:pt x="0" y="65"/>
                        </a:lnTo>
                        <a:lnTo>
                          <a:pt x="0" y="10"/>
                        </a:lnTo>
                        <a:lnTo>
                          <a:pt x="203" y="0"/>
                        </a:lnTo>
                        <a:lnTo>
                          <a:pt x="203" y="5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5" name="Freeform 28"/>
                  <p:cNvSpPr>
                    <a:spLocks/>
                  </p:cNvSpPr>
                  <p:nvPr/>
                </p:nvSpPr>
                <p:spPr bwMode="auto">
                  <a:xfrm>
                    <a:off x="5404073" y="1609205"/>
                    <a:ext cx="867648" cy="164213"/>
                  </a:xfrm>
                  <a:custGeom>
                    <a:avLst/>
                    <a:gdLst/>
                    <a:ahLst/>
                    <a:cxnLst>
                      <a:cxn ang="0">
                        <a:pos x="195" y="26"/>
                      </a:cxn>
                      <a:cxn ang="0">
                        <a:pos x="0" y="32"/>
                      </a:cxn>
                      <a:cxn ang="0">
                        <a:pos x="0" y="12"/>
                      </a:cxn>
                      <a:cxn ang="0">
                        <a:pos x="195" y="0"/>
                      </a:cxn>
                      <a:cxn ang="0">
                        <a:pos x="195" y="26"/>
                      </a:cxn>
                    </a:cxnLst>
                    <a:rect l="0" t="0" r="r" b="b"/>
                    <a:pathLst>
                      <a:path w="195" h="32">
                        <a:moveTo>
                          <a:pt x="195" y="26"/>
                        </a:move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195" y="0"/>
                        </a:lnTo>
                        <a:lnTo>
                          <a:pt x="195" y="26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6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5715536" y="2476450"/>
                    <a:ext cx="645174" cy="66710"/>
                  </a:xfrm>
                  <a:prstGeom prst="rect">
                    <a:avLst/>
                  </a:prstGeom>
                  <a:solidFill>
                    <a:srgbClr val="7F7F7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7" name="Freeform 30"/>
                  <p:cNvSpPr>
                    <a:spLocks/>
                  </p:cNvSpPr>
                  <p:nvPr/>
                </p:nvSpPr>
                <p:spPr bwMode="auto">
                  <a:xfrm>
                    <a:off x="5715536" y="2445661"/>
                    <a:ext cx="645174" cy="7184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145" y="14"/>
                      </a:cxn>
                      <a:cxn ang="0">
                        <a:pos x="145" y="2"/>
                      </a:cxn>
                      <a:cxn ang="0">
                        <a:pos x="0" y="0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45" h="14">
                        <a:moveTo>
                          <a:pt x="0" y="12"/>
                        </a:moveTo>
                        <a:lnTo>
                          <a:pt x="145" y="14"/>
                        </a:lnTo>
                        <a:lnTo>
                          <a:pt x="145" y="2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8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5181600" y="1219200"/>
                    <a:ext cx="2687479" cy="4038600"/>
                  </a:xfrm>
                  <a:custGeom>
                    <a:avLst/>
                    <a:gdLst/>
                    <a:ahLst/>
                    <a:cxnLst>
                      <a:cxn ang="0">
                        <a:pos x="592" y="645"/>
                      </a:cxn>
                      <a:cxn ang="0">
                        <a:pos x="333" y="18"/>
                      </a:cxn>
                      <a:cxn ang="0">
                        <a:pos x="592" y="58"/>
                      </a:cxn>
                      <a:cxn ang="0">
                        <a:pos x="592" y="645"/>
                      </a:cxn>
                      <a:cxn ang="0">
                        <a:pos x="304" y="770"/>
                      </a:cxn>
                      <a:cxn ang="0">
                        <a:pos x="297" y="773"/>
                      </a:cxn>
                      <a:cxn ang="0">
                        <a:pos x="297" y="12"/>
                      </a:cxn>
                      <a:cxn ang="0">
                        <a:pos x="304" y="14"/>
                      </a:cxn>
                      <a:cxn ang="0">
                        <a:pos x="321" y="763"/>
                      </a:cxn>
                      <a:cxn ang="0">
                        <a:pos x="304" y="770"/>
                      </a:cxn>
                      <a:cxn ang="0">
                        <a:pos x="286" y="775"/>
                      </a:cxn>
                      <a:cxn ang="0">
                        <a:pos x="221" y="770"/>
                      </a:cxn>
                      <a:cxn ang="0">
                        <a:pos x="124" y="761"/>
                      </a:cxn>
                      <a:cxn ang="0">
                        <a:pos x="61" y="752"/>
                      </a:cxn>
                      <a:cxn ang="0">
                        <a:pos x="15" y="740"/>
                      </a:cxn>
                      <a:cxn ang="0">
                        <a:pos x="14" y="739"/>
                      </a:cxn>
                      <a:cxn ang="0">
                        <a:pos x="12" y="734"/>
                      </a:cxn>
                      <a:cxn ang="0">
                        <a:pos x="12" y="29"/>
                      </a:cxn>
                      <a:cxn ang="0">
                        <a:pos x="285" y="12"/>
                      </a:cxn>
                      <a:cxn ang="0">
                        <a:pos x="291" y="12"/>
                      </a:cxn>
                      <a:cxn ang="0">
                        <a:pos x="291" y="773"/>
                      </a:cxn>
                      <a:cxn ang="0">
                        <a:pos x="286" y="775"/>
                      </a:cxn>
                      <a:cxn ang="0">
                        <a:pos x="306" y="2"/>
                      </a:cxn>
                      <a:cxn ang="0">
                        <a:pos x="291" y="0"/>
                      </a:cxn>
                      <a:cxn ang="0">
                        <a:pos x="285" y="0"/>
                      </a:cxn>
                      <a:cxn ang="0">
                        <a:pos x="5" y="17"/>
                      </a:cxn>
                      <a:cxn ang="0">
                        <a:pos x="0" y="23"/>
                      </a:cxn>
                      <a:cxn ang="0">
                        <a:pos x="0" y="734"/>
                      </a:cxn>
                      <a:cxn ang="0">
                        <a:pos x="2" y="743"/>
                      </a:cxn>
                      <a:cxn ang="0">
                        <a:pos x="9" y="751"/>
                      </a:cxn>
                      <a:cxn ang="0">
                        <a:pos x="11" y="751"/>
                      </a:cxn>
                      <a:cxn ang="0">
                        <a:pos x="38" y="758"/>
                      </a:cxn>
                      <a:cxn ang="0">
                        <a:pos x="87" y="769"/>
                      </a:cxn>
                      <a:cxn ang="0">
                        <a:pos x="167" y="779"/>
                      </a:cxn>
                      <a:cxn ang="0">
                        <a:pos x="285" y="787"/>
                      </a:cxn>
                      <a:cxn ang="0">
                        <a:pos x="292" y="785"/>
                      </a:cxn>
                      <a:cxn ang="0">
                        <a:pos x="309" y="782"/>
                      </a:cxn>
                      <a:cxn ang="0">
                        <a:pos x="599" y="655"/>
                      </a:cxn>
                      <a:cxn ang="0">
                        <a:pos x="604" y="649"/>
                      </a:cxn>
                      <a:cxn ang="0">
                        <a:pos x="604" y="52"/>
                      </a:cxn>
                      <a:cxn ang="0">
                        <a:pos x="598" y="46"/>
                      </a:cxn>
                    </a:cxnLst>
                    <a:rect l="0" t="0" r="r" b="b"/>
                    <a:pathLst>
                      <a:path w="604" h="787">
                        <a:moveTo>
                          <a:pt x="592" y="645"/>
                        </a:moveTo>
                        <a:lnTo>
                          <a:pt x="592" y="645"/>
                        </a:lnTo>
                        <a:lnTo>
                          <a:pt x="333" y="758"/>
                        </a:lnTo>
                        <a:lnTo>
                          <a:pt x="333" y="18"/>
                        </a:lnTo>
                        <a:lnTo>
                          <a:pt x="333" y="18"/>
                        </a:lnTo>
                        <a:lnTo>
                          <a:pt x="592" y="58"/>
                        </a:lnTo>
                        <a:lnTo>
                          <a:pt x="592" y="58"/>
                        </a:lnTo>
                        <a:lnTo>
                          <a:pt x="592" y="645"/>
                        </a:lnTo>
                        <a:lnTo>
                          <a:pt x="592" y="645"/>
                        </a:lnTo>
                        <a:close/>
                        <a:moveTo>
                          <a:pt x="304" y="770"/>
                        </a:moveTo>
                        <a:lnTo>
                          <a:pt x="304" y="770"/>
                        </a:lnTo>
                        <a:lnTo>
                          <a:pt x="297" y="773"/>
                        </a:lnTo>
                        <a:lnTo>
                          <a:pt x="297" y="12"/>
                        </a:lnTo>
                        <a:lnTo>
                          <a:pt x="297" y="12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21" y="15"/>
                        </a:lnTo>
                        <a:lnTo>
                          <a:pt x="321" y="763"/>
                        </a:lnTo>
                        <a:lnTo>
                          <a:pt x="321" y="763"/>
                        </a:lnTo>
                        <a:lnTo>
                          <a:pt x="304" y="770"/>
                        </a:lnTo>
                        <a:lnTo>
                          <a:pt x="304" y="770"/>
                        </a:lnTo>
                        <a:close/>
                        <a:moveTo>
                          <a:pt x="286" y="775"/>
                        </a:moveTo>
                        <a:lnTo>
                          <a:pt x="286" y="775"/>
                        </a:lnTo>
                        <a:lnTo>
                          <a:pt x="221" y="770"/>
                        </a:lnTo>
                        <a:lnTo>
                          <a:pt x="168" y="767"/>
                        </a:lnTo>
                        <a:lnTo>
                          <a:pt x="124" y="761"/>
                        </a:lnTo>
                        <a:lnTo>
                          <a:pt x="90" y="757"/>
                        </a:lnTo>
                        <a:lnTo>
                          <a:pt x="61" y="752"/>
                        </a:lnTo>
                        <a:lnTo>
                          <a:pt x="40" y="746"/>
                        </a:lnTo>
                        <a:lnTo>
                          <a:pt x="15" y="740"/>
                        </a:lnTo>
                        <a:lnTo>
                          <a:pt x="14" y="739"/>
                        </a:lnTo>
                        <a:lnTo>
                          <a:pt x="14" y="739"/>
                        </a:lnTo>
                        <a:lnTo>
                          <a:pt x="12" y="737"/>
                        </a:lnTo>
                        <a:lnTo>
                          <a:pt x="12" y="734"/>
                        </a:lnTo>
                        <a:lnTo>
                          <a:pt x="12" y="734"/>
                        </a:lnTo>
                        <a:lnTo>
                          <a:pt x="12" y="29"/>
                        </a:lnTo>
                        <a:lnTo>
                          <a:pt x="12" y="29"/>
                        </a:lnTo>
                        <a:lnTo>
                          <a:pt x="285" y="12"/>
                        </a:lnTo>
                        <a:lnTo>
                          <a:pt x="285" y="12"/>
                        </a:lnTo>
                        <a:lnTo>
                          <a:pt x="291" y="12"/>
                        </a:lnTo>
                        <a:lnTo>
                          <a:pt x="291" y="773"/>
                        </a:lnTo>
                        <a:lnTo>
                          <a:pt x="291" y="773"/>
                        </a:lnTo>
                        <a:lnTo>
                          <a:pt x="286" y="775"/>
                        </a:lnTo>
                        <a:lnTo>
                          <a:pt x="286" y="775"/>
                        </a:lnTo>
                        <a:close/>
                        <a:moveTo>
                          <a:pt x="598" y="46"/>
                        </a:moveTo>
                        <a:lnTo>
                          <a:pt x="306" y="2"/>
                        </a:lnTo>
                        <a:lnTo>
                          <a:pt x="306" y="2"/>
                        </a:lnTo>
                        <a:lnTo>
                          <a:pt x="291" y="0"/>
                        </a:lnTo>
                        <a:lnTo>
                          <a:pt x="285" y="0"/>
                        </a:lnTo>
                        <a:lnTo>
                          <a:pt x="285" y="0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2" y="20"/>
                        </a:lnTo>
                        <a:lnTo>
                          <a:pt x="0" y="23"/>
                        </a:lnTo>
                        <a:lnTo>
                          <a:pt x="0" y="734"/>
                        </a:lnTo>
                        <a:lnTo>
                          <a:pt x="0" y="734"/>
                        </a:lnTo>
                        <a:lnTo>
                          <a:pt x="0" y="739"/>
                        </a:lnTo>
                        <a:lnTo>
                          <a:pt x="2" y="743"/>
                        </a:lnTo>
                        <a:lnTo>
                          <a:pt x="5" y="748"/>
                        </a:lnTo>
                        <a:lnTo>
                          <a:pt x="9" y="751"/>
                        </a:lnTo>
                        <a:lnTo>
                          <a:pt x="9" y="751"/>
                        </a:lnTo>
                        <a:lnTo>
                          <a:pt x="11" y="751"/>
                        </a:lnTo>
                        <a:lnTo>
                          <a:pt x="11" y="751"/>
                        </a:lnTo>
                        <a:lnTo>
                          <a:pt x="38" y="758"/>
                        </a:lnTo>
                        <a:lnTo>
                          <a:pt x="59" y="764"/>
                        </a:lnTo>
                        <a:lnTo>
                          <a:pt x="87" y="769"/>
                        </a:lnTo>
                        <a:lnTo>
                          <a:pt x="123" y="773"/>
                        </a:lnTo>
                        <a:lnTo>
                          <a:pt x="167" y="779"/>
                        </a:lnTo>
                        <a:lnTo>
                          <a:pt x="221" y="782"/>
                        </a:lnTo>
                        <a:lnTo>
                          <a:pt x="285" y="787"/>
                        </a:lnTo>
                        <a:lnTo>
                          <a:pt x="285" y="787"/>
                        </a:lnTo>
                        <a:lnTo>
                          <a:pt x="292" y="785"/>
                        </a:lnTo>
                        <a:lnTo>
                          <a:pt x="300" y="785"/>
                        </a:lnTo>
                        <a:lnTo>
                          <a:pt x="309" y="782"/>
                        </a:lnTo>
                        <a:lnTo>
                          <a:pt x="599" y="655"/>
                        </a:lnTo>
                        <a:lnTo>
                          <a:pt x="599" y="655"/>
                        </a:lnTo>
                        <a:lnTo>
                          <a:pt x="603" y="652"/>
                        </a:lnTo>
                        <a:lnTo>
                          <a:pt x="604" y="649"/>
                        </a:lnTo>
                        <a:lnTo>
                          <a:pt x="604" y="52"/>
                        </a:lnTo>
                        <a:lnTo>
                          <a:pt x="604" y="52"/>
                        </a:lnTo>
                        <a:lnTo>
                          <a:pt x="603" y="49"/>
                        </a:lnTo>
                        <a:lnTo>
                          <a:pt x="598" y="46"/>
                        </a:lnTo>
                        <a:lnTo>
                          <a:pt x="598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89" name="Freeform 33"/>
                  <p:cNvSpPr>
                    <a:spLocks/>
                  </p:cNvSpPr>
                  <p:nvPr/>
                </p:nvSpPr>
                <p:spPr bwMode="auto">
                  <a:xfrm>
                    <a:off x="5310636" y="3076854"/>
                    <a:ext cx="462745" cy="1939760"/>
                  </a:xfrm>
                  <a:custGeom>
                    <a:avLst/>
                    <a:gdLst/>
                    <a:ahLst/>
                    <a:cxnLst>
                      <a:cxn ang="0">
                        <a:pos x="64" y="119"/>
                      </a:cxn>
                      <a:cxn ang="0">
                        <a:pos x="64" y="119"/>
                      </a:cxn>
                      <a:cxn ang="0">
                        <a:pos x="65" y="109"/>
                      </a:cxn>
                      <a:cxn ang="0">
                        <a:pos x="67" y="100"/>
                      </a:cxn>
                      <a:cxn ang="0">
                        <a:pos x="71" y="92"/>
                      </a:cxn>
                      <a:cxn ang="0">
                        <a:pos x="76" y="85"/>
                      </a:cxn>
                      <a:cxn ang="0">
                        <a:pos x="82" y="79"/>
                      </a:cxn>
                      <a:cxn ang="0">
                        <a:pos x="89" y="74"/>
                      </a:cxn>
                      <a:cxn ang="0">
                        <a:pos x="97" y="69"/>
                      </a:cxn>
                      <a:cxn ang="0">
                        <a:pos x="104" y="68"/>
                      </a:cxn>
                      <a:cxn ang="0">
                        <a:pos x="104" y="4"/>
                      </a:cxn>
                      <a:cxn ang="0">
                        <a:pos x="0" y="0"/>
                      </a:cxn>
                      <a:cxn ang="0">
                        <a:pos x="0" y="358"/>
                      </a:cxn>
                      <a:cxn ang="0">
                        <a:pos x="0" y="358"/>
                      </a:cxn>
                      <a:cxn ang="0">
                        <a:pos x="29" y="364"/>
                      </a:cxn>
                      <a:cxn ang="0">
                        <a:pos x="62" y="372"/>
                      </a:cxn>
                      <a:cxn ang="0">
                        <a:pos x="104" y="378"/>
                      </a:cxn>
                      <a:cxn ang="0">
                        <a:pos x="104" y="171"/>
                      </a:cxn>
                      <a:cxn ang="0">
                        <a:pos x="104" y="171"/>
                      </a:cxn>
                      <a:cxn ang="0">
                        <a:pos x="97" y="168"/>
                      </a:cxn>
                      <a:cxn ang="0">
                        <a:pos x="89" y="165"/>
                      </a:cxn>
                      <a:cxn ang="0">
                        <a:pos x="82" y="159"/>
                      </a:cxn>
                      <a:cxn ang="0">
                        <a:pos x="76" y="153"/>
                      </a:cxn>
                      <a:cxn ang="0">
                        <a:pos x="71" y="145"/>
                      </a:cxn>
                      <a:cxn ang="0">
                        <a:pos x="67" y="138"/>
                      </a:cxn>
                      <a:cxn ang="0">
                        <a:pos x="65" y="128"/>
                      </a:cxn>
                      <a:cxn ang="0">
                        <a:pos x="64" y="119"/>
                      </a:cxn>
                      <a:cxn ang="0">
                        <a:pos x="64" y="119"/>
                      </a:cxn>
                    </a:cxnLst>
                    <a:rect l="0" t="0" r="r" b="b"/>
                    <a:pathLst>
                      <a:path w="104" h="378">
                        <a:moveTo>
                          <a:pt x="64" y="119"/>
                        </a:moveTo>
                        <a:lnTo>
                          <a:pt x="64" y="119"/>
                        </a:lnTo>
                        <a:lnTo>
                          <a:pt x="65" y="109"/>
                        </a:lnTo>
                        <a:lnTo>
                          <a:pt x="67" y="100"/>
                        </a:lnTo>
                        <a:lnTo>
                          <a:pt x="71" y="92"/>
                        </a:lnTo>
                        <a:lnTo>
                          <a:pt x="76" y="85"/>
                        </a:lnTo>
                        <a:lnTo>
                          <a:pt x="82" y="79"/>
                        </a:lnTo>
                        <a:lnTo>
                          <a:pt x="89" y="74"/>
                        </a:lnTo>
                        <a:lnTo>
                          <a:pt x="97" y="69"/>
                        </a:lnTo>
                        <a:lnTo>
                          <a:pt x="104" y="68"/>
                        </a:lnTo>
                        <a:lnTo>
                          <a:pt x="104" y="4"/>
                        </a:lnTo>
                        <a:lnTo>
                          <a:pt x="0" y="0"/>
                        </a:lnTo>
                        <a:lnTo>
                          <a:pt x="0" y="358"/>
                        </a:lnTo>
                        <a:lnTo>
                          <a:pt x="0" y="358"/>
                        </a:lnTo>
                        <a:lnTo>
                          <a:pt x="29" y="364"/>
                        </a:lnTo>
                        <a:lnTo>
                          <a:pt x="62" y="372"/>
                        </a:lnTo>
                        <a:lnTo>
                          <a:pt x="104" y="378"/>
                        </a:lnTo>
                        <a:lnTo>
                          <a:pt x="104" y="171"/>
                        </a:lnTo>
                        <a:lnTo>
                          <a:pt x="104" y="171"/>
                        </a:lnTo>
                        <a:lnTo>
                          <a:pt x="97" y="168"/>
                        </a:lnTo>
                        <a:lnTo>
                          <a:pt x="89" y="165"/>
                        </a:lnTo>
                        <a:lnTo>
                          <a:pt x="82" y="159"/>
                        </a:lnTo>
                        <a:lnTo>
                          <a:pt x="76" y="153"/>
                        </a:lnTo>
                        <a:lnTo>
                          <a:pt x="71" y="145"/>
                        </a:lnTo>
                        <a:lnTo>
                          <a:pt x="67" y="138"/>
                        </a:lnTo>
                        <a:lnTo>
                          <a:pt x="65" y="128"/>
                        </a:lnTo>
                        <a:lnTo>
                          <a:pt x="64" y="119"/>
                        </a:lnTo>
                        <a:lnTo>
                          <a:pt x="64" y="11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0" name="Freeform 34"/>
                  <p:cNvSpPr>
                    <a:spLocks/>
                  </p:cNvSpPr>
                  <p:nvPr/>
                </p:nvSpPr>
                <p:spPr bwMode="auto">
                  <a:xfrm>
                    <a:off x="5844572" y="3097381"/>
                    <a:ext cx="538387" cy="1975680"/>
                  </a:xfrm>
                  <a:custGeom>
                    <a:avLst/>
                    <a:gdLst/>
                    <a:ahLst/>
                    <a:cxnLst>
                      <a:cxn ang="0">
                        <a:pos x="121" y="5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0" y="64"/>
                      </a:cxn>
                      <a:cxn ang="0">
                        <a:pos x="9" y="65"/>
                      </a:cxn>
                      <a:cxn ang="0">
                        <a:pos x="16" y="70"/>
                      </a:cxn>
                      <a:cxn ang="0">
                        <a:pos x="22" y="75"/>
                      </a:cxn>
                      <a:cxn ang="0">
                        <a:pos x="28" y="81"/>
                      </a:cxn>
                      <a:cxn ang="0">
                        <a:pos x="34" y="88"/>
                      </a:cxn>
                      <a:cxn ang="0">
                        <a:pos x="37" y="96"/>
                      </a:cxn>
                      <a:cxn ang="0">
                        <a:pos x="40" y="105"/>
                      </a:cxn>
                      <a:cxn ang="0">
                        <a:pos x="40" y="115"/>
                      </a:cxn>
                      <a:cxn ang="0">
                        <a:pos x="40" y="115"/>
                      </a:cxn>
                      <a:cxn ang="0">
                        <a:pos x="40" y="124"/>
                      </a:cxn>
                      <a:cxn ang="0">
                        <a:pos x="37" y="134"/>
                      </a:cxn>
                      <a:cxn ang="0">
                        <a:pos x="34" y="141"/>
                      </a:cxn>
                      <a:cxn ang="0">
                        <a:pos x="28" y="149"/>
                      </a:cxn>
                      <a:cxn ang="0">
                        <a:pos x="22" y="155"/>
                      </a:cxn>
                      <a:cxn ang="0">
                        <a:pos x="16" y="161"/>
                      </a:cxn>
                      <a:cxn ang="0">
                        <a:pos x="9" y="164"/>
                      </a:cxn>
                      <a:cxn ang="0">
                        <a:pos x="0" y="167"/>
                      </a:cxn>
                      <a:cxn ang="0">
                        <a:pos x="0" y="376"/>
                      </a:cxn>
                      <a:cxn ang="0">
                        <a:pos x="0" y="376"/>
                      </a:cxn>
                      <a:cxn ang="0">
                        <a:pos x="57" y="382"/>
                      </a:cxn>
                      <a:cxn ang="0">
                        <a:pos x="87" y="383"/>
                      </a:cxn>
                      <a:cxn ang="0">
                        <a:pos x="121" y="385"/>
                      </a:cxn>
                      <a:cxn ang="0">
                        <a:pos x="121" y="5"/>
                      </a:cxn>
                    </a:cxnLst>
                    <a:rect l="0" t="0" r="r" b="b"/>
                    <a:pathLst>
                      <a:path w="121" h="385">
                        <a:moveTo>
                          <a:pt x="121" y="5"/>
                        </a:move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9" y="65"/>
                        </a:lnTo>
                        <a:lnTo>
                          <a:pt x="16" y="70"/>
                        </a:lnTo>
                        <a:lnTo>
                          <a:pt x="22" y="75"/>
                        </a:lnTo>
                        <a:lnTo>
                          <a:pt x="28" y="81"/>
                        </a:lnTo>
                        <a:lnTo>
                          <a:pt x="34" y="88"/>
                        </a:lnTo>
                        <a:lnTo>
                          <a:pt x="37" y="96"/>
                        </a:lnTo>
                        <a:lnTo>
                          <a:pt x="40" y="105"/>
                        </a:lnTo>
                        <a:lnTo>
                          <a:pt x="40" y="115"/>
                        </a:lnTo>
                        <a:lnTo>
                          <a:pt x="40" y="115"/>
                        </a:lnTo>
                        <a:lnTo>
                          <a:pt x="40" y="124"/>
                        </a:lnTo>
                        <a:lnTo>
                          <a:pt x="37" y="134"/>
                        </a:lnTo>
                        <a:lnTo>
                          <a:pt x="34" y="141"/>
                        </a:lnTo>
                        <a:lnTo>
                          <a:pt x="28" y="149"/>
                        </a:lnTo>
                        <a:lnTo>
                          <a:pt x="22" y="155"/>
                        </a:lnTo>
                        <a:lnTo>
                          <a:pt x="16" y="161"/>
                        </a:lnTo>
                        <a:lnTo>
                          <a:pt x="9" y="164"/>
                        </a:lnTo>
                        <a:lnTo>
                          <a:pt x="0" y="167"/>
                        </a:lnTo>
                        <a:lnTo>
                          <a:pt x="0" y="376"/>
                        </a:lnTo>
                        <a:lnTo>
                          <a:pt x="0" y="376"/>
                        </a:lnTo>
                        <a:lnTo>
                          <a:pt x="57" y="382"/>
                        </a:lnTo>
                        <a:lnTo>
                          <a:pt x="87" y="383"/>
                        </a:lnTo>
                        <a:lnTo>
                          <a:pt x="121" y="385"/>
                        </a:lnTo>
                        <a:lnTo>
                          <a:pt x="121" y="5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1" name="Freeform 35"/>
                  <p:cNvSpPr>
                    <a:spLocks/>
                  </p:cNvSpPr>
                  <p:nvPr/>
                </p:nvSpPr>
                <p:spPr bwMode="auto">
                  <a:xfrm>
                    <a:off x="5662143" y="3502779"/>
                    <a:ext cx="293665" cy="364345"/>
                  </a:xfrm>
                  <a:custGeom>
                    <a:avLst/>
                    <a:gdLst/>
                    <a:ahLst/>
                    <a:cxnLst>
                      <a:cxn ang="0">
                        <a:pos x="66" y="36"/>
                      </a:cxn>
                      <a:cxn ang="0">
                        <a:pos x="66" y="36"/>
                      </a:cxn>
                      <a:cxn ang="0">
                        <a:pos x="66" y="29"/>
                      </a:cxn>
                      <a:cxn ang="0">
                        <a:pos x="63" y="23"/>
                      </a:cxn>
                      <a:cxn ang="0">
                        <a:pos x="60" y="17"/>
                      </a:cxn>
                      <a:cxn ang="0">
                        <a:pos x="57" y="11"/>
                      </a:cxn>
                      <a:cxn ang="0">
                        <a:pos x="51" y="6"/>
                      </a:cxn>
                      <a:cxn ang="0">
                        <a:pos x="47" y="3"/>
                      </a:cxn>
                      <a:cxn ang="0">
                        <a:pos x="41" y="2"/>
                      </a:cxn>
                      <a:cxn ang="0">
                        <a:pos x="33" y="0"/>
                      </a:cxn>
                      <a:cxn ang="0">
                        <a:pos x="33" y="0"/>
                      </a:cxn>
                      <a:cxn ang="0">
                        <a:pos x="27" y="2"/>
                      </a:cxn>
                      <a:cxn ang="0">
                        <a:pos x="21" y="3"/>
                      </a:cxn>
                      <a:cxn ang="0">
                        <a:pos x="15" y="6"/>
                      </a:cxn>
                      <a:cxn ang="0">
                        <a:pos x="10" y="11"/>
                      </a:cxn>
                      <a:cxn ang="0">
                        <a:pos x="6" y="17"/>
                      </a:cxn>
                      <a:cxn ang="0">
                        <a:pos x="3" y="23"/>
                      </a:cxn>
                      <a:cxn ang="0">
                        <a:pos x="1" y="29"/>
                      </a:cxn>
                      <a:cxn ang="0">
                        <a:pos x="0" y="36"/>
                      </a:cxn>
                      <a:cxn ang="0">
                        <a:pos x="0" y="36"/>
                      </a:cxn>
                      <a:cxn ang="0">
                        <a:pos x="1" y="42"/>
                      </a:cxn>
                      <a:cxn ang="0">
                        <a:pos x="3" y="50"/>
                      </a:cxn>
                      <a:cxn ang="0">
                        <a:pos x="6" y="56"/>
                      </a:cxn>
                      <a:cxn ang="0">
                        <a:pos x="10" y="61"/>
                      </a:cxn>
                      <a:cxn ang="0">
                        <a:pos x="15" y="65"/>
                      </a:cxn>
                      <a:cxn ang="0">
                        <a:pos x="21" y="68"/>
                      </a:cxn>
                      <a:cxn ang="0">
                        <a:pos x="27" y="71"/>
                      </a:cxn>
                      <a:cxn ang="0">
                        <a:pos x="33" y="71"/>
                      </a:cxn>
                      <a:cxn ang="0">
                        <a:pos x="33" y="71"/>
                      </a:cxn>
                      <a:cxn ang="0">
                        <a:pos x="41" y="71"/>
                      </a:cxn>
                      <a:cxn ang="0">
                        <a:pos x="47" y="68"/>
                      </a:cxn>
                      <a:cxn ang="0">
                        <a:pos x="51" y="65"/>
                      </a:cxn>
                      <a:cxn ang="0">
                        <a:pos x="57" y="61"/>
                      </a:cxn>
                      <a:cxn ang="0">
                        <a:pos x="60" y="56"/>
                      </a:cxn>
                      <a:cxn ang="0">
                        <a:pos x="63" y="50"/>
                      </a:cxn>
                      <a:cxn ang="0">
                        <a:pos x="66" y="42"/>
                      </a:cxn>
                      <a:cxn ang="0">
                        <a:pos x="66" y="36"/>
                      </a:cxn>
                      <a:cxn ang="0">
                        <a:pos x="66" y="36"/>
                      </a:cxn>
                    </a:cxnLst>
                    <a:rect l="0" t="0" r="r" b="b"/>
                    <a:pathLst>
                      <a:path w="66" h="71">
                        <a:moveTo>
                          <a:pt x="66" y="36"/>
                        </a:moveTo>
                        <a:lnTo>
                          <a:pt x="66" y="36"/>
                        </a:lnTo>
                        <a:lnTo>
                          <a:pt x="66" y="29"/>
                        </a:lnTo>
                        <a:lnTo>
                          <a:pt x="63" y="23"/>
                        </a:lnTo>
                        <a:lnTo>
                          <a:pt x="60" y="17"/>
                        </a:lnTo>
                        <a:lnTo>
                          <a:pt x="57" y="11"/>
                        </a:lnTo>
                        <a:lnTo>
                          <a:pt x="51" y="6"/>
                        </a:lnTo>
                        <a:lnTo>
                          <a:pt x="47" y="3"/>
                        </a:lnTo>
                        <a:lnTo>
                          <a:pt x="41" y="2"/>
                        </a:lnTo>
                        <a:lnTo>
                          <a:pt x="33" y="0"/>
                        </a:lnTo>
                        <a:lnTo>
                          <a:pt x="33" y="0"/>
                        </a:lnTo>
                        <a:lnTo>
                          <a:pt x="27" y="2"/>
                        </a:lnTo>
                        <a:lnTo>
                          <a:pt x="21" y="3"/>
                        </a:lnTo>
                        <a:lnTo>
                          <a:pt x="15" y="6"/>
                        </a:lnTo>
                        <a:lnTo>
                          <a:pt x="10" y="11"/>
                        </a:lnTo>
                        <a:lnTo>
                          <a:pt x="6" y="17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1" y="42"/>
                        </a:lnTo>
                        <a:lnTo>
                          <a:pt x="3" y="50"/>
                        </a:lnTo>
                        <a:lnTo>
                          <a:pt x="6" y="56"/>
                        </a:lnTo>
                        <a:lnTo>
                          <a:pt x="10" y="61"/>
                        </a:lnTo>
                        <a:lnTo>
                          <a:pt x="15" y="65"/>
                        </a:lnTo>
                        <a:lnTo>
                          <a:pt x="21" y="68"/>
                        </a:lnTo>
                        <a:lnTo>
                          <a:pt x="27" y="71"/>
                        </a:lnTo>
                        <a:lnTo>
                          <a:pt x="33" y="71"/>
                        </a:lnTo>
                        <a:lnTo>
                          <a:pt x="33" y="71"/>
                        </a:lnTo>
                        <a:lnTo>
                          <a:pt x="41" y="71"/>
                        </a:lnTo>
                        <a:lnTo>
                          <a:pt x="47" y="68"/>
                        </a:lnTo>
                        <a:lnTo>
                          <a:pt x="51" y="65"/>
                        </a:lnTo>
                        <a:lnTo>
                          <a:pt x="57" y="61"/>
                        </a:lnTo>
                        <a:lnTo>
                          <a:pt x="60" y="56"/>
                        </a:lnTo>
                        <a:lnTo>
                          <a:pt x="63" y="50"/>
                        </a:lnTo>
                        <a:lnTo>
                          <a:pt x="66" y="42"/>
                        </a:lnTo>
                        <a:lnTo>
                          <a:pt x="66" y="36"/>
                        </a:lnTo>
                        <a:lnTo>
                          <a:pt x="66" y="36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2" name="Freeform 36"/>
                  <p:cNvSpPr>
                    <a:spLocks/>
                  </p:cNvSpPr>
                  <p:nvPr/>
                </p:nvSpPr>
                <p:spPr bwMode="auto">
                  <a:xfrm>
                    <a:off x="5666593" y="3548965"/>
                    <a:ext cx="235823" cy="287372"/>
                  </a:xfrm>
                  <a:custGeom>
                    <a:avLst/>
                    <a:gdLst/>
                    <a:ahLst/>
                    <a:cxnLst>
                      <a:cxn ang="0">
                        <a:pos x="41" y="33"/>
                      </a:cxn>
                      <a:cxn ang="0">
                        <a:pos x="41" y="33"/>
                      </a:cxn>
                      <a:cxn ang="0">
                        <a:pos x="37" y="32"/>
                      </a:cxn>
                      <a:cxn ang="0">
                        <a:pos x="32" y="29"/>
                      </a:cxn>
                      <a:cxn ang="0">
                        <a:pos x="29" y="24"/>
                      </a:cxn>
                      <a:cxn ang="0">
                        <a:pos x="27" y="20"/>
                      </a:cxn>
                      <a:cxn ang="0">
                        <a:pos x="27" y="20"/>
                      </a:cxn>
                      <a:cxn ang="0">
                        <a:pos x="29" y="14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1" y="5"/>
                      </a:cxn>
                      <a:cxn ang="0">
                        <a:pos x="41" y="5"/>
                      </a:cxn>
                      <a:cxn ang="0">
                        <a:pos x="43" y="5"/>
                      </a:cxn>
                      <a:cxn ang="0">
                        <a:pos x="43" y="5"/>
                      </a:cxn>
                      <a:cxn ang="0">
                        <a:pos x="35" y="2"/>
                      </a:cxn>
                      <a:cxn ang="0">
                        <a:pos x="26" y="0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2"/>
                      </a:cxn>
                      <a:cxn ang="0">
                        <a:pos x="12" y="5"/>
                      </a:cxn>
                      <a:cxn ang="0">
                        <a:pos x="8" y="8"/>
                      </a:cxn>
                      <a:cxn ang="0">
                        <a:pos x="5" y="12"/>
                      </a:cxn>
                      <a:cxn ang="0">
                        <a:pos x="2" y="17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0" y="27"/>
                      </a:cxn>
                      <a:cxn ang="0">
                        <a:pos x="0" y="33"/>
                      </a:cxn>
                      <a:cxn ang="0">
                        <a:pos x="2" y="40"/>
                      </a:cxn>
                      <a:cxn ang="0">
                        <a:pos x="5" y="44"/>
                      </a:cxn>
                      <a:cxn ang="0">
                        <a:pos x="8" y="49"/>
                      </a:cxn>
                      <a:cxn ang="0">
                        <a:pos x="12" y="52"/>
                      </a:cxn>
                      <a:cxn ang="0">
                        <a:pos x="17" y="55"/>
                      </a:cxn>
                      <a:cxn ang="0">
                        <a:pos x="21" y="56"/>
                      </a:cxn>
                      <a:cxn ang="0">
                        <a:pos x="26" y="56"/>
                      </a:cxn>
                      <a:cxn ang="0">
                        <a:pos x="26" y="56"/>
                      </a:cxn>
                      <a:cxn ang="0">
                        <a:pos x="32" y="56"/>
                      </a:cxn>
                      <a:cxn ang="0">
                        <a:pos x="37" y="55"/>
                      </a:cxn>
                      <a:cxn ang="0">
                        <a:pos x="41" y="52"/>
                      </a:cxn>
                      <a:cxn ang="0">
                        <a:pos x="46" y="49"/>
                      </a:cxn>
                      <a:cxn ang="0">
                        <a:pos x="49" y="44"/>
                      </a:cxn>
                      <a:cxn ang="0">
                        <a:pos x="52" y="40"/>
                      </a:cxn>
                      <a:cxn ang="0">
                        <a:pos x="53" y="33"/>
                      </a:cxn>
                      <a:cxn ang="0">
                        <a:pos x="53" y="27"/>
                      </a:cxn>
                      <a:cxn ang="0">
                        <a:pos x="53" y="27"/>
                      </a:cxn>
                      <a:cxn ang="0">
                        <a:pos x="53" y="26"/>
                      </a:cxn>
                      <a:cxn ang="0">
                        <a:pos x="53" y="26"/>
                      </a:cxn>
                      <a:cxn ang="0">
                        <a:pos x="50" y="29"/>
                      </a:cxn>
                      <a:cxn ang="0">
                        <a:pos x="49" y="32"/>
                      </a:cxn>
                      <a:cxn ang="0">
                        <a:pos x="44" y="33"/>
                      </a:cxn>
                      <a:cxn ang="0">
                        <a:pos x="41" y="33"/>
                      </a:cxn>
                      <a:cxn ang="0">
                        <a:pos x="41" y="33"/>
                      </a:cxn>
                    </a:cxnLst>
                    <a:rect l="0" t="0" r="r" b="b"/>
                    <a:pathLst>
                      <a:path w="53" h="56">
                        <a:moveTo>
                          <a:pt x="41" y="33"/>
                        </a:moveTo>
                        <a:lnTo>
                          <a:pt x="41" y="33"/>
                        </a:lnTo>
                        <a:lnTo>
                          <a:pt x="37" y="32"/>
                        </a:lnTo>
                        <a:lnTo>
                          <a:pt x="32" y="29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9" y="14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1" y="5"/>
                        </a:lnTo>
                        <a:lnTo>
                          <a:pt x="41" y="5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2"/>
                        </a:lnTo>
                        <a:lnTo>
                          <a:pt x="12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2" y="17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3"/>
                        </a:lnTo>
                        <a:lnTo>
                          <a:pt x="2" y="40"/>
                        </a:lnTo>
                        <a:lnTo>
                          <a:pt x="5" y="44"/>
                        </a:lnTo>
                        <a:lnTo>
                          <a:pt x="8" y="49"/>
                        </a:lnTo>
                        <a:lnTo>
                          <a:pt x="12" y="52"/>
                        </a:lnTo>
                        <a:lnTo>
                          <a:pt x="17" y="55"/>
                        </a:lnTo>
                        <a:lnTo>
                          <a:pt x="21" y="56"/>
                        </a:lnTo>
                        <a:lnTo>
                          <a:pt x="26" y="56"/>
                        </a:lnTo>
                        <a:lnTo>
                          <a:pt x="26" y="56"/>
                        </a:lnTo>
                        <a:lnTo>
                          <a:pt x="32" y="56"/>
                        </a:lnTo>
                        <a:lnTo>
                          <a:pt x="37" y="55"/>
                        </a:lnTo>
                        <a:lnTo>
                          <a:pt x="41" y="52"/>
                        </a:lnTo>
                        <a:lnTo>
                          <a:pt x="46" y="49"/>
                        </a:lnTo>
                        <a:lnTo>
                          <a:pt x="49" y="44"/>
                        </a:lnTo>
                        <a:lnTo>
                          <a:pt x="52" y="40"/>
                        </a:lnTo>
                        <a:lnTo>
                          <a:pt x="53" y="33"/>
                        </a:lnTo>
                        <a:lnTo>
                          <a:pt x="53" y="27"/>
                        </a:lnTo>
                        <a:lnTo>
                          <a:pt x="53" y="27"/>
                        </a:lnTo>
                        <a:lnTo>
                          <a:pt x="53" y="26"/>
                        </a:lnTo>
                        <a:lnTo>
                          <a:pt x="53" y="26"/>
                        </a:lnTo>
                        <a:lnTo>
                          <a:pt x="50" y="29"/>
                        </a:lnTo>
                        <a:lnTo>
                          <a:pt x="49" y="32"/>
                        </a:lnTo>
                        <a:lnTo>
                          <a:pt x="44" y="33"/>
                        </a:lnTo>
                        <a:lnTo>
                          <a:pt x="41" y="33"/>
                        </a:lnTo>
                        <a:lnTo>
                          <a:pt x="41" y="33"/>
                        </a:lnTo>
                        <a:close/>
                      </a:path>
                    </a:pathLst>
                  </a:custGeom>
                  <a:solidFill>
                    <a:srgbClr val="CCCCC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3" name="Freeform 37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4" name="Freeform 38"/>
                  <p:cNvSpPr>
                    <a:spLocks/>
                  </p:cNvSpPr>
                  <p:nvPr/>
                </p:nvSpPr>
                <p:spPr bwMode="auto">
                  <a:xfrm>
                    <a:off x="5364030" y="2666323"/>
                    <a:ext cx="35596" cy="35920"/>
                  </a:xfrm>
                  <a:custGeom>
                    <a:avLst/>
                    <a:gdLst/>
                    <a:ahLst/>
                    <a:cxnLst>
                      <a:cxn ang="0">
                        <a:pos x="8" y="4"/>
                      </a:cxn>
                      <a:cxn ang="0">
                        <a:pos x="8" y="4"/>
                      </a:cxn>
                      <a:cxn ang="0">
                        <a:pos x="6" y="7"/>
                      </a:cxn>
                      <a:cxn ang="0">
                        <a:pos x="3" y="7"/>
                      </a:cxn>
                      <a:cxn ang="0">
                        <a:pos x="3" y="7"/>
                      </a:cxn>
                      <a:cxn ang="0">
                        <a:pos x="0" y="7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1"/>
                      </a:cxn>
                      <a:cxn ang="0">
                        <a:pos x="8" y="4"/>
                      </a:cxn>
                      <a:cxn ang="0">
                        <a:pos x="8" y="4"/>
                      </a:cxn>
                    </a:cxnLst>
                    <a:rect l="0" t="0" r="r" b="b"/>
                    <a:pathLst>
                      <a:path w="8" h="7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B765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5" name="Freeform 39"/>
                  <p:cNvSpPr>
                    <a:spLocks/>
                  </p:cNvSpPr>
                  <p:nvPr/>
                </p:nvSpPr>
                <p:spPr bwMode="auto">
                  <a:xfrm>
                    <a:off x="5364030" y="2414871"/>
                    <a:ext cx="35596" cy="41053"/>
                  </a:xfrm>
                  <a:custGeom>
                    <a:avLst/>
                    <a:gdLst/>
                    <a:ahLst/>
                    <a:cxnLst>
                      <a:cxn ang="0">
                        <a:pos x="8" y="5"/>
                      </a:cxn>
                      <a:cxn ang="0">
                        <a:pos x="8" y="5"/>
                      </a:cxn>
                      <a:cxn ang="0">
                        <a:pos x="6" y="6"/>
                      </a:cxn>
                      <a:cxn ang="0">
                        <a:pos x="3" y="8"/>
                      </a:cxn>
                      <a:cxn ang="0">
                        <a:pos x="3" y="8"/>
                      </a:cxn>
                      <a:cxn ang="0">
                        <a:pos x="0" y="6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6" y="2"/>
                      </a:cxn>
                      <a:cxn ang="0">
                        <a:pos x="8" y="5"/>
                      </a:cxn>
                      <a:cxn ang="0">
                        <a:pos x="8" y="5"/>
                      </a:cxn>
                    </a:cxnLst>
                    <a:rect l="0" t="0" r="r" b="b"/>
                    <a:pathLst>
                      <a:path w="8" h="8">
                        <a:moveTo>
                          <a:pt x="8" y="5"/>
                        </a:moveTo>
                        <a:lnTo>
                          <a:pt x="8" y="5"/>
                        </a:lnTo>
                        <a:lnTo>
                          <a:pt x="6" y="6"/>
                        </a:lnTo>
                        <a:lnTo>
                          <a:pt x="3" y="8"/>
                        </a:lnTo>
                        <a:lnTo>
                          <a:pt x="3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6" y="2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7EAA5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5493063" y="2348161"/>
                    <a:ext cx="889894" cy="636324"/>
                  </a:xfrm>
                  <a:custGeom>
                    <a:avLst/>
                    <a:gdLst/>
                    <a:ahLst/>
                    <a:cxnLst>
                      <a:cxn ang="0">
                        <a:pos x="7" y="112"/>
                      </a:cxn>
                      <a:cxn ang="0">
                        <a:pos x="38" y="60"/>
                      </a:cxn>
                      <a:cxn ang="0">
                        <a:pos x="194" y="62"/>
                      </a:cxn>
                      <a:cxn ang="0">
                        <a:pos x="194" y="62"/>
                      </a:cxn>
                      <a:cxn ang="0">
                        <a:pos x="194" y="118"/>
                      </a:cxn>
                      <a:cxn ang="0">
                        <a:pos x="194" y="118"/>
                      </a:cxn>
                      <a:cxn ang="0">
                        <a:pos x="7" y="112"/>
                      </a:cxn>
                      <a:cxn ang="0">
                        <a:pos x="7" y="112"/>
                      </a:cxn>
                      <a:cxn ang="0">
                        <a:pos x="33" y="6"/>
                      </a:cxn>
                      <a:cxn ang="0">
                        <a:pos x="33" y="56"/>
                      </a:cxn>
                      <a:cxn ang="0">
                        <a:pos x="6" y="103"/>
                      </a:cxn>
                      <a:cxn ang="0">
                        <a:pos x="6" y="103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33" y="6"/>
                      </a:cxn>
                      <a:cxn ang="0">
                        <a:pos x="33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39" y="54"/>
                      </a:cxn>
                      <a:cxn ang="0">
                        <a:pos x="39" y="54"/>
                      </a:cxn>
                      <a:cxn ang="0">
                        <a:pos x="39" y="6"/>
                      </a:cxn>
                      <a:cxn ang="0">
                        <a:pos x="39" y="6"/>
                      </a:cxn>
                      <a:cxn ang="0">
                        <a:pos x="194" y="6"/>
                      </a:cxn>
                      <a:cxn ang="0">
                        <a:pos x="194" y="6"/>
                      </a:cxn>
                      <a:cxn ang="0">
                        <a:pos x="194" y="56"/>
                      </a:cxn>
                      <a:cxn ang="0">
                        <a:pos x="194" y="56"/>
                      </a:cxn>
                      <a:cxn ang="0">
                        <a:pos x="197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3"/>
                      </a:cxn>
                      <a:cxn ang="0">
                        <a:pos x="0" y="115"/>
                      </a:cxn>
                      <a:cxn ang="0">
                        <a:pos x="0" y="115"/>
                      </a:cxn>
                      <a:cxn ang="0">
                        <a:pos x="0" y="116"/>
                      </a:cxn>
                      <a:cxn ang="0">
                        <a:pos x="3" y="118"/>
                      </a:cxn>
                      <a:cxn ang="0">
                        <a:pos x="197" y="124"/>
                      </a:cxn>
                      <a:cxn ang="0">
                        <a:pos x="197" y="124"/>
                      </a:cxn>
                      <a:cxn ang="0">
                        <a:pos x="198" y="122"/>
                      </a:cxn>
                      <a:cxn ang="0">
                        <a:pos x="198" y="122"/>
                      </a:cxn>
                      <a:cxn ang="0">
                        <a:pos x="200" y="121"/>
                      </a:cxn>
                      <a:cxn ang="0">
                        <a:pos x="200" y="3"/>
                      </a:cxn>
                      <a:cxn ang="0">
                        <a:pos x="200" y="3"/>
                      </a:cxn>
                      <a:cxn ang="0">
                        <a:pos x="198" y="0"/>
                      </a:cxn>
                      <a:cxn ang="0">
                        <a:pos x="197" y="0"/>
                      </a:cxn>
                      <a:cxn ang="0">
                        <a:pos x="197" y="0"/>
                      </a:cxn>
                    </a:cxnLst>
                    <a:rect l="0" t="0" r="r" b="b"/>
                    <a:pathLst>
                      <a:path w="200" h="124">
                        <a:moveTo>
                          <a:pt x="7" y="112"/>
                        </a:moveTo>
                        <a:lnTo>
                          <a:pt x="38" y="60"/>
                        </a:lnTo>
                        <a:lnTo>
                          <a:pt x="194" y="62"/>
                        </a:lnTo>
                        <a:lnTo>
                          <a:pt x="194" y="62"/>
                        </a:lnTo>
                        <a:lnTo>
                          <a:pt x="194" y="118"/>
                        </a:lnTo>
                        <a:lnTo>
                          <a:pt x="194" y="118"/>
                        </a:lnTo>
                        <a:lnTo>
                          <a:pt x="7" y="112"/>
                        </a:lnTo>
                        <a:lnTo>
                          <a:pt x="7" y="112"/>
                        </a:lnTo>
                        <a:close/>
                        <a:moveTo>
                          <a:pt x="33" y="6"/>
                        </a:moveTo>
                        <a:lnTo>
                          <a:pt x="33" y="56"/>
                        </a:lnTo>
                        <a:lnTo>
                          <a:pt x="6" y="103"/>
                        </a:lnTo>
                        <a:lnTo>
                          <a:pt x="6" y="10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33" y="6"/>
                        </a:lnTo>
                        <a:lnTo>
                          <a:pt x="33" y="6"/>
                        </a:lnTo>
                        <a:close/>
                        <a:moveTo>
                          <a:pt x="194" y="56"/>
                        </a:moveTo>
                        <a:lnTo>
                          <a:pt x="194" y="56"/>
                        </a:lnTo>
                        <a:lnTo>
                          <a:pt x="39" y="54"/>
                        </a:lnTo>
                        <a:lnTo>
                          <a:pt x="39" y="54"/>
                        </a:lnTo>
                        <a:lnTo>
                          <a:pt x="39" y="6"/>
                        </a:lnTo>
                        <a:lnTo>
                          <a:pt x="39" y="6"/>
                        </a:lnTo>
                        <a:lnTo>
                          <a:pt x="194" y="6"/>
                        </a:lnTo>
                        <a:lnTo>
                          <a:pt x="194" y="6"/>
                        </a:lnTo>
                        <a:lnTo>
                          <a:pt x="194" y="56"/>
                        </a:lnTo>
                        <a:lnTo>
                          <a:pt x="194" y="56"/>
                        </a:lnTo>
                        <a:close/>
                        <a:moveTo>
                          <a:pt x="197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115"/>
                        </a:lnTo>
                        <a:lnTo>
                          <a:pt x="0" y="115"/>
                        </a:lnTo>
                        <a:lnTo>
                          <a:pt x="0" y="116"/>
                        </a:lnTo>
                        <a:lnTo>
                          <a:pt x="3" y="118"/>
                        </a:lnTo>
                        <a:lnTo>
                          <a:pt x="197" y="124"/>
                        </a:lnTo>
                        <a:lnTo>
                          <a:pt x="197" y="124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200" y="121"/>
                        </a:lnTo>
                        <a:lnTo>
                          <a:pt x="200" y="3"/>
                        </a:lnTo>
                        <a:lnTo>
                          <a:pt x="200" y="3"/>
                        </a:lnTo>
                        <a:lnTo>
                          <a:pt x="198" y="0"/>
                        </a:lnTo>
                        <a:lnTo>
                          <a:pt x="197" y="0"/>
                        </a:lnTo>
                        <a:lnTo>
                          <a:pt x="1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7" name="Freeform 41"/>
                  <p:cNvSpPr>
                    <a:spLocks/>
                  </p:cNvSpPr>
                  <p:nvPr/>
                </p:nvSpPr>
                <p:spPr bwMode="auto">
                  <a:xfrm>
                    <a:off x="5404073" y="1470649"/>
                    <a:ext cx="867648" cy="169343"/>
                  </a:xfrm>
                  <a:custGeom>
                    <a:avLst/>
                    <a:gdLst/>
                    <a:ahLst/>
                    <a:cxnLst>
                      <a:cxn ang="0">
                        <a:pos x="195" y="21"/>
                      </a:cxn>
                      <a:cxn ang="0">
                        <a:pos x="0" y="33"/>
                      </a:cxn>
                      <a:cxn ang="0">
                        <a:pos x="0" y="10"/>
                      </a:cxn>
                      <a:cxn ang="0">
                        <a:pos x="195" y="0"/>
                      </a:cxn>
                      <a:cxn ang="0">
                        <a:pos x="195" y="21"/>
                      </a:cxn>
                    </a:cxnLst>
                    <a:rect l="0" t="0" r="r" b="b"/>
                    <a:pathLst>
                      <a:path w="195" h="33">
                        <a:moveTo>
                          <a:pt x="195" y="21"/>
                        </a:moveTo>
                        <a:lnTo>
                          <a:pt x="0" y="33"/>
                        </a:lnTo>
                        <a:lnTo>
                          <a:pt x="0" y="10"/>
                        </a:lnTo>
                        <a:lnTo>
                          <a:pt x="195" y="0"/>
                        </a:lnTo>
                        <a:lnTo>
                          <a:pt x="195" y="2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8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5390726" y="1455255"/>
                    <a:ext cx="929940" cy="364345"/>
                  </a:xfrm>
                  <a:custGeom>
                    <a:avLst/>
                    <a:gdLst/>
                    <a:ahLst/>
                    <a:cxnLst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6" y="45"/>
                      </a:cxn>
                      <a:cxn ang="0">
                        <a:pos x="203" y="35"/>
                      </a:cxn>
                      <a:cxn ang="0">
                        <a:pos x="203" y="35"/>
                      </a:cxn>
                      <a:cxn ang="0">
                        <a:pos x="203" y="59"/>
                      </a:cxn>
                      <a:cxn ang="0">
                        <a:pos x="203" y="59"/>
                      </a:cxn>
                      <a:cxn ang="0">
                        <a:pos x="6" y="65"/>
                      </a:cxn>
                      <a:cxn ang="0">
                        <a:pos x="6" y="65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3" y="28"/>
                      </a:cxn>
                      <a:cxn ang="0">
                        <a:pos x="6" y="39"/>
                      </a:cxn>
                      <a:cxn ang="0">
                        <a:pos x="6" y="39"/>
                      </a:cxn>
                      <a:cxn ang="0">
                        <a:pos x="6" y="16"/>
                      </a:cxn>
                      <a:cxn ang="0">
                        <a:pos x="6" y="16"/>
                      </a:cxn>
                      <a:cxn ang="0">
                        <a:pos x="203" y="6"/>
                      </a:cxn>
                      <a:cxn ang="0">
                        <a:pos x="203" y="6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  <a:cxn ang="0">
                        <a:pos x="206" y="0"/>
                      </a:cxn>
                      <a:cxn ang="0">
                        <a:pos x="3" y="10"/>
                      </a:cxn>
                      <a:cxn ang="0">
                        <a:pos x="3" y="10"/>
                      </a:cxn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68"/>
                      </a:cxn>
                      <a:cxn ang="0">
                        <a:pos x="0" y="68"/>
                      </a:cxn>
                      <a:cxn ang="0">
                        <a:pos x="2" y="71"/>
                      </a:cxn>
                      <a:cxn ang="0">
                        <a:pos x="2" y="71"/>
                      </a:cxn>
                      <a:cxn ang="0">
                        <a:pos x="3" y="71"/>
                      </a:cxn>
                      <a:cxn ang="0">
                        <a:pos x="206" y="65"/>
                      </a:cxn>
                      <a:cxn ang="0">
                        <a:pos x="206" y="65"/>
                      </a:cxn>
                      <a:cxn ang="0">
                        <a:pos x="209" y="63"/>
                      </a:cxn>
                      <a:cxn ang="0">
                        <a:pos x="209" y="62"/>
                      </a:cxn>
                      <a:cxn ang="0">
                        <a:pos x="209" y="3"/>
                      </a:cxn>
                      <a:cxn ang="0">
                        <a:pos x="209" y="3"/>
                      </a:cxn>
                      <a:cxn ang="0">
                        <a:pos x="207" y="1"/>
                      </a:cxn>
                      <a:cxn ang="0">
                        <a:pos x="207" y="1"/>
                      </a:cxn>
                    </a:cxnLst>
                    <a:rect l="0" t="0" r="r" b="b"/>
                    <a:pathLst>
                      <a:path w="209" h="71">
                        <a:moveTo>
                          <a:pt x="6" y="65"/>
                        </a:moveTo>
                        <a:lnTo>
                          <a:pt x="6" y="65"/>
                        </a:lnTo>
                        <a:lnTo>
                          <a:pt x="6" y="45"/>
                        </a:lnTo>
                        <a:lnTo>
                          <a:pt x="203" y="35"/>
                        </a:lnTo>
                        <a:lnTo>
                          <a:pt x="203" y="35"/>
                        </a:lnTo>
                        <a:lnTo>
                          <a:pt x="203" y="59"/>
                        </a:lnTo>
                        <a:lnTo>
                          <a:pt x="203" y="59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close/>
                        <a:moveTo>
                          <a:pt x="203" y="6"/>
                        </a:moveTo>
                        <a:lnTo>
                          <a:pt x="203" y="6"/>
                        </a:lnTo>
                        <a:lnTo>
                          <a:pt x="203" y="28"/>
                        </a:lnTo>
                        <a:lnTo>
                          <a:pt x="6" y="39"/>
                        </a:lnTo>
                        <a:lnTo>
                          <a:pt x="6" y="39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203" y="6"/>
                        </a:lnTo>
                        <a:lnTo>
                          <a:pt x="203" y="6"/>
                        </a:lnTo>
                        <a:close/>
                        <a:moveTo>
                          <a:pt x="207" y="1"/>
                        </a:moveTo>
                        <a:lnTo>
                          <a:pt x="207" y="1"/>
                        </a:lnTo>
                        <a:lnTo>
                          <a:pt x="206" y="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3" y="71"/>
                        </a:lnTo>
                        <a:lnTo>
                          <a:pt x="206" y="65"/>
                        </a:lnTo>
                        <a:lnTo>
                          <a:pt x="206" y="65"/>
                        </a:lnTo>
                        <a:lnTo>
                          <a:pt x="209" y="63"/>
                        </a:lnTo>
                        <a:lnTo>
                          <a:pt x="209" y="62"/>
                        </a:lnTo>
                        <a:lnTo>
                          <a:pt x="209" y="3"/>
                        </a:lnTo>
                        <a:lnTo>
                          <a:pt x="209" y="3"/>
                        </a:lnTo>
                        <a:lnTo>
                          <a:pt x="207" y="1"/>
                        </a:lnTo>
                        <a:lnTo>
                          <a:pt x="207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99" name="Freeform 43"/>
                  <p:cNvSpPr>
                    <a:spLocks/>
                  </p:cNvSpPr>
                  <p:nvPr/>
                </p:nvSpPr>
                <p:spPr bwMode="auto">
                  <a:xfrm>
                    <a:off x="6752264" y="1444992"/>
                    <a:ext cx="146834" cy="287372"/>
                  </a:xfrm>
                  <a:custGeom>
                    <a:avLst/>
                    <a:gdLst/>
                    <a:ahLst/>
                    <a:cxnLst>
                      <a:cxn ang="0">
                        <a:pos x="33" y="29"/>
                      </a:cxn>
                      <a:cxn ang="0">
                        <a:pos x="33" y="29"/>
                      </a:cxn>
                      <a:cxn ang="0">
                        <a:pos x="32" y="40"/>
                      </a:cxn>
                      <a:cxn ang="0">
                        <a:pos x="29" y="49"/>
                      </a:cxn>
                      <a:cxn ang="0">
                        <a:pos x="23" y="55"/>
                      </a:cxn>
                      <a:cxn ang="0">
                        <a:pos x="20" y="56"/>
                      </a:cxn>
                      <a:cxn ang="0">
                        <a:pos x="16" y="56"/>
                      </a:cxn>
                      <a:cxn ang="0">
                        <a:pos x="16" y="56"/>
                      </a:cxn>
                      <a:cxn ang="0">
                        <a:pos x="13" y="56"/>
                      </a:cxn>
                      <a:cxn ang="0">
                        <a:pos x="10" y="55"/>
                      </a:cxn>
                      <a:cxn ang="0">
                        <a:pos x="4" y="49"/>
                      </a:cxn>
                      <a:cxn ang="0">
                        <a:pos x="1" y="40"/>
                      </a:cxn>
                      <a:cxn ang="0">
                        <a:pos x="0" y="29"/>
                      </a:cxn>
                      <a:cxn ang="0">
                        <a:pos x="0" y="29"/>
                      </a:cxn>
                      <a:cxn ang="0">
                        <a:pos x="1" y="18"/>
                      </a:cxn>
                      <a:cxn ang="0">
                        <a:pos x="4" y="9"/>
                      </a:cxn>
                      <a:cxn ang="0">
                        <a:pos x="10" y="3"/>
                      </a:cxn>
                      <a:cxn ang="0">
                        <a:pos x="13" y="2"/>
                      </a:cxn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20" y="2"/>
                      </a:cxn>
                      <a:cxn ang="0">
                        <a:pos x="23" y="3"/>
                      </a:cxn>
                      <a:cxn ang="0">
                        <a:pos x="29" y="9"/>
                      </a:cxn>
                      <a:cxn ang="0">
                        <a:pos x="32" y="18"/>
                      </a:cxn>
                      <a:cxn ang="0">
                        <a:pos x="33" y="29"/>
                      </a:cxn>
                      <a:cxn ang="0">
                        <a:pos x="33" y="29"/>
                      </a:cxn>
                    </a:cxnLst>
                    <a:rect l="0" t="0" r="r" b="b"/>
                    <a:pathLst>
                      <a:path w="33" h="56">
                        <a:moveTo>
                          <a:pt x="33" y="29"/>
                        </a:moveTo>
                        <a:lnTo>
                          <a:pt x="33" y="29"/>
                        </a:lnTo>
                        <a:lnTo>
                          <a:pt x="32" y="40"/>
                        </a:lnTo>
                        <a:lnTo>
                          <a:pt x="29" y="49"/>
                        </a:lnTo>
                        <a:lnTo>
                          <a:pt x="23" y="55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3" y="56"/>
                        </a:lnTo>
                        <a:lnTo>
                          <a:pt x="10" y="55"/>
                        </a:lnTo>
                        <a:lnTo>
                          <a:pt x="4" y="49"/>
                        </a:lnTo>
                        <a:lnTo>
                          <a:pt x="1" y="40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1" y="18"/>
                        </a:lnTo>
                        <a:lnTo>
                          <a:pt x="4" y="9"/>
                        </a:lnTo>
                        <a:lnTo>
                          <a:pt x="10" y="3"/>
                        </a:lnTo>
                        <a:lnTo>
                          <a:pt x="13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20" y="2"/>
                        </a:lnTo>
                        <a:lnTo>
                          <a:pt x="23" y="3"/>
                        </a:lnTo>
                        <a:lnTo>
                          <a:pt x="29" y="9"/>
                        </a:lnTo>
                        <a:lnTo>
                          <a:pt x="32" y="18"/>
                        </a:lnTo>
                        <a:lnTo>
                          <a:pt x="33" y="29"/>
                        </a:lnTo>
                        <a:lnTo>
                          <a:pt x="33" y="29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0" name="Freeform 44"/>
                  <p:cNvSpPr>
                    <a:spLocks/>
                  </p:cNvSpPr>
                  <p:nvPr/>
                </p:nvSpPr>
                <p:spPr bwMode="auto">
                  <a:xfrm>
                    <a:off x="6948040" y="1475782"/>
                    <a:ext cx="57844" cy="118026"/>
                  </a:xfrm>
                  <a:custGeom>
                    <a:avLst/>
                    <a:gdLst/>
                    <a:ahLst/>
                    <a:cxnLst>
                      <a:cxn ang="0">
                        <a:pos x="13" y="11"/>
                      </a:cxn>
                      <a:cxn ang="0">
                        <a:pos x="13" y="11"/>
                      </a:cxn>
                      <a:cxn ang="0">
                        <a:pos x="13" y="15"/>
                      </a:cxn>
                      <a:cxn ang="0">
                        <a:pos x="12" y="20"/>
                      </a:cxn>
                      <a:cxn ang="0">
                        <a:pos x="9" y="23"/>
                      </a:cxn>
                      <a:cxn ang="0">
                        <a:pos x="7" y="23"/>
                      </a:cxn>
                      <a:cxn ang="0">
                        <a:pos x="7" y="23"/>
                      </a:cxn>
                      <a:cxn ang="0">
                        <a:pos x="4" y="23"/>
                      </a:cxn>
                      <a:cxn ang="0">
                        <a:pos x="3" y="20"/>
                      </a:cxn>
                      <a:cxn ang="0">
                        <a:pos x="1" y="15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1" y="6"/>
                      </a:cxn>
                      <a:cxn ang="0">
                        <a:pos x="3" y="3"/>
                      </a:cxn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12" y="3"/>
                      </a:cxn>
                      <a:cxn ang="0">
                        <a:pos x="13" y="6"/>
                      </a:cxn>
                      <a:cxn ang="0">
                        <a:pos x="13" y="11"/>
                      </a:cxn>
                      <a:cxn ang="0">
                        <a:pos x="13" y="11"/>
                      </a:cxn>
                    </a:cxnLst>
                    <a:rect l="0" t="0" r="r" b="b"/>
                    <a:pathLst>
                      <a:path w="13" h="23">
                        <a:moveTo>
                          <a:pt x="13" y="11"/>
                        </a:moveTo>
                        <a:lnTo>
                          <a:pt x="13" y="11"/>
                        </a:lnTo>
                        <a:lnTo>
                          <a:pt x="13" y="15"/>
                        </a:lnTo>
                        <a:lnTo>
                          <a:pt x="12" y="20"/>
                        </a:lnTo>
                        <a:lnTo>
                          <a:pt x="9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4" y="23"/>
                        </a:lnTo>
                        <a:lnTo>
                          <a:pt x="3" y="20"/>
                        </a:lnTo>
                        <a:lnTo>
                          <a:pt x="1" y="15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1" y="6"/>
                        </a:lnTo>
                        <a:lnTo>
                          <a:pt x="3" y="3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12" y="3"/>
                        </a:lnTo>
                        <a:lnTo>
                          <a:pt x="13" y="6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7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01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5635446" y="3471989"/>
                    <a:ext cx="347059" cy="425925"/>
                  </a:xfrm>
                  <a:custGeom>
                    <a:avLst/>
                    <a:gdLst/>
                    <a:ahLst/>
                    <a:cxnLst>
                      <a:cxn ang="0">
                        <a:pos x="12" y="42"/>
                      </a:cxn>
                      <a:cxn ang="0">
                        <a:pos x="15" y="30"/>
                      </a:cxn>
                      <a:cxn ang="0">
                        <a:pos x="21" y="21"/>
                      </a:cxn>
                      <a:cxn ang="0">
                        <a:pos x="28" y="15"/>
                      </a:cxn>
                      <a:cxn ang="0">
                        <a:pos x="39" y="12"/>
                      </a:cxn>
                      <a:cxn ang="0">
                        <a:pos x="45" y="14"/>
                      </a:cxn>
                      <a:cxn ang="0">
                        <a:pos x="54" y="18"/>
                      </a:cxn>
                      <a:cxn ang="0">
                        <a:pos x="62" y="26"/>
                      </a:cxn>
                      <a:cxn ang="0">
                        <a:pos x="66" y="36"/>
                      </a:cxn>
                      <a:cxn ang="0">
                        <a:pos x="66" y="42"/>
                      </a:cxn>
                      <a:cxn ang="0">
                        <a:pos x="65" y="53"/>
                      </a:cxn>
                      <a:cxn ang="0">
                        <a:pos x="59" y="62"/>
                      </a:cxn>
                      <a:cxn ang="0">
                        <a:pos x="50" y="70"/>
                      </a:cxn>
                      <a:cxn ang="0">
                        <a:pos x="39" y="71"/>
                      </a:cxn>
                      <a:cxn ang="0">
                        <a:pos x="34" y="71"/>
                      </a:cxn>
                      <a:cxn ang="0">
                        <a:pos x="24" y="67"/>
                      </a:cxn>
                      <a:cxn ang="0">
                        <a:pos x="16" y="58"/>
                      </a:cxn>
                      <a:cxn ang="0">
                        <a:pos x="13" y="48"/>
                      </a:cxn>
                      <a:cxn ang="0">
                        <a:pos x="12" y="42"/>
                      </a:cxn>
                      <a:cxn ang="0">
                        <a:pos x="0" y="42"/>
                      </a:cxn>
                      <a:cxn ang="0">
                        <a:pos x="3" y="58"/>
                      </a:cxn>
                      <a:cxn ang="0">
                        <a:pos x="12" y="71"/>
                      </a:cxn>
                      <a:cxn ang="0">
                        <a:pos x="24" y="80"/>
                      </a:cxn>
                      <a:cxn ang="0">
                        <a:pos x="39" y="83"/>
                      </a:cxn>
                      <a:cxn ang="0">
                        <a:pos x="47" y="82"/>
                      </a:cxn>
                      <a:cxn ang="0">
                        <a:pos x="62" y="76"/>
                      </a:cxn>
                      <a:cxn ang="0">
                        <a:pos x="72" y="65"/>
                      </a:cxn>
                      <a:cxn ang="0">
                        <a:pos x="77" y="50"/>
                      </a:cxn>
                      <a:cxn ang="0">
                        <a:pos x="78" y="42"/>
                      </a:cxn>
                      <a:cxn ang="0">
                        <a:pos x="75" y="26"/>
                      </a:cxn>
                      <a:cxn ang="0">
                        <a:pos x="66" y="12"/>
                      </a:cxn>
                      <a:cxn ang="0">
                        <a:pos x="54" y="3"/>
                      </a:cxn>
                      <a:cxn ang="0">
                        <a:pos x="39" y="0"/>
                      </a:cxn>
                      <a:cxn ang="0">
                        <a:pos x="31" y="2"/>
                      </a:cxn>
                      <a:cxn ang="0">
                        <a:pos x="18" y="8"/>
                      </a:cxn>
                      <a:cxn ang="0">
                        <a:pos x="7" y="18"/>
                      </a:cxn>
                      <a:cxn ang="0">
                        <a:pos x="1" y="33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78" h="83">
                        <a:moveTo>
                          <a:pt x="12" y="42"/>
                        </a:moveTo>
                        <a:lnTo>
                          <a:pt x="12" y="42"/>
                        </a:lnTo>
                        <a:lnTo>
                          <a:pt x="13" y="36"/>
                        </a:lnTo>
                        <a:lnTo>
                          <a:pt x="15" y="30"/>
                        </a:lnTo>
                        <a:lnTo>
                          <a:pt x="16" y="26"/>
                        </a:lnTo>
                        <a:lnTo>
                          <a:pt x="21" y="21"/>
                        </a:lnTo>
                        <a:lnTo>
                          <a:pt x="24" y="18"/>
                        </a:lnTo>
                        <a:lnTo>
                          <a:pt x="28" y="15"/>
                        </a:lnTo>
                        <a:lnTo>
                          <a:pt x="34" y="14"/>
                        </a:lnTo>
                        <a:lnTo>
                          <a:pt x="39" y="12"/>
                        </a:lnTo>
                        <a:lnTo>
                          <a:pt x="39" y="12"/>
                        </a:lnTo>
                        <a:lnTo>
                          <a:pt x="45" y="14"/>
                        </a:lnTo>
                        <a:lnTo>
                          <a:pt x="50" y="15"/>
                        </a:lnTo>
                        <a:lnTo>
                          <a:pt x="54" y="18"/>
                        </a:lnTo>
                        <a:lnTo>
                          <a:pt x="59" y="21"/>
                        </a:lnTo>
                        <a:lnTo>
                          <a:pt x="62" y="26"/>
                        </a:lnTo>
                        <a:lnTo>
                          <a:pt x="65" y="30"/>
                        </a:lnTo>
                        <a:lnTo>
                          <a:pt x="66" y="36"/>
                        </a:lnTo>
                        <a:lnTo>
                          <a:pt x="66" y="42"/>
                        </a:lnTo>
                        <a:lnTo>
                          <a:pt x="66" y="42"/>
                        </a:lnTo>
                        <a:lnTo>
                          <a:pt x="66" y="48"/>
                        </a:lnTo>
                        <a:lnTo>
                          <a:pt x="65" y="53"/>
                        </a:lnTo>
                        <a:lnTo>
                          <a:pt x="62" y="58"/>
                        </a:lnTo>
                        <a:lnTo>
                          <a:pt x="59" y="62"/>
                        </a:lnTo>
                        <a:lnTo>
                          <a:pt x="54" y="67"/>
                        </a:lnTo>
                        <a:lnTo>
                          <a:pt x="50" y="70"/>
                        </a:lnTo>
                        <a:lnTo>
                          <a:pt x="45" y="71"/>
                        </a:lnTo>
                        <a:lnTo>
                          <a:pt x="39" y="71"/>
                        </a:lnTo>
                        <a:lnTo>
                          <a:pt x="39" y="71"/>
                        </a:lnTo>
                        <a:lnTo>
                          <a:pt x="34" y="71"/>
                        </a:lnTo>
                        <a:lnTo>
                          <a:pt x="28" y="70"/>
                        </a:lnTo>
                        <a:lnTo>
                          <a:pt x="24" y="67"/>
                        </a:lnTo>
                        <a:lnTo>
                          <a:pt x="21" y="62"/>
                        </a:lnTo>
                        <a:lnTo>
                          <a:pt x="16" y="58"/>
                        </a:lnTo>
                        <a:lnTo>
                          <a:pt x="15" y="53"/>
                        </a:lnTo>
                        <a:lnTo>
                          <a:pt x="13" y="48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close/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1" y="50"/>
                        </a:lnTo>
                        <a:lnTo>
                          <a:pt x="3" y="58"/>
                        </a:lnTo>
                        <a:lnTo>
                          <a:pt x="7" y="65"/>
                        </a:lnTo>
                        <a:lnTo>
                          <a:pt x="12" y="71"/>
                        </a:lnTo>
                        <a:lnTo>
                          <a:pt x="18" y="76"/>
                        </a:lnTo>
                        <a:lnTo>
                          <a:pt x="24" y="80"/>
                        </a:lnTo>
                        <a:lnTo>
                          <a:pt x="31" y="82"/>
                        </a:lnTo>
                        <a:lnTo>
                          <a:pt x="39" y="83"/>
                        </a:lnTo>
                        <a:lnTo>
                          <a:pt x="39" y="83"/>
                        </a:lnTo>
                        <a:lnTo>
                          <a:pt x="47" y="82"/>
                        </a:lnTo>
                        <a:lnTo>
                          <a:pt x="54" y="80"/>
                        </a:lnTo>
                        <a:lnTo>
                          <a:pt x="62" y="76"/>
                        </a:lnTo>
                        <a:lnTo>
                          <a:pt x="66" y="71"/>
                        </a:lnTo>
                        <a:lnTo>
                          <a:pt x="72" y="65"/>
                        </a:lnTo>
                        <a:lnTo>
                          <a:pt x="75" y="58"/>
                        </a:lnTo>
                        <a:lnTo>
                          <a:pt x="77" y="50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7" y="33"/>
                        </a:lnTo>
                        <a:lnTo>
                          <a:pt x="75" y="26"/>
                        </a:lnTo>
                        <a:lnTo>
                          <a:pt x="72" y="18"/>
                        </a:lnTo>
                        <a:lnTo>
                          <a:pt x="66" y="12"/>
                        </a:lnTo>
                        <a:lnTo>
                          <a:pt x="62" y="8"/>
                        </a:lnTo>
                        <a:lnTo>
                          <a:pt x="54" y="3"/>
                        </a:lnTo>
                        <a:lnTo>
                          <a:pt x="47" y="2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1" y="2"/>
                        </a:lnTo>
                        <a:lnTo>
                          <a:pt x="24" y="3"/>
                        </a:lnTo>
                        <a:lnTo>
                          <a:pt x="18" y="8"/>
                        </a:lnTo>
                        <a:lnTo>
                          <a:pt x="12" y="12"/>
                        </a:lnTo>
                        <a:lnTo>
                          <a:pt x="7" y="18"/>
                        </a:lnTo>
                        <a:lnTo>
                          <a:pt x="3" y="26"/>
                        </a:lnTo>
                        <a:lnTo>
                          <a:pt x="1" y="33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65000"/>
                    </a:sys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cxnSp>
          <p:nvCxnSpPr>
            <p:cNvPr id="1316" name="Straight Connector 10"/>
            <p:cNvCxnSpPr/>
            <p:nvPr/>
          </p:nvCxnSpPr>
          <p:spPr>
            <a:xfrm rot="5400000">
              <a:off x="4667257" y="2857500"/>
              <a:ext cx="6858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/>
          </p:spPr>
        </p:cxnSp>
        <p:cxnSp>
          <p:nvCxnSpPr>
            <p:cNvPr id="1317" name="Straight Connector 1316"/>
            <p:cNvCxnSpPr/>
            <p:nvPr/>
          </p:nvCxnSpPr>
          <p:spPr>
            <a:xfrm rot="5400000">
              <a:off x="4629157" y="2743200"/>
              <a:ext cx="9144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/>
          </p:spPr>
        </p:cxnSp>
        <p:cxnSp>
          <p:nvCxnSpPr>
            <p:cNvPr id="1318" name="Straight Connector 1317"/>
            <p:cNvCxnSpPr/>
            <p:nvPr/>
          </p:nvCxnSpPr>
          <p:spPr>
            <a:xfrm rot="5400000">
              <a:off x="4591057" y="2628900"/>
              <a:ext cx="11430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/>
          </p:spPr>
        </p:cxnSp>
        <p:cxnSp>
          <p:nvCxnSpPr>
            <p:cNvPr id="1319" name="Straight Connector 1318"/>
            <p:cNvCxnSpPr/>
            <p:nvPr/>
          </p:nvCxnSpPr>
          <p:spPr>
            <a:xfrm rot="5400000">
              <a:off x="4552957" y="2514600"/>
              <a:ext cx="13716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/>
          </p:spPr>
        </p:cxnSp>
        <p:sp>
          <p:nvSpPr>
            <p:cNvPr id="1320" name="TextBox 1062"/>
            <p:cNvSpPr txBox="1"/>
            <p:nvPr/>
          </p:nvSpPr>
          <p:spPr>
            <a:xfrm>
              <a:off x="5867400" y="3657600"/>
              <a:ext cx="762000" cy="51332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100" dirty="0" smtClean="0">
                  <a:solidFill>
                    <a:srgbClr val="FF0000"/>
                  </a:solidFill>
                  <a:latin typeface="Arial Narrow" pitchFamily="34" charset="0"/>
                </a:rPr>
                <a:t>Authentication</a:t>
              </a:r>
            </a:p>
            <a:p>
              <a:r>
                <a:rPr lang="en-US" sz="1100" dirty="0" smtClean="0">
                  <a:solidFill>
                    <a:srgbClr val="FF0000"/>
                  </a:solidFill>
                  <a:latin typeface="Arial Narrow" pitchFamily="34" charset="0"/>
                </a:rPr>
                <a:t> / Validation </a:t>
              </a:r>
            </a:p>
            <a:p>
              <a:r>
                <a:rPr lang="en-US" sz="1100" dirty="0" smtClean="0">
                  <a:solidFill>
                    <a:srgbClr val="FF0000"/>
                  </a:solidFill>
                  <a:latin typeface="Arial Narrow" pitchFamily="34" charset="0"/>
                </a:rPr>
                <a:t>/ Geo-location</a:t>
              </a:r>
            </a:p>
            <a:p>
              <a:r>
                <a:rPr lang="en-US" sz="1100" dirty="0" smtClean="0">
                  <a:solidFill>
                    <a:srgbClr val="FF0000"/>
                  </a:solidFill>
                  <a:latin typeface="Arial Narrow" pitchFamily="34" charset="0"/>
                </a:rPr>
                <a:t>/ Statistics</a:t>
              </a:r>
              <a:endParaRPr lang="en-US" sz="1100" dirty="0">
                <a:solidFill>
                  <a:srgbClr val="FF0000"/>
                </a:solidFill>
                <a:latin typeface="Arial Narrow" pitchFamily="34" charset="0"/>
              </a:endParaRPr>
            </a:p>
          </p:txBody>
        </p:sp>
        <p:sp>
          <p:nvSpPr>
            <p:cNvPr id="1321" name="Right Arrow 1320"/>
            <p:cNvSpPr/>
            <p:nvPr/>
          </p:nvSpPr>
          <p:spPr>
            <a:xfrm rot="8613313">
              <a:off x="5220342" y="2827025"/>
              <a:ext cx="1340065" cy="96187"/>
            </a:xfrm>
            <a:prstGeom prst="rightArrow">
              <a:avLst/>
            </a:prstGeom>
            <a:solidFill>
              <a:srgbClr val="EEECE1">
                <a:lumMod val="75000"/>
                <a:alpha val="7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322" name="Rounded Rectangle 1321"/>
            <p:cNvSpPr/>
            <p:nvPr/>
          </p:nvSpPr>
          <p:spPr>
            <a:xfrm>
              <a:off x="2362200" y="1066800"/>
              <a:ext cx="2590800" cy="1600200"/>
            </a:xfrm>
            <a:prstGeom prst="roundRect">
              <a:avLst>
                <a:gd name="adj" fmla="val 10074"/>
              </a:avLst>
            </a:prstGeom>
            <a:noFill/>
            <a:ln w="19050" cap="flat" cmpd="sng" algn="ctr">
              <a:solidFill>
                <a:srgbClr val="FFFF00"/>
              </a:solidFill>
              <a:prstDash val="sysDash"/>
            </a:ln>
            <a:effectLst/>
          </p:spPr>
          <p:txBody>
            <a:bodyPr tIns="0" b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ea typeface="+mn-ea"/>
                  <a:cs typeface="+mn-cs"/>
                </a:rPr>
                <a:t>Example using H.264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ea typeface="+mn-ea"/>
                  <a:cs typeface="+mn-cs"/>
                </a:rPr>
                <a:t>(different formats &amp; wrappers supported)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  <a:ea typeface="+mn-ea"/>
                <a:cs typeface="+mn-cs"/>
              </a:endParaRPr>
            </a:p>
          </p:txBody>
        </p:sp>
        <p:sp>
          <p:nvSpPr>
            <p:cNvPr id="1323" name="TextBox 1062"/>
            <p:cNvSpPr txBox="1"/>
            <p:nvPr/>
          </p:nvSpPr>
          <p:spPr>
            <a:xfrm>
              <a:off x="2667000" y="4038600"/>
              <a:ext cx="1676400" cy="4199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  <a:latin typeface="Arial Narrow" pitchFamily="34" charset="0"/>
                </a:rPr>
                <a:t>Selection, Content Requests,</a:t>
              </a:r>
            </a:p>
            <a:p>
              <a:r>
                <a:rPr lang="en-US" sz="1200" b="1" dirty="0" smtClean="0">
                  <a:solidFill>
                    <a:srgbClr val="FF0000"/>
                  </a:solidFill>
                  <a:latin typeface="Arial Narrow" pitchFamily="34" charset="0"/>
                </a:rPr>
                <a:t>Subscriber Identification, </a:t>
              </a:r>
            </a:p>
            <a:p>
              <a:r>
                <a:rPr lang="en-US" sz="1200" b="1" dirty="0" smtClean="0">
                  <a:solidFill>
                    <a:srgbClr val="FF0000"/>
                  </a:solidFill>
                  <a:latin typeface="Arial Narrow" pitchFamily="34" charset="0"/>
                </a:rPr>
                <a:t>Bandwidth Negotiation, etc.</a:t>
              </a:r>
              <a:endParaRPr lang="en-US" sz="1200" b="1" dirty="0">
                <a:solidFill>
                  <a:srgbClr val="FF0000"/>
                </a:solidFill>
                <a:latin typeface="Arial Narrow" pitchFamily="34" charset="0"/>
              </a:endParaRPr>
            </a:p>
          </p:txBody>
        </p:sp>
        <p:grpSp>
          <p:nvGrpSpPr>
            <p:cNvPr id="1324" name="Group 53"/>
            <p:cNvGrpSpPr/>
            <p:nvPr/>
          </p:nvGrpSpPr>
          <p:grpSpPr>
            <a:xfrm>
              <a:off x="1752600" y="4724404"/>
              <a:ext cx="509587" cy="304800"/>
              <a:chOff x="3048000" y="4345186"/>
              <a:chExt cx="1119187" cy="594320"/>
            </a:xfrm>
          </p:grpSpPr>
          <p:sp>
            <p:nvSpPr>
              <p:cNvPr id="1332" name="Freeform 240"/>
              <p:cNvSpPr>
                <a:spLocks/>
              </p:cNvSpPr>
              <p:nvPr/>
            </p:nvSpPr>
            <p:spPr bwMode="auto">
              <a:xfrm>
                <a:off x="3048000" y="4350147"/>
                <a:ext cx="1115219" cy="583406"/>
              </a:xfrm>
              <a:custGeom>
                <a:avLst/>
                <a:gdLst/>
                <a:ahLst/>
                <a:cxnLst>
                  <a:cxn ang="0">
                    <a:pos x="88" y="181"/>
                  </a:cxn>
                  <a:cxn ang="0">
                    <a:pos x="132" y="172"/>
                  </a:cxn>
                  <a:cxn ang="0">
                    <a:pos x="176" y="162"/>
                  </a:cxn>
                  <a:cxn ang="0">
                    <a:pos x="219" y="153"/>
                  </a:cxn>
                  <a:cxn ang="0">
                    <a:pos x="261" y="143"/>
                  </a:cxn>
                  <a:cxn ang="0">
                    <a:pos x="302" y="133"/>
                  </a:cxn>
                  <a:cxn ang="0">
                    <a:pos x="343" y="123"/>
                  </a:cxn>
                  <a:cxn ang="0">
                    <a:pos x="384" y="112"/>
                  </a:cxn>
                  <a:cxn ang="0">
                    <a:pos x="424" y="102"/>
                  </a:cxn>
                  <a:cxn ang="0">
                    <a:pos x="465" y="91"/>
                  </a:cxn>
                  <a:cxn ang="0">
                    <a:pos x="506" y="79"/>
                  </a:cxn>
                  <a:cxn ang="0">
                    <a:pos x="546" y="68"/>
                  </a:cxn>
                  <a:cxn ang="0">
                    <a:pos x="588" y="56"/>
                  </a:cxn>
                  <a:cxn ang="0">
                    <a:pos x="630" y="44"/>
                  </a:cxn>
                  <a:cxn ang="0">
                    <a:pos x="673" y="31"/>
                  </a:cxn>
                  <a:cxn ang="0">
                    <a:pos x="716" y="18"/>
                  </a:cxn>
                  <a:cxn ang="0">
                    <a:pos x="744" y="8"/>
                  </a:cxn>
                  <a:cxn ang="0">
                    <a:pos x="756" y="3"/>
                  </a:cxn>
                  <a:cxn ang="0">
                    <a:pos x="768" y="0"/>
                  </a:cxn>
                  <a:cxn ang="0">
                    <a:pos x="782" y="0"/>
                  </a:cxn>
                  <a:cxn ang="0">
                    <a:pos x="795" y="2"/>
                  </a:cxn>
                  <a:cxn ang="0">
                    <a:pos x="809" y="6"/>
                  </a:cxn>
                  <a:cxn ang="0">
                    <a:pos x="821" y="13"/>
                  </a:cxn>
                  <a:cxn ang="0">
                    <a:pos x="833" y="22"/>
                  </a:cxn>
                  <a:cxn ang="0">
                    <a:pos x="1112" y="228"/>
                  </a:cxn>
                  <a:cxn ang="0">
                    <a:pos x="1121" y="256"/>
                  </a:cxn>
                  <a:cxn ang="0">
                    <a:pos x="1124" y="274"/>
                  </a:cxn>
                  <a:cxn ang="0">
                    <a:pos x="1120" y="292"/>
                  </a:cxn>
                  <a:cxn ang="0">
                    <a:pos x="1107" y="318"/>
                  </a:cxn>
                  <a:cxn ang="0">
                    <a:pos x="260" y="562"/>
                  </a:cxn>
                  <a:cxn ang="0">
                    <a:pos x="219" y="538"/>
                  </a:cxn>
                  <a:cxn ang="0">
                    <a:pos x="184" y="514"/>
                  </a:cxn>
                  <a:cxn ang="0">
                    <a:pos x="153" y="489"/>
                  </a:cxn>
                  <a:cxn ang="0">
                    <a:pos x="123" y="462"/>
                  </a:cxn>
                  <a:cxn ang="0">
                    <a:pos x="96" y="434"/>
                  </a:cxn>
                  <a:cxn ang="0">
                    <a:pos x="68" y="402"/>
                  </a:cxn>
                  <a:cxn ang="0">
                    <a:pos x="39" y="367"/>
                  </a:cxn>
                  <a:cxn ang="0">
                    <a:pos x="7" y="329"/>
                  </a:cxn>
                  <a:cxn ang="0">
                    <a:pos x="0" y="284"/>
                  </a:cxn>
                  <a:cxn ang="0">
                    <a:pos x="4" y="244"/>
                  </a:cxn>
                  <a:cxn ang="0">
                    <a:pos x="24" y="210"/>
                  </a:cxn>
                  <a:cxn ang="0">
                    <a:pos x="65" y="186"/>
                  </a:cxn>
                </a:cxnLst>
                <a:rect l="0" t="0" r="r" b="b"/>
                <a:pathLst>
                  <a:path w="1124" h="588">
                    <a:moveTo>
                      <a:pt x="65" y="186"/>
                    </a:moveTo>
                    <a:lnTo>
                      <a:pt x="88" y="181"/>
                    </a:lnTo>
                    <a:lnTo>
                      <a:pt x="110" y="176"/>
                    </a:lnTo>
                    <a:lnTo>
                      <a:pt x="132" y="172"/>
                    </a:lnTo>
                    <a:lnTo>
                      <a:pt x="154" y="167"/>
                    </a:lnTo>
                    <a:lnTo>
                      <a:pt x="176" y="162"/>
                    </a:lnTo>
                    <a:lnTo>
                      <a:pt x="197" y="157"/>
                    </a:lnTo>
                    <a:lnTo>
                      <a:pt x="219" y="153"/>
                    </a:lnTo>
                    <a:lnTo>
                      <a:pt x="240" y="148"/>
                    </a:lnTo>
                    <a:lnTo>
                      <a:pt x="261" y="143"/>
                    </a:lnTo>
                    <a:lnTo>
                      <a:pt x="281" y="138"/>
                    </a:lnTo>
                    <a:lnTo>
                      <a:pt x="302" y="133"/>
                    </a:lnTo>
                    <a:lnTo>
                      <a:pt x="323" y="128"/>
                    </a:lnTo>
                    <a:lnTo>
                      <a:pt x="343" y="123"/>
                    </a:lnTo>
                    <a:lnTo>
                      <a:pt x="364" y="117"/>
                    </a:lnTo>
                    <a:lnTo>
                      <a:pt x="384" y="112"/>
                    </a:lnTo>
                    <a:lnTo>
                      <a:pt x="404" y="107"/>
                    </a:lnTo>
                    <a:lnTo>
                      <a:pt x="424" y="102"/>
                    </a:lnTo>
                    <a:lnTo>
                      <a:pt x="445" y="97"/>
                    </a:lnTo>
                    <a:lnTo>
                      <a:pt x="465" y="91"/>
                    </a:lnTo>
                    <a:lnTo>
                      <a:pt x="485" y="85"/>
                    </a:lnTo>
                    <a:lnTo>
                      <a:pt x="506" y="79"/>
                    </a:lnTo>
                    <a:lnTo>
                      <a:pt x="526" y="74"/>
                    </a:lnTo>
                    <a:lnTo>
                      <a:pt x="546" y="68"/>
                    </a:lnTo>
                    <a:lnTo>
                      <a:pt x="567" y="62"/>
                    </a:lnTo>
                    <a:lnTo>
                      <a:pt x="588" y="56"/>
                    </a:lnTo>
                    <a:lnTo>
                      <a:pt x="609" y="50"/>
                    </a:lnTo>
                    <a:lnTo>
                      <a:pt x="630" y="44"/>
                    </a:lnTo>
                    <a:lnTo>
                      <a:pt x="651" y="37"/>
                    </a:lnTo>
                    <a:lnTo>
                      <a:pt x="673" y="31"/>
                    </a:lnTo>
                    <a:lnTo>
                      <a:pt x="694" y="24"/>
                    </a:lnTo>
                    <a:lnTo>
                      <a:pt x="716" y="18"/>
                    </a:lnTo>
                    <a:lnTo>
                      <a:pt x="738" y="11"/>
                    </a:lnTo>
                    <a:lnTo>
                      <a:pt x="744" y="8"/>
                    </a:lnTo>
                    <a:lnTo>
                      <a:pt x="750" y="5"/>
                    </a:lnTo>
                    <a:lnTo>
                      <a:pt x="756" y="3"/>
                    </a:lnTo>
                    <a:lnTo>
                      <a:pt x="762" y="2"/>
                    </a:lnTo>
                    <a:lnTo>
                      <a:pt x="768" y="0"/>
                    </a:lnTo>
                    <a:lnTo>
                      <a:pt x="775" y="0"/>
                    </a:lnTo>
                    <a:lnTo>
                      <a:pt x="782" y="0"/>
                    </a:lnTo>
                    <a:lnTo>
                      <a:pt x="789" y="0"/>
                    </a:lnTo>
                    <a:lnTo>
                      <a:pt x="795" y="2"/>
                    </a:lnTo>
                    <a:lnTo>
                      <a:pt x="802" y="4"/>
                    </a:lnTo>
                    <a:lnTo>
                      <a:pt x="809" y="6"/>
                    </a:lnTo>
                    <a:lnTo>
                      <a:pt x="815" y="9"/>
                    </a:lnTo>
                    <a:lnTo>
                      <a:pt x="821" y="13"/>
                    </a:lnTo>
                    <a:lnTo>
                      <a:pt x="827" y="17"/>
                    </a:lnTo>
                    <a:lnTo>
                      <a:pt x="833" y="22"/>
                    </a:lnTo>
                    <a:lnTo>
                      <a:pt x="839" y="27"/>
                    </a:lnTo>
                    <a:lnTo>
                      <a:pt x="1112" y="228"/>
                    </a:lnTo>
                    <a:lnTo>
                      <a:pt x="1117" y="244"/>
                    </a:lnTo>
                    <a:lnTo>
                      <a:pt x="1121" y="256"/>
                    </a:lnTo>
                    <a:lnTo>
                      <a:pt x="1124" y="266"/>
                    </a:lnTo>
                    <a:lnTo>
                      <a:pt x="1124" y="274"/>
                    </a:lnTo>
                    <a:lnTo>
                      <a:pt x="1123" y="282"/>
                    </a:lnTo>
                    <a:lnTo>
                      <a:pt x="1120" y="292"/>
                    </a:lnTo>
                    <a:lnTo>
                      <a:pt x="1115" y="303"/>
                    </a:lnTo>
                    <a:lnTo>
                      <a:pt x="1107" y="318"/>
                    </a:lnTo>
                    <a:lnTo>
                      <a:pt x="318" y="588"/>
                    </a:lnTo>
                    <a:lnTo>
                      <a:pt x="260" y="562"/>
                    </a:lnTo>
                    <a:lnTo>
                      <a:pt x="239" y="551"/>
                    </a:lnTo>
                    <a:lnTo>
                      <a:pt x="219" y="538"/>
                    </a:lnTo>
                    <a:lnTo>
                      <a:pt x="201" y="527"/>
                    </a:lnTo>
                    <a:lnTo>
                      <a:pt x="184" y="514"/>
                    </a:lnTo>
                    <a:lnTo>
                      <a:pt x="168" y="502"/>
                    </a:lnTo>
                    <a:lnTo>
                      <a:pt x="153" y="489"/>
                    </a:lnTo>
                    <a:lnTo>
                      <a:pt x="138" y="476"/>
                    </a:lnTo>
                    <a:lnTo>
                      <a:pt x="123" y="462"/>
                    </a:lnTo>
                    <a:lnTo>
                      <a:pt x="109" y="449"/>
                    </a:lnTo>
                    <a:lnTo>
                      <a:pt x="96" y="434"/>
                    </a:lnTo>
                    <a:lnTo>
                      <a:pt x="82" y="418"/>
                    </a:lnTo>
                    <a:lnTo>
                      <a:pt x="68" y="402"/>
                    </a:lnTo>
                    <a:lnTo>
                      <a:pt x="54" y="385"/>
                    </a:lnTo>
                    <a:lnTo>
                      <a:pt x="39" y="367"/>
                    </a:lnTo>
                    <a:lnTo>
                      <a:pt x="23" y="349"/>
                    </a:lnTo>
                    <a:lnTo>
                      <a:pt x="7" y="329"/>
                    </a:lnTo>
                    <a:lnTo>
                      <a:pt x="2" y="306"/>
                    </a:lnTo>
                    <a:lnTo>
                      <a:pt x="0" y="284"/>
                    </a:lnTo>
                    <a:lnTo>
                      <a:pt x="0" y="263"/>
                    </a:lnTo>
                    <a:lnTo>
                      <a:pt x="4" y="244"/>
                    </a:lnTo>
                    <a:lnTo>
                      <a:pt x="12" y="226"/>
                    </a:lnTo>
                    <a:lnTo>
                      <a:pt x="24" y="210"/>
                    </a:lnTo>
                    <a:lnTo>
                      <a:pt x="42" y="197"/>
                    </a:lnTo>
                    <a:lnTo>
                      <a:pt x="65" y="186"/>
                    </a:lnTo>
                    <a:close/>
                  </a:path>
                </a:pathLst>
              </a:custGeom>
              <a:solidFill>
                <a:srgbClr val="A0A5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3" name="Freeform 241"/>
              <p:cNvSpPr>
                <a:spLocks/>
              </p:cNvSpPr>
              <p:nvPr/>
            </p:nvSpPr>
            <p:spPr bwMode="auto">
              <a:xfrm>
                <a:off x="3091656" y="4345186"/>
                <a:ext cx="1038820" cy="463352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20" y="251"/>
                  </a:cxn>
                  <a:cxn ang="0">
                    <a:pos x="45" y="287"/>
                  </a:cxn>
                  <a:cxn ang="0">
                    <a:pos x="76" y="323"/>
                  </a:cxn>
                  <a:cxn ang="0">
                    <a:pos x="109" y="357"/>
                  </a:cxn>
                  <a:cxn ang="0">
                    <a:pos x="145" y="388"/>
                  </a:cxn>
                  <a:cxn ang="0">
                    <a:pos x="183" y="417"/>
                  </a:cxn>
                  <a:cxn ang="0">
                    <a:pos x="221" y="444"/>
                  </a:cxn>
                  <a:cxn ang="0">
                    <a:pos x="258" y="467"/>
                  </a:cxn>
                  <a:cxn ang="0">
                    <a:pos x="1047" y="228"/>
                  </a:cxn>
                  <a:cxn ang="0">
                    <a:pos x="1016" y="199"/>
                  </a:cxn>
                  <a:cxn ang="0">
                    <a:pos x="983" y="169"/>
                  </a:cxn>
                  <a:cxn ang="0">
                    <a:pos x="947" y="140"/>
                  </a:cxn>
                  <a:cxn ang="0">
                    <a:pos x="909" y="112"/>
                  </a:cxn>
                  <a:cxn ang="0">
                    <a:pos x="870" y="83"/>
                  </a:cxn>
                  <a:cxn ang="0">
                    <a:pos x="830" y="56"/>
                  </a:cxn>
                  <a:cxn ang="0">
                    <a:pos x="789" y="27"/>
                  </a:cxn>
                  <a:cxn ang="0">
                    <a:pos x="747" y="0"/>
                  </a:cxn>
                  <a:cxn ang="0">
                    <a:pos x="727" y="0"/>
                  </a:cxn>
                  <a:cxn ang="0">
                    <a:pos x="711" y="1"/>
                  </a:cxn>
                  <a:cxn ang="0">
                    <a:pos x="698" y="4"/>
                  </a:cxn>
                  <a:cxn ang="0">
                    <a:pos x="686" y="7"/>
                  </a:cxn>
                  <a:cxn ang="0">
                    <a:pos x="675" y="12"/>
                  </a:cxn>
                  <a:cxn ang="0">
                    <a:pos x="662" y="19"/>
                  </a:cxn>
                  <a:cxn ang="0">
                    <a:pos x="648" y="27"/>
                  </a:cxn>
                  <a:cxn ang="0">
                    <a:pos x="631" y="37"/>
                  </a:cxn>
                  <a:cxn ang="0">
                    <a:pos x="590" y="51"/>
                  </a:cxn>
                  <a:cxn ang="0">
                    <a:pos x="550" y="64"/>
                  </a:cxn>
                  <a:cxn ang="0">
                    <a:pos x="509" y="76"/>
                  </a:cxn>
                  <a:cxn ang="0">
                    <a:pos x="470" y="87"/>
                  </a:cxn>
                  <a:cxn ang="0">
                    <a:pos x="431" y="97"/>
                  </a:cxn>
                  <a:cxn ang="0">
                    <a:pos x="393" y="106"/>
                  </a:cxn>
                  <a:cxn ang="0">
                    <a:pos x="355" y="115"/>
                  </a:cxn>
                  <a:cxn ang="0">
                    <a:pos x="318" y="124"/>
                  </a:cxn>
                  <a:cxn ang="0">
                    <a:pos x="281" y="132"/>
                  </a:cxn>
                  <a:cxn ang="0">
                    <a:pos x="244" y="139"/>
                  </a:cxn>
                  <a:cxn ang="0">
                    <a:pos x="208" y="147"/>
                  </a:cxn>
                  <a:cxn ang="0">
                    <a:pos x="172" y="154"/>
                  </a:cxn>
                  <a:cxn ang="0">
                    <a:pos x="137" y="162"/>
                  </a:cxn>
                  <a:cxn ang="0">
                    <a:pos x="102" y="169"/>
                  </a:cxn>
                  <a:cxn ang="0">
                    <a:pos x="67" y="177"/>
                  </a:cxn>
                  <a:cxn ang="0">
                    <a:pos x="32" y="185"/>
                  </a:cxn>
                </a:cxnLst>
                <a:rect l="0" t="0" r="r" b="b"/>
                <a:pathLst>
                  <a:path w="1047" h="467">
                    <a:moveTo>
                      <a:pt x="32" y="185"/>
                    </a:moveTo>
                    <a:lnTo>
                      <a:pt x="0" y="212"/>
                    </a:lnTo>
                    <a:lnTo>
                      <a:pt x="9" y="231"/>
                    </a:lnTo>
                    <a:lnTo>
                      <a:pt x="20" y="251"/>
                    </a:lnTo>
                    <a:lnTo>
                      <a:pt x="32" y="269"/>
                    </a:lnTo>
                    <a:lnTo>
                      <a:pt x="45" y="287"/>
                    </a:lnTo>
                    <a:lnTo>
                      <a:pt x="60" y="305"/>
                    </a:lnTo>
                    <a:lnTo>
                      <a:pt x="76" y="323"/>
                    </a:lnTo>
                    <a:lnTo>
                      <a:pt x="92" y="340"/>
                    </a:lnTo>
                    <a:lnTo>
                      <a:pt x="109" y="357"/>
                    </a:lnTo>
                    <a:lnTo>
                      <a:pt x="127" y="373"/>
                    </a:lnTo>
                    <a:lnTo>
                      <a:pt x="145" y="388"/>
                    </a:lnTo>
                    <a:lnTo>
                      <a:pt x="164" y="403"/>
                    </a:lnTo>
                    <a:lnTo>
                      <a:pt x="183" y="417"/>
                    </a:lnTo>
                    <a:lnTo>
                      <a:pt x="202" y="431"/>
                    </a:lnTo>
                    <a:lnTo>
                      <a:pt x="221" y="444"/>
                    </a:lnTo>
                    <a:lnTo>
                      <a:pt x="239" y="456"/>
                    </a:lnTo>
                    <a:lnTo>
                      <a:pt x="258" y="467"/>
                    </a:lnTo>
                    <a:lnTo>
                      <a:pt x="1036" y="270"/>
                    </a:lnTo>
                    <a:lnTo>
                      <a:pt x="1047" y="228"/>
                    </a:lnTo>
                    <a:lnTo>
                      <a:pt x="1032" y="213"/>
                    </a:lnTo>
                    <a:lnTo>
                      <a:pt x="1016" y="199"/>
                    </a:lnTo>
                    <a:lnTo>
                      <a:pt x="999" y="184"/>
                    </a:lnTo>
                    <a:lnTo>
                      <a:pt x="983" y="169"/>
                    </a:lnTo>
                    <a:lnTo>
                      <a:pt x="965" y="155"/>
                    </a:lnTo>
                    <a:lnTo>
                      <a:pt x="947" y="140"/>
                    </a:lnTo>
                    <a:lnTo>
                      <a:pt x="928" y="126"/>
                    </a:lnTo>
                    <a:lnTo>
                      <a:pt x="909" y="112"/>
                    </a:lnTo>
                    <a:lnTo>
                      <a:pt x="890" y="98"/>
                    </a:lnTo>
                    <a:lnTo>
                      <a:pt x="870" y="83"/>
                    </a:lnTo>
                    <a:lnTo>
                      <a:pt x="850" y="69"/>
                    </a:lnTo>
                    <a:lnTo>
                      <a:pt x="830" y="56"/>
                    </a:lnTo>
                    <a:lnTo>
                      <a:pt x="809" y="41"/>
                    </a:lnTo>
                    <a:lnTo>
                      <a:pt x="789" y="27"/>
                    </a:lnTo>
                    <a:lnTo>
                      <a:pt x="768" y="14"/>
                    </a:lnTo>
                    <a:lnTo>
                      <a:pt x="747" y="0"/>
                    </a:lnTo>
                    <a:lnTo>
                      <a:pt x="736" y="0"/>
                    </a:lnTo>
                    <a:lnTo>
                      <a:pt x="727" y="0"/>
                    </a:lnTo>
                    <a:lnTo>
                      <a:pt x="719" y="1"/>
                    </a:lnTo>
                    <a:lnTo>
                      <a:pt x="711" y="1"/>
                    </a:lnTo>
                    <a:lnTo>
                      <a:pt x="704" y="3"/>
                    </a:lnTo>
                    <a:lnTo>
                      <a:pt x="698" y="4"/>
                    </a:lnTo>
                    <a:lnTo>
                      <a:pt x="692" y="5"/>
                    </a:lnTo>
                    <a:lnTo>
                      <a:pt x="686" y="7"/>
                    </a:lnTo>
                    <a:lnTo>
                      <a:pt x="681" y="9"/>
                    </a:lnTo>
                    <a:lnTo>
                      <a:pt x="675" y="12"/>
                    </a:lnTo>
                    <a:lnTo>
                      <a:pt x="669" y="15"/>
                    </a:lnTo>
                    <a:lnTo>
                      <a:pt x="662" y="19"/>
                    </a:lnTo>
                    <a:lnTo>
                      <a:pt x="656" y="23"/>
                    </a:lnTo>
                    <a:lnTo>
                      <a:pt x="648" y="27"/>
                    </a:lnTo>
                    <a:lnTo>
                      <a:pt x="640" y="32"/>
                    </a:lnTo>
                    <a:lnTo>
                      <a:pt x="631" y="37"/>
                    </a:lnTo>
                    <a:lnTo>
                      <a:pt x="611" y="44"/>
                    </a:lnTo>
                    <a:lnTo>
                      <a:pt x="590" y="51"/>
                    </a:lnTo>
                    <a:lnTo>
                      <a:pt x="570" y="58"/>
                    </a:lnTo>
                    <a:lnTo>
                      <a:pt x="550" y="64"/>
                    </a:lnTo>
                    <a:lnTo>
                      <a:pt x="529" y="70"/>
                    </a:lnTo>
                    <a:lnTo>
                      <a:pt x="509" y="76"/>
                    </a:lnTo>
                    <a:lnTo>
                      <a:pt x="490" y="82"/>
                    </a:lnTo>
                    <a:lnTo>
                      <a:pt x="470" y="87"/>
                    </a:lnTo>
                    <a:lnTo>
                      <a:pt x="451" y="92"/>
                    </a:lnTo>
                    <a:lnTo>
                      <a:pt x="431" y="97"/>
                    </a:lnTo>
                    <a:lnTo>
                      <a:pt x="412" y="102"/>
                    </a:lnTo>
                    <a:lnTo>
                      <a:pt x="393" y="106"/>
                    </a:lnTo>
                    <a:lnTo>
                      <a:pt x="374" y="111"/>
                    </a:lnTo>
                    <a:lnTo>
                      <a:pt x="355" y="115"/>
                    </a:lnTo>
                    <a:lnTo>
                      <a:pt x="336" y="120"/>
                    </a:lnTo>
                    <a:lnTo>
                      <a:pt x="318" y="124"/>
                    </a:lnTo>
                    <a:lnTo>
                      <a:pt x="299" y="128"/>
                    </a:lnTo>
                    <a:lnTo>
                      <a:pt x="281" y="132"/>
                    </a:lnTo>
                    <a:lnTo>
                      <a:pt x="263" y="135"/>
                    </a:lnTo>
                    <a:lnTo>
                      <a:pt x="244" y="139"/>
                    </a:lnTo>
                    <a:lnTo>
                      <a:pt x="226" y="143"/>
                    </a:lnTo>
                    <a:lnTo>
                      <a:pt x="208" y="147"/>
                    </a:lnTo>
                    <a:lnTo>
                      <a:pt x="190" y="150"/>
                    </a:lnTo>
                    <a:lnTo>
                      <a:pt x="172" y="154"/>
                    </a:lnTo>
                    <a:lnTo>
                      <a:pt x="155" y="158"/>
                    </a:lnTo>
                    <a:lnTo>
                      <a:pt x="137" y="162"/>
                    </a:lnTo>
                    <a:lnTo>
                      <a:pt x="119" y="165"/>
                    </a:lnTo>
                    <a:lnTo>
                      <a:pt x="102" y="169"/>
                    </a:lnTo>
                    <a:lnTo>
                      <a:pt x="84" y="173"/>
                    </a:lnTo>
                    <a:lnTo>
                      <a:pt x="67" y="177"/>
                    </a:lnTo>
                    <a:lnTo>
                      <a:pt x="49" y="181"/>
                    </a:lnTo>
                    <a:lnTo>
                      <a:pt x="32" y="185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4" name="Freeform 242"/>
              <p:cNvSpPr>
                <a:spLocks/>
              </p:cNvSpPr>
              <p:nvPr/>
            </p:nvSpPr>
            <p:spPr bwMode="auto">
              <a:xfrm>
                <a:off x="3124398" y="4346178"/>
                <a:ext cx="1007070" cy="453430"/>
              </a:xfrm>
              <a:custGeom>
                <a:avLst/>
                <a:gdLst/>
                <a:ahLst/>
                <a:cxnLst>
                  <a:cxn ang="0">
                    <a:pos x="30" y="179"/>
                  </a:cxn>
                  <a:cxn ang="0">
                    <a:pos x="22" y="186"/>
                  </a:cxn>
                  <a:cxn ang="0">
                    <a:pos x="13" y="192"/>
                  </a:cxn>
                  <a:cxn ang="0">
                    <a:pos x="4" y="199"/>
                  </a:cxn>
                  <a:cxn ang="0">
                    <a:pos x="9" y="221"/>
                  </a:cxn>
                  <a:cxn ang="0">
                    <a:pos x="32" y="259"/>
                  </a:cxn>
                  <a:cxn ang="0">
                    <a:pos x="61" y="296"/>
                  </a:cxn>
                  <a:cxn ang="0">
                    <a:pos x="93" y="330"/>
                  </a:cxn>
                  <a:cxn ang="0">
                    <a:pos x="129" y="363"/>
                  </a:cxn>
                  <a:cxn ang="0">
                    <a:pos x="166" y="393"/>
                  </a:cxn>
                  <a:cxn ang="0">
                    <a:pos x="204" y="421"/>
                  </a:cxn>
                  <a:cxn ang="0">
                    <a:pos x="241" y="446"/>
                  </a:cxn>
                  <a:cxn ang="0">
                    <a:pos x="283" y="451"/>
                  </a:cxn>
                  <a:cxn ang="0">
                    <a:pos x="329" y="439"/>
                  </a:cxn>
                  <a:cxn ang="0">
                    <a:pos x="376" y="428"/>
                  </a:cxn>
                  <a:cxn ang="0">
                    <a:pos x="422" y="416"/>
                  </a:cxn>
                  <a:cxn ang="0">
                    <a:pos x="469" y="404"/>
                  </a:cxn>
                  <a:cxn ang="0">
                    <a:pos x="515" y="393"/>
                  </a:cxn>
                  <a:cxn ang="0">
                    <a:pos x="561" y="381"/>
                  </a:cxn>
                  <a:cxn ang="0">
                    <a:pos x="608" y="369"/>
                  </a:cxn>
                  <a:cxn ang="0">
                    <a:pos x="655" y="357"/>
                  </a:cxn>
                  <a:cxn ang="0">
                    <a:pos x="701" y="345"/>
                  </a:cxn>
                  <a:cxn ang="0">
                    <a:pos x="748" y="334"/>
                  </a:cxn>
                  <a:cxn ang="0">
                    <a:pos x="794" y="322"/>
                  </a:cxn>
                  <a:cxn ang="0">
                    <a:pos x="840" y="310"/>
                  </a:cxn>
                  <a:cxn ang="0">
                    <a:pos x="887" y="299"/>
                  </a:cxn>
                  <a:cxn ang="0">
                    <a:pos x="933" y="287"/>
                  </a:cxn>
                  <a:cxn ang="0">
                    <a:pos x="980" y="275"/>
                  </a:cxn>
                  <a:cxn ang="0">
                    <a:pos x="1006" y="259"/>
                  </a:cxn>
                  <a:cxn ang="0">
                    <a:pos x="1012" y="237"/>
                  </a:cxn>
                  <a:cxn ang="0">
                    <a:pos x="1000" y="212"/>
                  </a:cxn>
                  <a:cxn ang="0">
                    <a:pos x="967" y="183"/>
                  </a:cxn>
                  <a:cxn ang="0">
                    <a:pos x="932" y="154"/>
                  </a:cxn>
                  <a:cxn ang="0">
                    <a:pos x="895" y="125"/>
                  </a:cxn>
                  <a:cxn ang="0">
                    <a:pos x="857" y="97"/>
                  </a:cxn>
                  <a:cxn ang="0">
                    <a:pos x="817" y="68"/>
                  </a:cxn>
                  <a:cxn ang="0">
                    <a:pos x="777" y="41"/>
                  </a:cxn>
                  <a:cxn ang="0">
                    <a:pos x="736" y="14"/>
                  </a:cxn>
                  <a:cxn ang="0">
                    <a:pos x="706" y="0"/>
                  </a:cxn>
                  <a:cxn ang="0">
                    <a:pos x="687" y="0"/>
                  </a:cxn>
                  <a:cxn ang="0">
                    <a:pos x="672" y="2"/>
                  </a:cxn>
                  <a:cxn ang="0">
                    <a:pos x="659" y="4"/>
                  </a:cxn>
                  <a:cxn ang="0">
                    <a:pos x="647" y="8"/>
                  </a:cxn>
                  <a:cxn ang="0">
                    <a:pos x="636" y="14"/>
                  </a:cxn>
                  <a:cxn ang="0">
                    <a:pos x="623" y="21"/>
                  </a:cxn>
                  <a:cxn ang="0">
                    <a:pos x="608" y="30"/>
                  </a:cxn>
                  <a:cxn ang="0">
                    <a:pos x="580" y="42"/>
                  </a:cxn>
                  <a:cxn ang="0">
                    <a:pos x="542" y="55"/>
                  </a:cxn>
                  <a:cxn ang="0">
                    <a:pos x="504" y="66"/>
                  </a:cxn>
                  <a:cxn ang="0">
                    <a:pos x="467" y="77"/>
                  </a:cxn>
                  <a:cxn ang="0">
                    <a:pos x="430" y="87"/>
                  </a:cxn>
                  <a:cxn ang="0">
                    <a:pos x="394" y="96"/>
                  </a:cxn>
                  <a:cxn ang="0">
                    <a:pos x="358" y="105"/>
                  </a:cxn>
                  <a:cxn ang="0">
                    <a:pos x="323" y="113"/>
                  </a:cxn>
                  <a:cxn ang="0">
                    <a:pos x="288" y="120"/>
                  </a:cxn>
                  <a:cxn ang="0">
                    <a:pos x="253" y="128"/>
                  </a:cxn>
                  <a:cxn ang="0">
                    <a:pos x="219" y="135"/>
                  </a:cxn>
                  <a:cxn ang="0">
                    <a:pos x="185" y="142"/>
                  </a:cxn>
                  <a:cxn ang="0">
                    <a:pos x="151" y="150"/>
                  </a:cxn>
                  <a:cxn ang="0">
                    <a:pos x="118" y="157"/>
                  </a:cxn>
                  <a:cxn ang="0">
                    <a:pos x="84" y="164"/>
                  </a:cxn>
                  <a:cxn ang="0">
                    <a:pos x="51" y="172"/>
                  </a:cxn>
                </a:cxnLst>
                <a:rect l="0" t="0" r="r" b="b"/>
                <a:pathLst>
                  <a:path w="1015" h="457">
                    <a:moveTo>
                      <a:pt x="34" y="176"/>
                    </a:moveTo>
                    <a:lnTo>
                      <a:pt x="30" y="179"/>
                    </a:lnTo>
                    <a:lnTo>
                      <a:pt x="26" y="183"/>
                    </a:lnTo>
                    <a:lnTo>
                      <a:pt x="22" y="186"/>
                    </a:lnTo>
                    <a:lnTo>
                      <a:pt x="18" y="189"/>
                    </a:lnTo>
                    <a:lnTo>
                      <a:pt x="13" y="192"/>
                    </a:lnTo>
                    <a:lnTo>
                      <a:pt x="9" y="196"/>
                    </a:lnTo>
                    <a:lnTo>
                      <a:pt x="4" y="199"/>
                    </a:lnTo>
                    <a:lnTo>
                      <a:pt x="0" y="202"/>
                    </a:lnTo>
                    <a:lnTo>
                      <a:pt x="9" y="221"/>
                    </a:lnTo>
                    <a:lnTo>
                      <a:pt x="20" y="240"/>
                    </a:lnTo>
                    <a:lnTo>
                      <a:pt x="32" y="259"/>
                    </a:lnTo>
                    <a:lnTo>
                      <a:pt x="46" y="278"/>
                    </a:lnTo>
                    <a:lnTo>
                      <a:pt x="61" y="296"/>
                    </a:lnTo>
                    <a:lnTo>
                      <a:pt x="76" y="313"/>
                    </a:lnTo>
                    <a:lnTo>
                      <a:pt x="93" y="330"/>
                    </a:lnTo>
                    <a:lnTo>
                      <a:pt x="110" y="347"/>
                    </a:lnTo>
                    <a:lnTo>
                      <a:pt x="129" y="363"/>
                    </a:lnTo>
                    <a:lnTo>
                      <a:pt x="147" y="378"/>
                    </a:lnTo>
                    <a:lnTo>
                      <a:pt x="166" y="393"/>
                    </a:lnTo>
                    <a:lnTo>
                      <a:pt x="185" y="408"/>
                    </a:lnTo>
                    <a:lnTo>
                      <a:pt x="204" y="421"/>
                    </a:lnTo>
                    <a:lnTo>
                      <a:pt x="223" y="434"/>
                    </a:lnTo>
                    <a:lnTo>
                      <a:pt x="241" y="446"/>
                    </a:lnTo>
                    <a:lnTo>
                      <a:pt x="260" y="457"/>
                    </a:lnTo>
                    <a:lnTo>
                      <a:pt x="283" y="451"/>
                    </a:lnTo>
                    <a:lnTo>
                      <a:pt x="306" y="446"/>
                    </a:lnTo>
                    <a:lnTo>
                      <a:pt x="329" y="439"/>
                    </a:lnTo>
                    <a:lnTo>
                      <a:pt x="353" y="433"/>
                    </a:lnTo>
                    <a:lnTo>
                      <a:pt x="376" y="428"/>
                    </a:lnTo>
                    <a:lnTo>
                      <a:pt x="399" y="422"/>
                    </a:lnTo>
                    <a:lnTo>
                      <a:pt x="422" y="416"/>
                    </a:lnTo>
                    <a:lnTo>
                      <a:pt x="445" y="410"/>
                    </a:lnTo>
                    <a:lnTo>
                      <a:pt x="469" y="404"/>
                    </a:lnTo>
                    <a:lnTo>
                      <a:pt x="492" y="398"/>
                    </a:lnTo>
                    <a:lnTo>
                      <a:pt x="515" y="393"/>
                    </a:lnTo>
                    <a:lnTo>
                      <a:pt x="538" y="387"/>
                    </a:lnTo>
                    <a:lnTo>
                      <a:pt x="561" y="381"/>
                    </a:lnTo>
                    <a:lnTo>
                      <a:pt x="585" y="375"/>
                    </a:lnTo>
                    <a:lnTo>
                      <a:pt x="608" y="369"/>
                    </a:lnTo>
                    <a:lnTo>
                      <a:pt x="632" y="363"/>
                    </a:lnTo>
                    <a:lnTo>
                      <a:pt x="655" y="357"/>
                    </a:lnTo>
                    <a:lnTo>
                      <a:pt x="678" y="352"/>
                    </a:lnTo>
                    <a:lnTo>
                      <a:pt x="701" y="345"/>
                    </a:lnTo>
                    <a:lnTo>
                      <a:pt x="724" y="339"/>
                    </a:lnTo>
                    <a:lnTo>
                      <a:pt x="748" y="334"/>
                    </a:lnTo>
                    <a:lnTo>
                      <a:pt x="771" y="328"/>
                    </a:lnTo>
                    <a:lnTo>
                      <a:pt x="794" y="322"/>
                    </a:lnTo>
                    <a:lnTo>
                      <a:pt x="817" y="316"/>
                    </a:lnTo>
                    <a:lnTo>
                      <a:pt x="840" y="310"/>
                    </a:lnTo>
                    <a:lnTo>
                      <a:pt x="864" y="304"/>
                    </a:lnTo>
                    <a:lnTo>
                      <a:pt x="887" y="299"/>
                    </a:lnTo>
                    <a:lnTo>
                      <a:pt x="910" y="293"/>
                    </a:lnTo>
                    <a:lnTo>
                      <a:pt x="933" y="287"/>
                    </a:lnTo>
                    <a:lnTo>
                      <a:pt x="956" y="281"/>
                    </a:lnTo>
                    <a:lnTo>
                      <a:pt x="980" y="275"/>
                    </a:lnTo>
                    <a:lnTo>
                      <a:pt x="1003" y="269"/>
                    </a:lnTo>
                    <a:lnTo>
                      <a:pt x="1006" y="259"/>
                    </a:lnTo>
                    <a:lnTo>
                      <a:pt x="1009" y="248"/>
                    </a:lnTo>
                    <a:lnTo>
                      <a:pt x="1012" y="237"/>
                    </a:lnTo>
                    <a:lnTo>
                      <a:pt x="1015" y="227"/>
                    </a:lnTo>
                    <a:lnTo>
                      <a:pt x="1000" y="212"/>
                    </a:lnTo>
                    <a:lnTo>
                      <a:pt x="983" y="198"/>
                    </a:lnTo>
                    <a:lnTo>
                      <a:pt x="967" y="183"/>
                    </a:lnTo>
                    <a:lnTo>
                      <a:pt x="950" y="168"/>
                    </a:lnTo>
                    <a:lnTo>
                      <a:pt x="932" y="154"/>
                    </a:lnTo>
                    <a:lnTo>
                      <a:pt x="914" y="139"/>
                    </a:lnTo>
                    <a:lnTo>
                      <a:pt x="895" y="125"/>
                    </a:lnTo>
                    <a:lnTo>
                      <a:pt x="877" y="111"/>
                    </a:lnTo>
                    <a:lnTo>
                      <a:pt x="857" y="97"/>
                    </a:lnTo>
                    <a:lnTo>
                      <a:pt x="837" y="82"/>
                    </a:lnTo>
                    <a:lnTo>
                      <a:pt x="817" y="68"/>
                    </a:lnTo>
                    <a:lnTo>
                      <a:pt x="797" y="55"/>
                    </a:lnTo>
                    <a:lnTo>
                      <a:pt x="777" y="41"/>
                    </a:lnTo>
                    <a:lnTo>
                      <a:pt x="757" y="27"/>
                    </a:lnTo>
                    <a:lnTo>
                      <a:pt x="736" y="14"/>
                    </a:lnTo>
                    <a:lnTo>
                      <a:pt x="716" y="0"/>
                    </a:lnTo>
                    <a:lnTo>
                      <a:pt x="706" y="0"/>
                    </a:lnTo>
                    <a:lnTo>
                      <a:pt x="696" y="0"/>
                    </a:lnTo>
                    <a:lnTo>
                      <a:pt x="687" y="0"/>
                    </a:lnTo>
                    <a:lnTo>
                      <a:pt x="680" y="0"/>
                    </a:lnTo>
                    <a:lnTo>
                      <a:pt x="672" y="2"/>
                    </a:lnTo>
                    <a:lnTo>
                      <a:pt x="666" y="3"/>
                    </a:lnTo>
                    <a:lnTo>
                      <a:pt x="659" y="4"/>
                    </a:lnTo>
                    <a:lnTo>
                      <a:pt x="653" y="6"/>
                    </a:lnTo>
                    <a:lnTo>
                      <a:pt x="647" y="8"/>
                    </a:lnTo>
                    <a:lnTo>
                      <a:pt x="641" y="11"/>
                    </a:lnTo>
                    <a:lnTo>
                      <a:pt x="636" y="14"/>
                    </a:lnTo>
                    <a:lnTo>
                      <a:pt x="629" y="18"/>
                    </a:lnTo>
                    <a:lnTo>
                      <a:pt x="623" y="21"/>
                    </a:lnTo>
                    <a:lnTo>
                      <a:pt x="615" y="25"/>
                    </a:lnTo>
                    <a:lnTo>
                      <a:pt x="608" y="30"/>
                    </a:lnTo>
                    <a:lnTo>
                      <a:pt x="600" y="35"/>
                    </a:lnTo>
                    <a:lnTo>
                      <a:pt x="580" y="42"/>
                    </a:lnTo>
                    <a:lnTo>
                      <a:pt x="561" y="48"/>
                    </a:lnTo>
                    <a:lnTo>
                      <a:pt x="542" y="55"/>
                    </a:lnTo>
                    <a:lnTo>
                      <a:pt x="523" y="60"/>
                    </a:lnTo>
                    <a:lnTo>
                      <a:pt x="504" y="66"/>
                    </a:lnTo>
                    <a:lnTo>
                      <a:pt x="486" y="71"/>
                    </a:lnTo>
                    <a:lnTo>
                      <a:pt x="467" y="77"/>
                    </a:lnTo>
                    <a:lnTo>
                      <a:pt x="448" y="82"/>
                    </a:lnTo>
                    <a:lnTo>
                      <a:pt x="430" y="87"/>
                    </a:lnTo>
                    <a:lnTo>
                      <a:pt x="412" y="92"/>
                    </a:lnTo>
                    <a:lnTo>
                      <a:pt x="394" y="96"/>
                    </a:lnTo>
                    <a:lnTo>
                      <a:pt x="376" y="100"/>
                    </a:lnTo>
                    <a:lnTo>
                      <a:pt x="358" y="105"/>
                    </a:lnTo>
                    <a:lnTo>
                      <a:pt x="340" y="109"/>
                    </a:lnTo>
                    <a:lnTo>
                      <a:pt x="323" y="113"/>
                    </a:lnTo>
                    <a:lnTo>
                      <a:pt x="305" y="117"/>
                    </a:lnTo>
                    <a:lnTo>
                      <a:pt x="288" y="120"/>
                    </a:lnTo>
                    <a:lnTo>
                      <a:pt x="270" y="124"/>
                    </a:lnTo>
                    <a:lnTo>
                      <a:pt x="253" y="128"/>
                    </a:lnTo>
                    <a:lnTo>
                      <a:pt x="236" y="132"/>
                    </a:lnTo>
                    <a:lnTo>
                      <a:pt x="219" y="135"/>
                    </a:lnTo>
                    <a:lnTo>
                      <a:pt x="202" y="139"/>
                    </a:lnTo>
                    <a:lnTo>
                      <a:pt x="185" y="142"/>
                    </a:lnTo>
                    <a:lnTo>
                      <a:pt x="168" y="146"/>
                    </a:lnTo>
                    <a:lnTo>
                      <a:pt x="151" y="150"/>
                    </a:lnTo>
                    <a:lnTo>
                      <a:pt x="134" y="153"/>
                    </a:lnTo>
                    <a:lnTo>
                      <a:pt x="118" y="157"/>
                    </a:lnTo>
                    <a:lnTo>
                      <a:pt x="101" y="161"/>
                    </a:lnTo>
                    <a:lnTo>
                      <a:pt x="84" y="164"/>
                    </a:lnTo>
                    <a:lnTo>
                      <a:pt x="68" y="168"/>
                    </a:lnTo>
                    <a:lnTo>
                      <a:pt x="51" y="172"/>
                    </a:lnTo>
                    <a:lnTo>
                      <a:pt x="34" y="176"/>
                    </a:lnTo>
                    <a:close/>
                  </a:path>
                </a:pathLst>
              </a:custGeom>
              <a:solidFill>
                <a:srgbClr val="B7BC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5" name="Freeform 243"/>
              <p:cNvSpPr>
                <a:spLocks/>
              </p:cNvSpPr>
              <p:nvPr/>
            </p:nvSpPr>
            <p:spPr bwMode="auto">
              <a:xfrm>
                <a:off x="3158133" y="4346178"/>
                <a:ext cx="974328" cy="444500"/>
              </a:xfrm>
              <a:custGeom>
                <a:avLst/>
                <a:gdLst/>
                <a:ahLst/>
                <a:cxnLst>
                  <a:cxn ang="0">
                    <a:pos x="32" y="171"/>
                  </a:cxn>
                  <a:cxn ang="0">
                    <a:pos x="23" y="177"/>
                  </a:cxn>
                  <a:cxn ang="0">
                    <a:pos x="13" y="183"/>
                  </a:cxn>
                  <a:cxn ang="0">
                    <a:pos x="4" y="190"/>
                  </a:cxn>
                  <a:cxn ang="0">
                    <a:pos x="9" y="212"/>
                  </a:cxn>
                  <a:cxn ang="0">
                    <a:pos x="32" y="250"/>
                  </a:cxn>
                  <a:cxn ang="0">
                    <a:pos x="60" y="286"/>
                  </a:cxn>
                  <a:cxn ang="0">
                    <a:pos x="93" y="321"/>
                  </a:cxn>
                  <a:cxn ang="0">
                    <a:pos x="128" y="354"/>
                  </a:cxn>
                  <a:cxn ang="0">
                    <a:pos x="166" y="384"/>
                  </a:cxn>
                  <a:cxn ang="0">
                    <a:pos x="204" y="412"/>
                  </a:cxn>
                  <a:cxn ang="0">
                    <a:pos x="242" y="437"/>
                  </a:cxn>
                  <a:cxn ang="0">
                    <a:pos x="283" y="442"/>
                  </a:cxn>
                  <a:cxn ang="0">
                    <a:pos x="327" y="431"/>
                  </a:cxn>
                  <a:cxn ang="0">
                    <a:pos x="372" y="420"/>
                  </a:cxn>
                  <a:cxn ang="0">
                    <a:pos x="416" y="409"/>
                  </a:cxn>
                  <a:cxn ang="0">
                    <a:pos x="460" y="398"/>
                  </a:cxn>
                  <a:cxn ang="0">
                    <a:pos x="504" y="387"/>
                  </a:cxn>
                  <a:cxn ang="0">
                    <a:pos x="549" y="375"/>
                  </a:cxn>
                  <a:cxn ang="0">
                    <a:pos x="593" y="364"/>
                  </a:cxn>
                  <a:cxn ang="0">
                    <a:pos x="637" y="353"/>
                  </a:cxn>
                  <a:cxn ang="0">
                    <a:pos x="681" y="342"/>
                  </a:cxn>
                  <a:cxn ang="0">
                    <a:pos x="725" y="330"/>
                  </a:cxn>
                  <a:cxn ang="0">
                    <a:pos x="769" y="319"/>
                  </a:cxn>
                  <a:cxn ang="0">
                    <a:pos x="814" y="308"/>
                  </a:cxn>
                  <a:cxn ang="0">
                    <a:pos x="858" y="297"/>
                  </a:cxn>
                  <a:cxn ang="0">
                    <a:pos x="902" y="286"/>
                  </a:cxn>
                  <a:cxn ang="0">
                    <a:pos x="947" y="275"/>
                  </a:cxn>
                  <a:cxn ang="0">
                    <a:pos x="972" y="259"/>
                  </a:cxn>
                  <a:cxn ang="0">
                    <a:pos x="979" y="237"/>
                  </a:cxn>
                  <a:cxn ang="0">
                    <a:pos x="966" y="212"/>
                  </a:cxn>
                  <a:cxn ang="0">
                    <a:pos x="934" y="183"/>
                  </a:cxn>
                  <a:cxn ang="0">
                    <a:pos x="899" y="154"/>
                  </a:cxn>
                  <a:cxn ang="0">
                    <a:pos x="862" y="125"/>
                  </a:cxn>
                  <a:cxn ang="0">
                    <a:pos x="824" y="96"/>
                  </a:cxn>
                  <a:cxn ang="0">
                    <a:pos x="784" y="68"/>
                  </a:cxn>
                  <a:cxn ang="0">
                    <a:pos x="744" y="41"/>
                  </a:cxn>
                  <a:cxn ang="0">
                    <a:pos x="704" y="14"/>
                  </a:cxn>
                  <a:cxn ang="0">
                    <a:pos x="674" y="0"/>
                  </a:cxn>
                  <a:cxn ang="0">
                    <a:pos x="655" y="0"/>
                  </a:cxn>
                  <a:cxn ang="0">
                    <a:pos x="640" y="1"/>
                  </a:cxn>
                  <a:cxn ang="0">
                    <a:pos x="626" y="4"/>
                  </a:cxn>
                  <a:cxn ang="0">
                    <a:pos x="614" y="8"/>
                  </a:cxn>
                  <a:cxn ang="0">
                    <a:pos x="602" y="14"/>
                  </a:cxn>
                  <a:cxn ang="0">
                    <a:pos x="589" y="21"/>
                  </a:cxn>
                  <a:cxn ang="0">
                    <a:pos x="575" y="30"/>
                  </a:cxn>
                  <a:cxn ang="0">
                    <a:pos x="549" y="41"/>
                  </a:cxn>
                  <a:cxn ang="0">
                    <a:pos x="513" y="52"/>
                  </a:cxn>
                  <a:cxn ang="0">
                    <a:pos x="478" y="63"/>
                  </a:cxn>
                  <a:cxn ang="0">
                    <a:pos x="443" y="73"/>
                  </a:cxn>
                  <a:cxn ang="0">
                    <a:pos x="408" y="82"/>
                  </a:cxn>
                  <a:cxn ang="0">
                    <a:pos x="375" y="91"/>
                  </a:cxn>
                  <a:cxn ang="0">
                    <a:pos x="341" y="99"/>
                  </a:cxn>
                  <a:cxn ang="0">
                    <a:pos x="307" y="107"/>
                  </a:cxn>
                  <a:cxn ang="0">
                    <a:pos x="274" y="114"/>
                  </a:cxn>
                  <a:cxn ang="0">
                    <a:pos x="242" y="121"/>
                  </a:cxn>
                  <a:cxn ang="0">
                    <a:pos x="210" y="128"/>
                  </a:cxn>
                  <a:cxn ang="0">
                    <a:pos x="178" y="135"/>
                  </a:cxn>
                  <a:cxn ang="0">
                    <a:pos x="146" y="142"/>
                  </a:cxn>
                  <a:cxn ang="0">
                    <a:pos x="115" y="149"/>
                  </a:cxn>
                  <a:cxn ang="0">
                    <a:pos x="84" y="156"/>
                  </a:cxn>
                  <a:cxn ang="0">
                    <a:pos x="52" y="164"/>
                  </a:cxn>
                </a:cxnLst>
                <a:rect l="0" t="0" r="r" b="b"/>
                <a:pathLst>
                  <a:path w="982" h="448">
                    <a:moveTo>
                      <a:pt x="36" y="168"/>
                    </a:moveTo>
                    <a:lnTo>
                      <a:pt x="32" y="171"/>
                    </a:lnTo>
                    <a:lnTo>
                      <a:pt x="27" y="174"/>
                    </a:lnTo>
                    <a:lnTo>
                      <a:pt x="23" y="177"/>
                    </a:lnTo>
                    <a:lnTo>
                      <a:pt x="18" y="180"/>
                    </a:lnTo>
                    <a:lnTo>
                      <a:pt x="13" y="183"/>
                    </a:lnTo>
                    <a:lnTo>
                      <a:pt x="9" y="187"/>
                    </a:lnTo>
                    <a:lnTo>
                      <a:pt x="4" y="190"/>
                    </a:lnTo>
                    <a:lnTo>
                      <a:pt x="0" y="193"/>
                    </a:lnTo>
                    <a:lnTo>
                      <a:pt x="9" y="212"/>
                    </a:lnTo>
                    <a:lnTo>
                      <a:pt x="19" y="231"/>
                    </a:lnTo>
                    <a:lnTo>
                      <a:pt x="32" y="250"/>
                    </a:lnTo>
                    <a:lnTo>
                      <a:pt x="45" y="269"/>
                    </a:lnTo>
                    <a:lnTo>
                      <a:pt x="60" y="286"/>
                    </a:lnTo>
                    <a:lnTo>
                      <a:pt x="76" y="304"/>
                    </a:lnTo>
                    <a:lnTo>
                      <a:pt x="93" y="321"/>
                    </a:lnTo>
                    <a:lnTo>
                      <a:pt x="111" y="338"/>
                    </a:lnTo>
                    <a:lnTo>
                      <a:pt x="128" y="354"/>
                    </a:lnTo>
                    <a:lnTo>
                      <a:pt x="147" y="369"/>
                    </a:lnTo>
                    <a:lnTo>
                      <a:pt x="166" y="384"/>
                    </a:lnTo>
                    <a:lnTo>
                      <a:pt x="185" y="399"/>
                    </a:lnTo>
                    <a:lnTo>
                      <a:pt x="204" y="412"/>
                    </a:lnTo>
                    <a:lnTo>
                      <a:pt x="223" y="425"/>
                    </a:lnTo>
                    <a:lnTo>
                      <a:pt x="242" y="437"/>
                    </a:lnTo>
                    <a:lnTo>
                      <a:pt x="261" y="448"/>
                    </a:lnTo>
                    <a:lnTo>
                      <a:pt x="283" y="442"/>
                    </a:lnTo>
                    <a:lnTo>
                      <a:pt x="305" y="437"/>
                    </a:lnTo>
                    <a:lnTo>
                      <a:pt x="327" y="431"/>
                    </a:lnTo>
                    <a:lnTo>
                      <a:pt x="349" y="425"/>
                    </a:lnTo>
                    <a:lnTo>
                      <a:pt x="372" y="420"/>
                    </a:lnTo>
                    <a:lnTo>
                      <a:pt x="393" y="414"/>
                    </a:lnTo>
                    <a:lnTo>
                      <a:pt x="416" y="409"/>
                    </a:lnTo>
                    <a:lnTo>
                      <a:pt x="438" y="403"/>
                    </a:lnTo>
                    <a:lnTo>
                      <a:pt x="460" y="398"/>
                    </a:lnTo>
                    <a:lnTo>
                      <a:pt x="482" y="392"/>
                    </a:lnTo>
                    <a:lnTo>
                      <a:pt x="504" y="387"/>
                    </a:lnTo>
                    <a:lnTo>
                      <a:pt x="526" y="381"/>
                    </a:lnTo>
                    <a:lnTo>
                      <a:pt x="549" y="375"/>
                    </a:lnTo>
                    <a:lnTo>
                      <a:pt x="571" y="369"/>
                    </a:lnTo>
                    <a:lnTo>
                      <a:pt x="593" y="364"/>
                    </a:lnTo>
                    <a:lnTo>
                      <a:pt x="615" y="359"/>
                    </a:lnTo>
                    <a:lnTo>
                      <a:pt x="637" y="353"/>
                    </a:lnTo>
                    <a:lnTo>
                      <a:pt x="659" y="348"/>
                    </a:lnTo>
                    <a:lnTo>
                      <a:pt x="681" y="342"/>
                    </a:lnTo>
                    <a:lnTo>
                      <a:pt x="703" y="336"/>
                    </a:lnTo>
                    <a:lnTo>
                      <a:pt x="725" y="330"/>
                    </a:lnTo>
                    <a:lnTo>
                      <a:pt x="748" y="325"/>
                    </a:lnTo>
                    <a:lnTo>
                      <a:pt x="769" y="319"/>
                    </a:lnTo>
                    <a:lnTo>
                      <a:pt x="792" y="314"/>
                    </a:lnTo>
                    <a:lnTo>
                      <a:pt x="814" y="308"/>
                    </a:lnTo>
                    <a:lnTo>
                      <a:pt x="836" y="303"/>
                    </a:lnTo>
                    <a:lnTo>
                      <a:pt x="858" y="297"/>
                    </a:lnTo>
                    <a:lnTo>
                      <a:pt x="880" y="292"/>
                    </a:lnTo>
                    <a:lnTo>
                      <a:pt x="902" y="286"/>
                    </a:lnTo>
                    <a:lnTo>
                      <a:pt x="925" y="280"/>
                    </a:lnTo>
                    <a:lnTo>
                      <a:pt x="947" y="275"/>
                    </a:lnTo>
                    <a:lnTo>
                      <a:pt x="969" y="269"/>
                    </a:lnTo>
                    <a:lnTo>
                      <a:pt x="972" y="259"/>
                    </a:lnTo>
                    <a:lnTo>
                      <a:pt x="975" y="248"/>
                    </a:lnTo>
                    <a:lnTo>
                      <a:pt x="979" y="237"/>
                    </a:lnTo>
                    <a:lnTo>
                      <a:pt x="982" y="227"/>
                    </a:lnTo>
                    <a:lnTo>
                      <a:pt x="966" y="212"/>
                    </a:lnTo>
                    <a:lnTo>
                      <a:pt x="951" y="198"/>
                    </a:lnTo>
                    <a:lnTo>
                      <a:pt x="934" y="183"/>
                    </a:lnTo>
                    <a:lnTo>
                      <a:pt x="917" y="168"/>
                    </a:lnTo>
                    <a:lnTo>
                      <a:pt x="899" y="154"/>
                    </a:lnTo>
                    <a:lnTo>
                      <a:pt x="880" y="139"/>
                    </a:lnTo>
                    <a:lnTo>
                      <a:pt x="862" y="125"/>
                    </a:lnTo>
                    <a:lnTo>
                      <a:pt x="843" y="111"/>
                    </a:lnTo>
                    <a:lnTo>
                      <a:pt x="824" y="96"/>
                    </a:lnTo>
                    <a:lnTo>
                      <a:pt x="804" y="82"/>
                    </a:lnTo>
                    <a:lnTo>
                      <a:pt x="784" y="68"/>
                    </a:lnTo>
                    <a:lnTo>
                      <a:pt x="764" y="55"/>
                    </a:lnTo>
                    <a:lnTo>
                      <a:pt x="744" y="41"/>
                    </a:lnTo>
                    <a:lnTo>
                      <a:pt x="724" y="27"/>
                    </a:lnTo>
                    <a:lnTo>
                      <a:pt x="704" y="14"/>
                    </a:lnTo>
                    <a:lnTo>
                      <a:pt x="684" y="2"/>
                    </a:lnTo>
                    <a:lnTo>
                      <a:pt x="674" y="0"/>
                    </a:lnTo>
                    <a:lnTo>
                      <a:pt x="664" y="0"/>
                    </a:lnTo>
                    <a:lnTo>
                      <a:pt x="655" y="0"/>
                    </a:lnTo>
                    <a:lnTo>
                      <a:pt x="647" y="0"/>
                    </a:lnTo>
                    <a:lnTo>
                      <a:pt x="640" y="1"/>
                    </a:lnTo>
                    <a:lnTo>
                      <a:pt x="633" y="2"/>
                    </a:lnTo>
                    <a:lnTo>
                      <a:pt x="626" y="4"/>
                    </a:lnTo>
                    <a:lnTo>
                      <a:pt x="619" y="6"/>
                    </a:lnTo>
                    <a:lnTo>
                      <a:pt x="614" y="8"/>
                    </a:lnTo>
                    <a:lnTo>
                      <a:pt x="607" y="11"/>
                    </a:lnTo>
                    <a:lnTo>
                      <a:pt x="602" y="14"/>
                    </a:lnTo>
                    <a:lnTo>
                      <a:pt x="595" y="18"/>
                    </a:lnTo>
                    <a:lnTo>
                      <a:pt x="589" y="21"/>
                    </a:lnTo>
                    <a:lnTo>
                      <a:pt x="582" y="25"/>
                    </a:lnTo>
                    <a:lnTo>
                      <a:pt x="575" y="30"/>
                    </a:lnTo>
                    <a:lnTo>
                      <a:pt x="568" y="34"/>
                    </a:lnTo>
                    <a:lnTo>
                      <a:pt x="549" y="41"/>
                    </a:lnTo>
                    <a:lnTo>
                      <a:pt x="531" y="47"/>
                    </a:lnTo>
                    <a:lnTo>
                      <a:pt x="513" y="52"/>
                    </a:lnTo>
                    <a:lnTo>
                      <a:pt x="495" y="58"/>
                    </a:lnTo>
                    <a:lnTo>
                      <a:pt x="478" y="63"/>
                    </a:lnTo>
                    <a:lnTo>
                      <a:pt x="460" y="68"/>
                    </a:lnTo>
                    <a:lnTo>
                      <a:pt x="443" y="73"/>
                    </a:lnTo>
                    <a:lnTo>
                      <a:pt x="426" y="78"/>
                    </a:lnTo>
                    <a:lnTo>
                      <a:pt x="408" y="82"/>
                    </a:lnTo>
                    <a:lnTo>
                      <a:pt x="391" y="87"/>
                    </a:lnTo>
                    <a:lnTo>
                      <a:pt x="375" y="91"/>
                    </a:lnTo>
                    <a:lnTo>
                      <a:pt x="357" y="95"/>
                    </a:lnTo>
                    <a:lnTo>
                      <a:pt x="341" y="99"/>
                    </a:lnTo>
                    <a:lnTo>
                      <a:pt x="324" y="103"/>
                    </a:lnTo>
                    <a:lnTo>
                      <a:pt x="307" y="107"/>
                    </a:lnTo>
                    <a:lnTo>
                      <a:pt x="291" y="111"/>
                    </a:lnTo>
                    <a:lnTo>
                      <a:pt x="274" y="114"/>
                    </a:lnTo>
                    <a:lnTo>
                      <a:pt x="258" y="118"/>
                    </a:lnTo>
                    <a:lnTo>
                      <a:pt x="242" y="121"/>
                    </a:lnTo>
                    <a:lnTo>
                      <a:pt x="226" y="125"/>
                    </a:lnTo>
                    <a:lnTo>
                      <a:pt x="210" y="128"/>
                    </a:lnTo>
                    <a:lnTo>
                      <a:pt x="194" y="132"/>
                    </a:lnTo>
                    <a:lnTo>
                      <a:pt x="178" y="135"/>
                    </a:lnTo>
                    <a:lnTo>
                      <a:pt x="162" y="139"/>
                    </a:lnTo>
                    <a:lnTo>
                      <a:pt x="146" y="142"/>
                    </a:lnTo>
                    <a:lnTo>
                      <a:pt x="131" y="146"/>
                    </a:lnTo>
                    <a:lnTo>
                      <a:pt x="115" y="149"/>
                    </a:lnTo>
                    <a:lnTo>
                      <a:pt x="99" y="153"/>
                    </a:lnTo>
                    <a:lnTo>
                      <a:pt x="84" y="156"/>
                    </a:lnTo>
                    <a:lnTo>
                      <a:pt x="67" y="160"/>
                    </a:lnTo>
                    <a:lnTo>
                      <a:pt x="52" y="164"/>
                    </a:lnTo>
                    <a:lnTo>
                      <a:pt x="36" y="168"/>
                    </a:lnTo>
                    <a:close/>
                  </a:path>
                </a:pathLst>
              </a:custGeom>
              <a:solidFill>
                <a:srgbClr val="B7BC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6" name="Freeform 244"/>
              <p:cNvSpPr>
                <a:spLocks/>
              </p:cNvSpPr>
              <p:nvPr/>
            </p:nvSpPr>
            <p:spPr bwMode="auto">
              <a:xfrm>
                <a:off x="3189883" y="4346178"/>
                <a:ext cx="943570" cy="436563"/>
              </a:xfrm>
              <a:custGeom>
                <a:avLst/>
                <a:gdLst/>
                <a:ahLst/>
                <a:cxnLst>
                  <a:cxn ang="0">
                    <a:pos x="35" y="162"/>
                  </a:cxn>
                  <a:cxn ang="0">
                    <a:pos x="25" y="169"/>
                  </a:cxn>
                  <a:cxn ang="0">
                    <a:pos x="15" y="175"/>
                  </a:cxn>
                  <a:cxn ang="0">
                    <a:pos x="6" y="181"/>
                  </a:cxn>
                  <a:cxn ang="0">
                    <a:pos x="10" y="203"/>
                  </a:cxn>
                  <a:cxn ang="0">
                    <a:pos x="33" y="241"/>
                  </a:cxn>
                  <a:cxn ang="0">
                    <a:pos x="61" y="277"/>
                  </a:cxn>
                  <a:cxn ang="0">
                    <a:pos x="95" y="312"/>
                  </a:cxn>
                  <a:cxn ang="0">
                    <a:pos x="131" y="345"/>
                  </a:cxn>
                  <a:cxn ang="0">
                    <a:pos x="169" y="376"/>
                  </a:cxn>
                  <a:cxn ang="0">
                    <a:pos x="207" y="404"/>
                  </a:cxn>
                  <a:cxn ang="0">
                    <a:pos x="245" y="429"/>
                  </a:cxn>
                  <a:cxn ang="0">
                    <a:pos x="284" y="435"/>
                  </a:cxn>
                  <a:cxn ang="0">
                    <a:pos x="326" y="424"/>
                  </a:cxn>
                  <a:cxn ang="0">
                    <a:pos x="368" y="413"/>
                  </a:cxn>
                  <a:cxn ang="0">
                    <a:pos x="411" y="402"/>
                  </a:cxn>
                  <a:cxn ang="0">
                    <a:pos x="453" y="392"/>
                  </a:cxn>
                  <a:cxn ang="0">
                    <a:pos x="495" y="381"/>
                  </a:cxn>
                  <a:cxn ang="0">
                    <a:pos x="537" y="371"/>
                  </a:cxn>
                  <a:cxn ang="0">
                    <a:pos x="579" y="360"/>
                  </a:cxn>
                  <a:cxn ang="0">
                    <a:pos x="621" y="349"/>
                  </a:cxn>
                  <a:cxn ang="0">
                    <a:pos x="663" y="338"/>
                  </a:cxn>
                  <a:cxn ang="0">
                    <a:pos x="705" y="328"/>
                  </a:cxn>
                  <a:cxn ang="0">
                    <a:pos x="748" y="317"/>
                  </a:cxn>
                  <a:cxn ang="0">
                    <a:pos x="790" y="307"/>
                  </a:cxn>
                  <a:cxn ang="0">
                    <a:pos x="832" y="296"/>
                  </a:cxn>
                  <a:cxn ang="0">
                    <a:pos x="874" y="285"/>
                  </a:cxn>
                  <a:cxn ang="0">
                    <a:pos x="916" y="274"/>
                  </a:cxn>
                  <a:cxn ang="0">
                    <a:pos x="940" y="259"/>
                  </a:cxn>
                  <a:cxn ang="0">
                    <a:pos x="947" y="237"/>
                  </a:cxn>
                  <a:cxn ang="0">
                    <a:pos x="936" y="212"/>
                  </a:cxn>
                  <a:cxn ang="0">
                    <a:pos x="903" y="183"/>
                  </a:cxn>
                  <a:cxn ang="0">
                    <a:pos x="867" y="153"/>
                  </a:cxn>
                  <a:cxn ang="0">
                    <a:pos x="831" y="124"/>
                  </a:cxn>
                  <a:cxn ang="0">
                    <a:pos x="792" y="96"/>
                  </a:cxn>
                  <a:cxn ang="0">
                    <a:pos x="752" y="68"/>
                  </a:cxn>
                  <a:cxn ang="0">
                    <a:pos x="713" y="41"/>
                  </a:cxn>
                  <a:cxn ang="0">
                    <a:pos x="674" y="16"/>
                  </a:cxn>
                  <a:cxn ang="0">
                    <a:pos x="644" y="2"/>
                  </a:cxn>
                  <a:cxn ang="0">
                    <a:pos x="625" y="0"/>
                  </a:cxn>
                  <a:cxn ang="0">
                    <a:pos x="609" y="1"/>
                  </a:cxn>
                  <a:cxn ang="0">
                    <a:pos x="594" y="4"/>
                  </a:cxn>
                  <a:cxn ang="0">
                    <a:pos x="582" y="8"/>
                  </a:cxn>
                  <a:cxn ang="0">
                    <a:pos x="569" y="14"/>
                  </a:cxn>
                  <a:cxn ang="0">
                    <a:pos x="557" y="21"/>
                  </a:cxn>
                  <a:cxn ang="0">
                    <a:pos x="544" y="29"/>
                  </a:cxn>
                  <a:cxn ang="0">
                    <a:pos x="520" y="39"/>
                  </a:cxn>
                  <a:cxn ang="0">
                    <a:pos x="486" y="50"/>
                  </a:cxn>
                  <a:cxn ang="0">
                    <a:pos x="453" y="60"/>
                  </a:cxn>
                  <a:cxn ang="0">
                    <a:pos x="421" y="69"/>
                  </a:cxn>
                  <a:cxn ang="0">
                    <a:pos x="389" y="78"/>
                  </a:cxn>
                  <a:cxn ang="0">
                    <a:pos x="357" y="86"/>
                  </a:cxn>
                  <a:cxn ang="0">
                    <a:pos x="325" y="94"/>
                  </a:cxn>
                  <a:cxn ang="0">
                    <a:pos x="294" y="101"/>
                  </a:cxn>
                  <a:cxn ang="0">
                    <a:pos x="264" y="108"/>
                  </a:cxn>
                  <a:cxn ang="0">
                    <a:pos x="233" y="115"/>
                  </a:cxn>
                  <a:cxn ang="0">
                    <a:pos x="203" y="121"/>
                  </a:cxn>
                  <a:cxn ang="0">
                    <a:pos x="173" y="128"/>
                  </a:cxn>
                  <a:cxn ang="0">
                    <a:pos x="144" y="135"/>
                  </a:cxn>
                  <a:cxn ang="0">
                    <a:pos x="114" y="142"/>
                  </a:cxn>
                  <a:cxn ang="0">
                    <a:pos x="84" y="149"/>
                  </a:cxn>
                  <a:cxn ang="0">
                    <a:pos x="54" y="156"/>
                  </a:cxn>
                </a:cxnLst>
                <a:rect l="0" t="0" r="r" b="b"/>
                <a:pathLst>
                  <a:path w="951" h="440">
                    <a:moveTo>
                      <a:pt x="40" y="160"/>
                    </a:moveTo>
                    <a:lnTo>
                      <a:pt x="35" y="162"/>
                    </a:lnTo>
                    <a:lnTo>
                      <a:pt x="30" y="165"/>
                    </a:lnTo>
                    <a:lnTo>
                      <a:pt x="25" y="169"/>
                    </a:lnTo>
                    <a:lnTo>
                      <a:pt x="20" y="172"/>
                    </a:lnTo>
                    <a:lnTo>
                      <a:pt x="15" y="175"/>
                    </a:lnTo>
                    <a:lnTo>
                      <a:pt x="10" y="177"/>
                    </a:lnTo>
                    <a:lnTo>
                      <a:pt x="6" y="181"/>
                    </a:lnTo>
                    <a:lnTo>
                      <a:pt x="0" y="184"/>
                    </a:lnTo>
                    <a:lnTo>
                      <a:pt x="10" y="203"/>
                    </a:lnTo>
                    <a:lnTo>
                      <a:pt x="21" y="222"/>
                    </a:lnTo>
                    <a:lnTo>
                      <a:pt x="33" y="241"/>
                    </a:lnTo>
                    <a:lnTo>
                      <a:pt x="46" y="259"/>
                    </a:lnTo>
                    <a:lnTo>
                      <a:pt x="61" y="277"/>
                    </a:lnTo>
                    <a:lnTo>
                      <a:pt x="77" y="295"/>
                    </a:lnTo>
                    <a:lnTo>
                      <a:pt x="95" y="312"/>
                    </a:lnTo>
                    <a:lnTo>
                      <a:pt x="113" y="329"/>
                    </a:lnTo>
                    <a:lnTo>
                      <a:pt x="131" y="345"/>
                    </a:lnTo>
                    <a:lnTo>
                      <a:pt x="149" y="361"/>
                    </a:lnTo>
                    <a:lnTo>
                      <a:pt x="169" y="376"/>
                    </a:lnTo>
                    <a:lnTo>
                      <a:pt x="188" y="390"/>
                    </a:lnTo>
                    <a:lnTo>
                      <a:pt x="207" y="404"/>
                    </a:lnTo>
                    <a:lnTo>
                      <a:pt x="226" y="417"/>
                    </a:lnTo>
                    <a:lnTo>
                      <a:pt x="245" y="429"/>
                    </a:lnTo>
                    <a:lnTo>
                      <a:pt x="263" y="440"/>
                    </a:lnTo>
                    <a:lnTo>
                      <a:pt x="284" y="435"/>
                    </a:lnTo>
                    <a:lnTo>
                      <a:pt x="305" y="429"/>
                    </a:lnTo>
                    <a:lnTo>
                      <a:pt x="326" y="424"/>
                    </a:lnTo>
                    <a:lnTo>
                      <a:pt x="348" y="418"/>
                    </a:lnTo>
                    <a:lnTo>
                      <a:pt x="368" y="413"/>
                    </a:lnTo>
                    <a:lnTo>
                      <a:pt x="390" y="408"/>
                    </a:lnTo>
                    <a:lnTo>
                      <a:pt x="411" y="402"/>
                    </a:lnTo>
                    <a:lnTo>
                      <a:pt x="432" y="397"/>
                    </a:lnTo>
                    <a:lnTo>
                      <a:pt x="453" y="392"/>
                    </a:lnTo>
                    <a:lnTo>
                      <a:pt x="474" y="386"/>
                    </a:lnTo>
                    <a:lnTo>
                      <a:pt x="495" y="381"/>
                    </a:lnTo>
                    <a:lnTo>
                      <a:pt x="516" y="376"/>
                    </a:lnTo>
                    <a:lnTo>
                      <a:pt x="537" y="371"/>
                    </a:lnTo>
                    <a:lnTo>
                      <a:pt x="558" y="365"/>
                    </a:lnTo>
                    <a:lnTo>
                      <a:pt x="579" y="360"/>
                    </a:lnTo>
                    <a:lnTo>
                      <a:pt x="600" y="354"/>
                    </a:lnTo>
                    <a:lnTo>
                      <a:pt x="621" y="349"/>
                    </a:lnTo>
                    <a:lnTo>
                      <a:pt x="643" y="344"/>
                    </a:lnTo>
                    <a:lnTo>
                      <a:pt x="663" y="338"/>
                    </a:lnTo>
                    <a:lnTo>
                      <a:pt x="685" y="333"/>
                    </a:lnTo>
                    <a:lnTo>
                      <a:pt x="705" y="328"/>
                    </a:lnTo>
                    <a:lnTo>
                      <a:pt x="727" y="323"/>
                    </a:lnTo>
                    <a:lnTo>
                      <a:pt x="748" y="317"/>
                    </a:lnTo>
                    <a:lnTo>
                      <a:pt x="769" y="312"/>
                    </a:lnTo>
                    <a:lnTo>
                      <a:pt x="790" y="307"/>
                    </a:lnTo>
                    <a:lnTo>
                      <a:pt x="811" y="301"/>
                    </a:lnTo>
                    <a:lnTo>
                      <a:pt x="832" y="296"/>
                    </a:lnTo>
                    <a:lnTo>
                      <a:pt x="853" y="290"/>
                    </a:lnTo>
                    <a:lnTo>
                      <a:pt x="874" y="285"/>
                    </a:lnTo>
                    <a:lnTo>
                      <a:pt x="895" y="280"/>
                    </a:lnTo>
                    <a:lnTo>
                      <a:pt x="916" y="274"/>
                    </a:lnTo>
                    <a:lnTo>
                      <a:pt x="937" y="269"/>
                    </a:lnTo>
                    <a:lnTo>
                      <a:pt x="940" y="259"/>
                    </a:lnTo>
                    <a:lnTo>
                      <a:pt x="944" y="248"/>
                    </a:lnTo>
                    <a:lnTo>
                      <a:pt x="947" y="237"/>
                    </a:lnTo>
                    <a:lnTo>
                      <a:pt x="951" y="227"/>
                    </a:lnTo>
                    <a:lnTo>
                      <a:pt x="936" y="212"/>
                    </a:lnTo>
                    <a:lnTo>
                      <a:pt x="920" y="198"/>
                    </a:lnTo>
                    <a:lnTo>
                      <a:pt x="903" y="183"/>
                    </a:lnTo>
                    <a:lnTo>
                      <a:pt x="886" y="168"/>
                    </a:lnTo>
                    <a:lnTo>
                      <a:pt x="867" y="153"/>
                    </a:lnTo>
                    <a:lnTo>
                      <a:pt x="849" y="139"/>
                    </a:lnTo>
                    <a:lnTo>
                      <a:pt x="831" y="124"/>
                    </a:lnTo>
                    <a:lnTo>
                      <a:pt x="811" y="110"/>
                    </a:lnTo>
                    <a:lnTo>
                      <a:pt x="792" y="96"/>
                    </a:lnTo>
                    <a:lnTo>
                      <a:pt x="772" y="82"/>
                    </a:lnTo>
                    <a:lnTo>
                      <a:pt x="752" y="68"/>
                    </a:lnTo>
                    <a:lnTo>
                      <a:pt x="733" y="55"/>
                    </a:lnTo>
                    <a:lnTo>
                      <a:pt x="713" y="41"/>
                    </a:lnTo>
                    <a:lnTo>
                      <a:pt x="693" y="29"/>
                    </a:lnTo>
                    <a:lnTo>
                      <a:pt x="674" y="16"/>
                    </a:lnTo>
                    <a:lnTo>
                      <a:pt x="655" y="3"/>
                    </a:lnTo>
                    <a:lnTo>
                      <a:pt x="644" y="2"/>
                    </a:lnTo>
                    <a:lnTo>
                      <a:pt x="634" y="0"/>
                    </a:lnTo>
                    <a:lnTo>
                      <a:pt x="625" y="0"/>
                    </a:lnTo>
                    <a:lnTo>
                      <a:pt x="617" y="0"/>
                    </a:lnTo>
                    <a:lnTo>
                      <a:pt x="609" y="1"/>
                    </a:lnTo>
                    <a:lnTo>
                      <a:pt x="601" y="2"/>
                    </a:lnTo>
                    <a:lnTo>
                      <a:pt x="594" y="4"/>
                    </a:lnTo>
                    <a:lnTo>
                      <a:pt x="588" y="6"/>
                    </a:lnTo>
                    <a:lnTo>
                      <a:pt x="582" y="8"/>
                    </a:lnTo>
                    <a:lnTo>
                      <a:pt x="575" y="11"/>
                    </a:lnTo>
                    <a:lnTo>
                      <a:pt x="569" y="14"/>
                    </a:lnTo>
                    <a:lnTo>
                      <a:pt x="563" y="17"/>
                    </a:lnTo>
                    <a:lnTo>
                      <a:pt x="557" y="21"/>
                    </a:lnTo>
                    <a:lnTo>
                      <a:pt x="551" y="25"/>
                    </a:lnTo>
                    <a:lnTo>
                      <a:pt x="544" y="29"/>
                    </a:lnTo>
                    <a:lnTo>
                      <a:pt x="537" y="33"/>
                    </a:lnTo>
                    <a:lnTo>
                      <a:pt x="520" y="39"/>
                    </a:lnTo>
                    <a:lnTo>
                      <a:pt x="503" y="44"/>
                    </a:lnTo>
                    <a:lnTo>
                      <a:pt x="486" y="50"/>
                    </a:lnTo>
                    <a:lnTo>
                      <a:pt x="470" y="55"/>
                    </a:lnTo>
                    <a:lnTo>
                      <a:pt x="453" y="60"/>
                    </a:lnTo>
                    <a:lnTo>
                      <a:pt x="437" y="64"/>
                    </a:lnTo>
                    <a:lnTo>
                      <a:pt x="421" y="69"/>
                    </a:lnTo>
                    <a:lnTo>
                      <a:pt x="405" y="74"/>
                    </a:lnTo>
                    <a:lnTo>
                      <a:pt x="389" y="78"/>
                    </a:lnTo>
                    <a:lnTo>
                      <a:pt x="372" y="82"/>
                    </a:lnTo>
                    <a:lnTo>
                      <a:pt x="357" y="86"/>
                    </a:lnTo>
                    <a:lnTo>
                      <a:pt x="341" y="90"/>
                    </a:lnTo>
                    <a:lnTo>
                      <a:pt x="325" y="94"/>
                    </a:lnTo>
                    <a:lnTo>
                      <a:pt x="310" y="97"/>
                    </a:lnTo>
                    <a:lnTo>
                      <a:pt x="294" y="101"/>
                    </a:lnTo>
                    <a:lnTo>
                      <a:pt x="279" y="105"/>
                    </a:lnTo>
                    <a:lnTo>
                      <a:pt x="264" y="108"/>
                    </a:lnTo>
                    <a:lnTo>
                      <a:pt x="248" y="112"/>
                    </a:lnTo>
                    <a:lnTo>
                      <a:pt x="233" y="115"/>
                    </a:lnTo>
                    <a:lnTo>
                      <a:pt x="218" y="118"/>
                    </a:lnTo>
                    <a:lnTo>
                      <a:pt x="203" y="121"/>
                    </a:lnTo>
                    <a:lnTo>
                      <a:pt x="188" y="125"/>
                    </a:lnTo>
                    <a:lnTo>
                      <a:pt x="173" y="128"/>
                    </a:lnTo>
                    <a:lnTo>
                      <a:pt x="158" y="131"/>
                    </a:lnTo>
                    <a:lnTo>
                      <a:pt x="144" y="135"/>
                    </a:lnTo>
                    <a:lnTo>
                      <a:pt x="129" y="138"/>
                    </a:lnTo>
                    <a:lnTo>
                      <a:pt x="114" y="142"/>
                    </a:lnTo>
                    <a:lnTo>
                      <a:pt x="99" y="145"/>
                    </a:lnTo>
                    <a:lnTo>
                      <a:pt x="84" y="149"/>
                    </a:lnTo>
                    <a:lnTo>
                      <a:pt x="69" y="152"/>
                    </a:lnTo>
                    <a:lnTo>
                      <a:pt x="54" y="156"/>
                    </a:lnTo>
                    <a:lnTo>
                      <a:pt x="40" y="160"/>
                    </a:lnTo>
                    <a:close/>
                  </a:path>
                </a:pathLst>
              </a:custGeom>
              <a:solidFill>
                <a:srgbClr val="BABF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7" name="Freeform 245"/>
              <p:cNvSpPr>
                <a:spLocks/>
              </p:cNvSpPr>
              <p:nvPr/>
            </p:nvSpPr>
            <p:spPr bwMode="auto">
              <a:xfrm>
                <a:off x="3223617" y="4346178"/>
                <a:ext cx="910828" cy="427633"/>
              </a:xfrm>
              <a:custGeom>
                <a:avLst/>
                <a:gdLst/>
                <a:ahLst/>
                <a:cxnLst>
                  <a:cxn ang="0">
                    <a:pos x="36" y="154"/>
                  </a:cxn>
                  <a:cxn ang="0">
                    <a:pos x="26" y="160"/>
                  </a:cxn>
                  <a:cxn ang="0">
                    <a:pos x="15" y="166"/>
                  </a:cxn>
                  <a:cxn ang="0">
                    <a:pos x="5" y="172"/>
                  </a:cxn>
                  <a:cxn ang="0">
                    <a:pos x="9" y="194"/>
                  </a:cxn>
                  <a:cxn ang="0">
                    <a:pos x="32" y="232"/>
                  </a:cxn>
                  <a:cxn ang="0">
                    <a:pos x="61" y="269"/>
                  </a:cxn>
                  <a:cxn ang="0">
                    <a:pos x="95" y="304"/>
                  </a:cxn>
                  <a:cxn ang="0">
                    <a:pos x="131" y="337"/>
                  </a:cxn>
                  <a:cxn ang="0">
                    <a:pos x="169" y="367"/>
                  </a:cxn>
                  <a:cxn ang="0">
                    <a:pos x="208" y="395"/>
                  </a:cxn>
                  <a:cxn ang="0">
                    <a:pos x="246" y="420"/>
                  </a:cxn>
                  <a:cxn ang="0">
                    <a:pos x="284" y="426"/>
                  </a:cxn>
                  <a:cxn ang="0">
                    <a:pos x="324" y="416"/>
                  </a:cxn>
                  <a:cxn ang="0">
                    <a:pos x="364" y="406"/>
                  </a:cxn>
                  <a:cxn ang="0">
                    <a:pos x="404" y="395"/>
                  </a:cxn>
                  <a:cxn ang="0">
                    <a:pos x="444" y="386"/>
                  </a:cxn>
                  <a:cxn ang="0">
                    <a:pos x="484" y="375"/>
                  </a:cxn>
                  <a:cxn ang="0">
                    <a:pos x="524" y="365"/>
                  </a:cxn>
                  <a:cxn ang="0">
                    <a:pos x="564" y="355"/>
                  </a:cxn>
                  <a:cxn ang="0">
                    <a:pos x="603" y="345"/>
                  </a:cxn>
                  <a:cxn ang="0">
                    <a:pos x="644" y="335"/>
                  </a:cxn>
                  <a:cxn ang="0">
                    <a:pos x="683" y="325"/>
                  </a:cxn>
                  <a:cxn ang="0">
                    <a:pos x="724" y="315"/>
                  </a:cxn>
                  <a:cxn ang="0">
                    <a:pos x="763" y="305"/>
                  </a:cxn>
                  <a:cxn ang="0">
                    <a:pos x="803" y="294"/>
                  </a:cxn>
                  <a:cxn ang="0">
                    <a:pos x="843" y="284"/>
                  </a:cxn>
                  <a:cxn ang="0">
                    <a:pos x="883" y="274"/>
                  </a:cxn>
                  <a:cxn ang="0">
                    <a:pos x="907" y="259"/>
                  </a:cxn>
                  <a:cxn ang="0">
                    <a:pos x="914" y="237"/>
                  </a:cxn>
                  <a:cxn ang="0">
                    <a:pos x="902" y="212"/>
                  </a:cxn>
                  <a:cxn ang="0">
                    <a:pos x="870" y="183"/>
                  </a:cxn>
                  <a:cxn ang="0">
                    <a:pos x="834" y="153"/>
                  </a:cxn>
                  <a:cxn ang="0">
                    <a:pos x="797" y="124"/>
                  </a:cxn>
                  <a:cxn ang="0">
                    <a:pos x="758" y="96"/>
                  </a:cxn>
                  <a:cxn ang="0">
                    <a:pos x="719" y="68"/>
                  </a:cxn>
                  <a:cxn ang="0">
                    <a:pos x="680" y="42"/>
                  </a:cxn>
                  <a:cxn ang="0">
                    <a:pos x="641" y="17"/>
                  </a:cxn>
                  <a:cxn ang="0">
                    <a:pos x="612" y="3"/>
                  </a:cxn>
                  <a:cxn ang="0">
                    <a:pos x="593" y="0"/>
                  </a:cxn>
                  <a:cxn ang="0">
                    <a:pos x="576" y="1"/>
                  </a:cxn>
                  <a:cxn ang="0">
                    <a:pos x="561" y="3"/>
                  </a:cxn>
                  <a:cxn ang="0">
                    <a:pos x="547" y="8"/>
                  </a:cxn>
                  <a:cxn ang="0">
                    <a:pos x="535" y="14"/>
                  </a:cxn>
                  <a:cxn ang="0">
                    <a:pos x="523" y="21"/>
                  </a:cxn>
                  <a:cxn ang="0">
                    <a:pos x="511" y="29"/>
                  </a:cxn>
                  <a:cxn ang="0">
                    <a:pos x="489" y="38"/>
                  </a:cxn>
                  <a:cxn ang="0">
                    <a:pos x="458" y="48"/>
                  </a:cxn>
                  <a:cxn ang="0">
                    <a:pos x="427" y="57"/>
                  </a:cxn>
                  <a:cxn ang="0">
                    <a:pos x="397" y="66"/>
                  </a:cxn>
                  <a:cxn ang="0">
                    <a:pos x="367" y="74"/>
                  </a:cxn>
                  <a:cxn ang="0">
                    <a:pos x="337" y="81"/>
                  </a:cxn>
                  <a:cxn ang="0">
                    <a:pos x="309" y="89"/>
                  </a:cxn>
                  <a:cxn ang="0">
                    <a:pos x="280" y="96"/>
                  </a:cxn>
                  <a:cxn ang="0">
                    <a:pos x="251" y="102"/>
                  </a:cxn>
                  <a:cxn ang="0">
                    <a:pos x="223" y="108"/>
                  </a:cxn>
                  <a:cxn ang="0">
                    <a:pos x="195" y="115"/>
                  </a:cxn>
                  <a:cxn ang="0">
                    <a:pos x="166" y="121"/>
                  </a:cxn>
                  <a:cxn ang="0">
                    <a:pos x="138" y="127"/>
                  </a:cxn>
                  <a:cxn ang="0">
                    <a:pos x="111" y="134"/>
                  </a:cxn>
                  <a:cxn ang="0">
                    <a:pos x="83" y="141"/>
                  </a:cxn>
                  <a:cxn ang="0">
                    <a:pos x="55" y="147"/>
                  </a:cxn>
                </a:cxnLst>
                <a:rect l="0" t="0" r="r" b="b"/>
                <a:pathLst>
                  <a:path w="918" h="431">
                    <a:moveTo>
                      <a:pt x="41" y="151"/>
                    </a:moveTo>
                    <a:lnTo>
                      <a:pt x="36" y="154"/>
                    </a:lnTo>
                    <a:lnTo>
                      <a:pt x="31" y="157"/>
                    </a:lnTo>
                    <a:lnTo>
                      <a:pt x="26" y="160"/>
                    </a:lnTo>
                    <a:lnTo>
                      <a:pt x="20" y="163"/>
                    </a:lnTo>
                    <a:lnTo>
                      <a:pt x="15" y="166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0" y="175"/>
                    </a:lnTo>
                    <a:lnTo>
                      <a:pt x="9" y="194"/>
                    </a:lnTo>
                    <a:lnTo>
                      <a:pt x="20" y="213"/>
                    </a:lnTo>
                    <a:lnTo>
                      <a:pt x="32" y="232"/>
                    </a:lnTo>
                    <a:lnTo>
                      <a:pt x="46" y="251"/>
                    </a:lnTo>
                    <a:lnTo>
                      <a:pt x="61" y="269"/>
                    </a:lnTo>
                    <a:lnTo>
                      <a:pt x="77" y="286"/>
                    </a:lnTo>
                    <a:lnTo>
                      <a:pt x="95" y="304"/>
                    </a:lnTo>
                    <a:lnTo>
                      <a:pt x="112" y="320"/>
                    </a:lnTo>
                    <a:lnTo>
                      <a:pt x="131" y="337"/>
                    </a:lnTo>
                    <a:lnTo>
                      <a:pt x="150" y="352"/>
                    </a:lnTo>
                    <a:lnTo>
                      <a:pt x="169" y="367"/>
                    </a:lnTo>
                    <a:lnTo>
                      <a:pt x="188" y="382"/>
                    </a:lnTo>
                    <a:lnTo>
                      <a:pt x="208" y="395"/>
                    </a:lnTo>
                    <a:lnTo>
                      <a:pt x="227" y="408"/>
                    </a:lnTo>
                    <a:lnTo>
                      <a:pt x="246" y="420"/>
                    </a:lnTo>
                    <a:lnTo>
                      <a:pt x="264" y="431"/>
                    </a:lnTo>
                    <a:lnTo>
                      <a:pt x="284" y="426"/>
                    </a:lnTo>
                    <a:lnTo>
                      <a:pt x="304" y="421"/>
                    </a:lnTo>
                    <a:lnTo>
                      <a:pt x="324" y="416"/>
                    </a:lnTo>
                    <a:lnTo>
                      <a:pt x="344" y="411"/>
                    </a:lnTo>
                    <a:lnTo>
                      <a:pt x="364" y="406"/>
                    </a:lnTo>
                    <a:lnTo>
                      <a:pt x="384" y="401"/>
                    </a:lnTo>
                    <a:lnTo>
                      <a:pt x="404" y="395"/>
                    </a:lnTo>
                    <a:lnTo>
                      <a:pt x="424" y="391"/>
                    </a:lnTo>
                    <a:lnTo>
                      <a:pt x="444" y="386"/>
                    </a:lnTo>
                    <a:lnTo>
                      <a:pt x="464" y="380"/>
                    </a:lnTo>
                    <a:lnTo>
                      <a:pt x="484" y="375"/>
                    </a:lnTo>
                    <a:lnTo>
                      <a:pt x="504" y="371"/>
                    </a:lnTo>
                    <a:lnTo>
                      <a:pt x="524" y="365"/>
                    </a:lnTo>
                    <a:lnTo>
                      <a:pt x="544" y="360"/>
                    </a:lnTo>
                    <a:lnTo>
                      <a:pt x="564" y="355"/>
                    </a:lnTo>
                    <a:lnTo>
                      <a:pt x="584" y="350"/>
                    </a:lnTo>
                    <a:lnTo>
                      <a:pt x="603" y="345"/>
                    </a:lnTo>
                    <a:lnTo>
                      <a:pt x="624" y="340"/>
                    </a:lnTo>
                    <a:lnTo>
                      <a:pt x="644" y="335"/>
                    </a:lnTo>
                    <a:lnTo>
                      <a:pt x="663" y="330"/>
                    </a:lnTo>
                    <a:lnTo>
                      <a:pt x="683" y="325"/>
                    </a:lnTo>
                    <a:lnTo>
                      <a:pt x="703" y="320"/>
                    </a:lnTo>
                    <a:lnTo>
                      <a:pt x="724" y="315"/>
                    </a:lnTo>
                    <a:lnTo>
                      <a:pt x="743" y="309"/>
                    </a:lnTo>
                    <a:lnTo>
                      <a:pt x="763" y="305"/>
                    </a:lnTo>
                    <a:lnTo>
                      <a:pt x="783" y="300"/>
                    </a:lnTo>
                    <a:lnTo>
                      <a:pt x="803" y="294"/>
                    </a:lnTo>
                    <a:lnTo>
                      <a:pt x="823" y="289"/>
                    </a:lnTo>
                    <a:lnTo>
                      <a:pt x="843" y="284"/>
                    </a:lnTo>
                    <a:lnTo>
                      <a:pt x="863" y="280"/>
                    </a:lnTo>
                    <a:lnTo>
                      <a:pt x="883" y="274"/>
                    </a:lnTo>
                    <a:lnTo>
                      <a:pt x="903" y="269"/>
                    </a:lnTo>
                    <a:lnTo>
                      <a:pt x="907" y="259"/>
                    </a:lnTo>
                    <a:lnTo>
                      <a:pt x="910" y="248"/>
                    </a:lnTo>
                    <a:lnTo>
                      <a:pt x="914" y="237"/>
                    </a:lnTo>
                    <a:lnTo>
                      <a:pt x="918" y="227"/>
                    </a:lnTo>
                    <a:lnTo>
                      <a:pt x="902" y="212"/>
                    </a:lnTo>
                    <a:lnTo>
                      <a:pt x="886" y="198"/>
                    </a:lnTo>
                    <a:lnTo>
                      <a:pt x="870" y="183"/>
                    </a:lnTo>
                    <a:lnTo>
                      <a:pt x="852" y="168"/>
                    </a:lnTo>
                    <a:lnTo>
                      <a:pt x="834" y="153"/>
                    </a:lnTo>
                    <a:lnTo>
                      <a:pt x="816" y="139"/>
                    </a:lnTo>
                    <a:lnTo>
                      <a:pt x="797" y="124"/>
                    </a:lnTo>
                    <a:lnTo>
                      <a:pt x="778" y="110"/>
                    </a:lnTo>
                    <a:lnTo>
                      <a:pt x="758" y="96"/>
                    </a:lnTo>
                    <a:lnTo>
                      <a:pt x="739" y="82"/>
                    </a:lnTo>
                    <a:lnTo>
                      <a:pt x="719" y="68"/>
                    </a:lnTo>
                    <a:lnTo>
                      <a:pt x="699" y="55"/>
                    </a:lnTo>
                    <a:lnTo>
                      <a:pt x="680" y="42"/>
                    </a:lnTo>
                    <a:lnTo>
                      <a:pt x="660" y="29"/>
                    </a:lnTo>
                    <a:lnTo>
                      <a:pt x="641" y="17"/>
                    </a:lnTo>
                    <a:lnTo>
                      <a:pt x="623" y="5"/>
                    </a:lnTo>
                    <a:lnTo>
                      <a:pt x="612" y="3"/>
                    </a:lnTo>
                    <a:lnTo>
                      <a:pt x="602" y="1"/>
                    </a:lnTo>
                    <a:lnTo>
                      <a:pt x="593" y="0"/>
                    </a:lnTo>
                    <a:lnTo>
                      <a:pt x="584" y="0"/>
                    </a:lnTo>
                    <a:lnTo>
                      <a:pt x="576" y="1"/>
                    </a:lnTo>
                    <a:lnTo>
                      <a:pt x="568" y="2"/>
                    </a:lnTo>
                    <a:lnTo>
                      <a:pt x="561" y="3"/>
                    </a:lnTo>
                    <a:lnTo>
                      <a:pt x="554" y="6"/>
                    </a:lnTo>
                    <a:lnTo>
                      <a:pt x="547" y="8"/>
                    </a:lnTo>
                    <a:lnTo>
                      <a:pt x="541" y="11"/>
                    </a:lnTo>
                    <a:lnTo>
                      <a:pt x="535" y="14"/>
                    </a:lnTo>
                    <a:lnTo>
                      <a:pt x="529" y="17"/>
                    </a:lnTo>
                    <a:lnTo>
                      <a:pt x="523" y="21"/>
                    </a:lnTo>
                    <a:lnTo>
                      <a:pt x="517" y="25"/>
                    </a:lnTo>
                    <a:lnTo>
                      <a:pt x="511" y="29"/>
                    </a:lnTo>
                    <a:lnTo>
                      <a:pt x="505" y="33"/>
                    </a:lnTo>
                    <a:lnTo>
                      <a:pt x="489" y="38"/>
                    </a:lnTo>
                    <a:lnTo>
                      <a:pt x="474" y="43"/>
                    </a:lnTo>
                    <a:lnTo>
                      <a:pt x="458" y="48"/>
                    </a:lnTo>
                    <a:lnTo>
                      <a:pt x="442" y="52"/>
                    </a:lnTo>
                    <a:lnTo>
                      <a:pt x="427" y="57"/>
                    </a:lnTo>
                    <a:lnTo>
                      <a:pt x="412" y="62"/>
                    </a:lnTo>
                    <a:lnTo>
                      <a:pt x="397" y="66"/>
                    </a:lnTo>
                    <a:lnTo>
                      <a:pt x="382" y="70"/>
                    </a:lnTo>
                    <a:lnTo>
                      <a:pt x="367" y="74"/>
                    </a:lnTo>
                    <a:lnTo>
                      <a:pt x="352" y="78"/>
                    </a:lnTo>
                    <a:lnTo>
                      <a:pt x="337" y="81"/>
                    </a:lnTo>
                    <a:lnTo>
                      <a:pt x="323" y="85"/>
                    </a:lnTo>
                    <a:lnTo>
                      <a:pt x="309" y="89"/>
                    </a:lnTo>
                    <a:lnTo>
                      <a:pt x="294" y="92"/>
                    </a:lnTo>
                    <a:lnTo>
                      <a:pt x="280" y="96"/>
                    </a:lnTo>
                    <a:lnTo>
                      <a:pt x="265" y="98"/>
                    </a:lnTo>
                    <a:lnTo>
                      <a:pt x="251" y="102"/>
                    </a:lnTo>
                    <a:lnTo>
                      <a:pt x="237" y="105"/>
                    </a:lnTo>
                    <a:lnTo>
                      <a:pt x="223" y="108"/>
                    </a:lnTo>
                    <a:lnTo>
                      <a:pt x="208" y="112"/>
                    </a:lnTo>
                    <a:lnTo>
                      <a:pt x="195" y="115"/>
                    </a:lnTo>
                    <a:lnTo>
                      <a:pt x="180" y="118"/>
                    </a:lnTo>
                    <a:lnTo>
                      <a:pt x="166" y="121"/>
                    </a:lnTo>
                    <a:lnTo>
                      <a:pt x="153" y="124"/>
                    </a:lnTo>
                    <a:lnTo>
                      <a:pt x="138" y="127"/>
                    </a:lnTo>
                    <a:lnTo>
                      <a:pt x="125" y="131"/>
                    </a:lnTo>
                    <a:lnTo>
                      <a:pt x="111" y="134"/>
                    </a:lnTo>
                    <a:lnTo>
                      <a:pt x="97" y="137"/>
                    </a:lnTo>
                    <a:lnTo>
                      <a:pt x="83" y="141"/>
                    </a:lnTo>
                    <a:lnTo>
                      <a:pt x="69" y="144"/>
                    </a:lnTo>
                    <a:lnTo>
                      <a:pt x="55" y="147"/>
                    </a:lnTo>
                    <a:lnTo>
                      <a:pt x="41" y="151"/>
                    </a:lnTo>
                    <a:close/>
                  </a:path>
                </a:pathLst>
              </a:custGeom>
              <a:solidFill>
                <a:srgbClr val="BCBF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8" name="Freeform 246"/>
              <p:cNvSpPr>
                <a:spLocks/>
              </p:cNvSpPr>
              <p:nvPr/>
            </p:nvSpPr>
            <p:spPr bwMode="auto">
              <a:xfrm>
                <a:off x="3256359" y="4346178"/>
                <a:ext cx="879078" cy="419695"/>
              </a:xfrm>
              <a:custGeom>
                <a:avLst/>
                <a:gdLst/>
                <a:ahLst/>
                <a:cxnLst>
                  <a:cxn ang="0">
                    <a:pos x="39" y="146"/>
                  </a:cxn>
                  <a:cxn ang="0">
                    <a:pos x="28" y="151"/>
                  </a:cxn>
                  <a:cxn ang="0">
                    <a:pos x="16" y="157"/>
                  </a:cxn>
                  <a:cxn ang="0">
                    <a:pos x="5" y="163"/>
                  </a:cxn>
                  <a:cxn ang="0">
                    <a:pos x="9" y="185"/>
                  </a:cxn>
                  <a:cxn ang="0">
                    <a:pos x="33" y="223"/>
                  </a:cxn>
                  <a:cxn ang="0">
                    <a:pos x="62" y="260"/>
                  </a:cxn>
                  <a:cxn ang="0">
                    <a:pos x="96" y="294"/>
                  </a:cxn>
                  <a:cxn ang="0">
                    <a:pos x="132" y="328"/>
                  </a:cxn>
                  <a:cxn ang="0">
                    <a:pos x="170" y="359"/>
                  </a:cxn>
                  <a:cxn ang="0">
                    <a:pos x="209" y="387"/>
                  </a:cxn>
                  <a:cxn ang="0">
                    <a:pos x="247" y="412"/>
                  </a:cxn>
                  <a:cxn ang="0">
                    <a:pos x="285" y="418"/>
                  </a:cxn>
                  <a:cxn ang="0">
                    <a:pos x="323" y="408"/>
                  </a:cxn>
                  <a:cxn ang="0">
                    <a:pos x="360" y="398"/>
                  </a:cxn>
                  <a:cxn ang="0">
                    <a:pos x="398" y="389"/>
                  </a:cxn>
                  <a:cxn ang="0">
                    <a:pos x="436" y="379"/>
                  </a:cxn>
                  <a:cxn ang="0">
                    <a:pos x="474" y="369"/>
                  </a:cxn>
                  <a:cxn ang="0">
                    <a:pos x="511" y="360"/>
                  </a:cxn>
                  <a:cxn ang="0">
                    <a:pos x="549" y="350"/>
                  </a:cxn>
                  <a:cxn ang="0">
                    <a:pos x="587" y="341"/>
                  </a:cxn>
                  <a:cxn ang="0">
                    <a:pos x="625" y="331"/>
                  </a:cxn>
                  <a:cxn ang="0">
                    <a:pos x="662" y="322"/>
                  </a:cxn>
                  <a:cxn ang="0">
                    <a:pos x="700" y="312"/>
                  </a:cxn>
                  <a:cxn ang="0">
                    <a:pos x="738" y="303"/>
                  </a:cxn>
                  <a:cxn ang="0">
                    <a:pos x="776" y="293"/>
                  </a:cxn>
                  <a:cxn ang="0">
                    <a:pos x="814" y="284"/>
                  </a:cxn>
                  <a:cxn ang="0">
                    <a:pos x="851" y="274"/>
                  </a:cxn>
                  <a:cxn ang="0">
                    <a:pos x="874" y="259"/>
                  </a:cxn>
                  <a:cxn ang="0">
                    <a:pos x="882" y="237"/>
                  </a:cxn>
                  <a:cxn ang="0">
                    <a:pos x="871" y="212"/>
                  </a:cxn>
                  <a:cxn ang="0">
                    <a:pos x="838" y="183"/>
                  </a:cxn>
                  <a:cxn ang="0">
                    <a:pos x="802" y="153"/>
                  </a:cxn>
                  <a:cxn ang="0">
                    <a:pos x="764" y="124"/>
                  </a:cxn>
                  <a:cxn ang="0">
                    <a:pos x="726" y="96"/>
                  </a:cxn>
                  <a:cxn ang="0">
                    <a:pos x="687" y="68"/>
                  </a:cxn>
                  <a:cxn ang="0">
                    <a:pos x="648" y="42"/>
                  </a:cxn>
                  <a:cxn ang="0">
                    <a:pos x="610" y="18"/>
                  </a:cxn>
                  <a:cxn ang="0">
                    <a:pos x="581" y="3"/>
                  </a:cxn>
                  <a:cxn ang="0">
                    <a:pos x="562" y="0"/>
                  </a:cxn>
                  <a:cxn ang="0">
                    <a:pos x="544" y="0"/>
                  </a:cxn>
                  <a:cxn ang="0">
                    <a:pos x="528" y="3"/>
                  </a:cxn>
                  <a:cxn ang="0">
                    <a:pos x="515" y="8"/>
                  </a:cxn>
                  <a:cxn ang="0">
                    <a:pos x="502" y="14"/>
                  </a:cxn>
                  <a:cxn ang="0">
                    <a:pos x="491" y="21"/>
                  </a:cxn>
                  <a:cxn ang="0">
                    <a:pos x="479" y="28"/>
                  </a:cxn>
                  <a:cxn ang="0">
                    <a:pos x="459" y="36"/>
                  </a:cxn>
                  <a:cxn ang="0">
                    <a:pos x="430" y="45"/>
                  </a:cxn>
                  <a:cxn ang="0">
                    <a:pos x="402" y="54"/>
                  </a:cxn>
                  <a:cxn ang="0">
                    <a:pos x="374" y="62"/>
                  </a:cxn>
                  <a:cxn ang="0">
                    <a:pos x="346" y="70"/>
                  </a:cxn>
                  <a:cxn ang="0">
                    <a:pos x="319" y="77"/>
                  </a:cxn>
                  <a:cxn ang="0">
                    <a:pos x="292" y="83"/>
                  </a:cxn>
                  <a:cxn ang="0">
                    <a:pos x="265" y="90"/>
                  </a:cxn>
                  <a:cxn ang="0">
                    <a:pos x="239" y="96"/>
                  </a:cxn>
                  <a:cxn ang="0">
                    <a:pos x="213" y="102"/>
                  </a:cxn>
                  <a:cxn ang="0">
                    <a:pos x="187" y="108"/>
                  </a:cxn>
                  <a:cxn ang="0">
                    <a:pos x="161" y="115"/>
                  </a:cxn>
                  <a:cxn ang="0">
                    <a:pos x="135" y="120"/>
                  </a:cxn>
                  <a:cxn ang="0">
                    <a:pos x="109" y="127"/>
                  </a:cxn>
                  <a:cxn ang="0">
                    <a:pos x="83" y="133"/>
                  </a:cxn>
                  <a:cxn ang="0">
                    <a:pos x="57" y="139"/>
                  </a:cxn>
                </a:cxnLst>
                <a:rect l="0" t="0" r="r" b="b"/>
                <a:pathLst>
                  <a:path w="886" h="423">
                    <a:moveTo>
                      <a:pt x="44" y="143"/>
                    </a:moveTo>
                    <a:lnTo>
                      <a:pt x="39" y="146"/>
                    </a:lnTo>
                    <a:lnTo>
                      <a:pt x="33" y="149"/>
                    </a:lnTo>
                    <a:lnTo>
                      <a:pt x="28" y="151"/>
                    </a:lnTo>
                    <a:lnTo>
                      <a:pt x="22" y="154"/>
                    </a:lnTo>
                    <a:lnTo>
                      <a:pt x="16" y="157"/>
                    </a:lnTo>
                    <a:lnTo>
                      <a:pt x="11" y="160"/>
                    </a:lnTo>
                    <a:lnTo>
                      <a:pt x="5" y="163"/>
                    </a:lnTo>
                    <a:lnTo>
                      <a:pt x="0" y="166"/>
                    </a:lnTo>
                    <a:lnTo>
                      <a:pt x="9" y="185"/>
                    </a:lnTo>
                    <a:lnTo>
                      <a:pt x="20" y="204"/>
                    </a:lnTo>
                    <a:lnTo>
                      <a:pt x="33" y="223"/>
                    </a:lnTo>
                    <a:lnTo>
                      <a:pt x="47" y="241"/>
                    </a:lnTo>
                    <a:lnTo>
                      <a:pt x="62" y="260"/>
                    </a:lnTo>
                    <a:lnTo>
                      <a:pt x="78" y="277"/>
                    </a:lnTo>
                    <a:lnTo>
                      <a:pt x="96" y="294"/>
                    </a:lnTo>
                    <a:lnTo>
                      <a:pt x="113" y="311"/>
                    </a:lnTo>
                    <a:lnTo>
                      <a:pt x="132" y="328"/>
                    </a:lnTo>
                    <a:lnTo>
                      <a:pt x="151" y="344"/>
                    </a:lnTo>
                    <a:lnTo>
                      <a:pt x="170" y="359"/>
                    </a:lnTo>
                    <a:lnTo>
                      <a:pt x="190" y="373"/>
                    </a:lnTo>
                    <a:lnTo>
                      <a:pt x="209" y="387"/>
                    </a:lnTo>
                    <a:lnTo>
                      <a:pt x="228" y="399"/>
                    </a:lnTo>
                    <a:lnTo>
                      <a:pt x="247" y="412"/>
                    </a:lnTo>
                    <a:lnTo>
                      <a:pt x="266" y="423"/>
                    </a:lnTo>
                    <a:lnTo>
                      <a:pt x="285" y="418"/>
                    </a:lnTo>
                    <a:lnTo>
                      <a:pt x="304" y="413"/>
                    </a:lnTo>
                    <a:lnTo>
                      <a:pt x="323" y="408"/>
                    </a:lnTo>
                    <a:lnTo>
                      <a:pt x="342" y="403"/>
                    </a:lnTo>
                    <a:lnTo>
                      <a:pt x="360" y="398"/>
                    </a:lnTo>
                    <a:lnTo>
                      <a:pt x="379" y="394"/>
                    </a:lnTo>
                    <a:lnTo>
                      <a:pt x="398" y="389"/>
                    </a:lnTo>
                    <a:lnTo>
                      <a:pt x="417" y="384"/>
                    </a:lnTo>
                    <a:lnTo>
                      <a:pt x="436" y="379"/>
                    </a:lnTo>
                    <a:lnTo>
                      <a:pt x="455" y="375"/>
                    </a:lnTo>
                    <a:lnTo>
                      <a:pt x="474" y="369"/>
                    </a:lnTo>
                    <a:lnTo>
                      <a:pt x="493" y="365"/>
                    </a:lnTo>
                    <a:lnTo>
                      <a:pt x="511" y="360"/>
                    </a:lnTo>
                    <a:lnTo>
                      <a:pt x="530" y="356"/>
                    </a:lnTo>
                    <a:lnTo>
                      <a:pt x="549" y="350"/>
                    </a:lnTo>
                    <a:lnTo>
                      <a:pt x="568" y="346"/>
                    </a:lnTo>
                    <a:lnTo>
                      <a:pt x="587" y="341"/>
                    </a:lnTo>
                    <a:lnTo>
                      <a:pt x="606" y="336"/>
                    </a:lnTo>
                    <a:lnTo>
                      <a:pt x="625" y="331"/>
                    </a:lnTo>
                    <a:lnTo>
                      <a:pt x="643" y="327"/>
                    </a:lnTo>
                    <a:lnTo>
                      <a:pt x="662" y="322"/>
                    </a:lnTo>
                    <a:lnTo>
                      <a:pt x="681" y="317"/>
                    </a:lnTo>
                    <a:lnTo>
                      <a:pt x="700" y="312"/>
                    </a:lnTo>
                    <a:lnTo>
                      <a:pt x="719" y="308"/>
                    </a:lnTo>
                    <a:lnTo>
                      <a:pt x="738" y="303"/>
                    </a:lnTo>
                    <a:lnTo>
                      <a:pt x="757" y="298"/>
                    </a:lnTo>
                    <a:lnTo>
                      <a:pt x="776" y="293"/>
                    </a:lnTo>
                    <a:lnTo>
                      <a:pt x="795" y="288"/>
                    </a:lnTo>
                    <a:lnTo>
                      <a:pt x="814" y="284"/>
                    </a:lnTo>
                    <a:lnTo>
                      <a:pt x="832" y="279"/>
                    </a:lnTo>
                    <a:lnTo>
                      <a:pt x="851" y="274"/>
                    </a:lnTo>
                    <a:lnTo>
                      <a:pt x="870" y="269"/>
                    </a:lnTo>
                    <a:lnTo>
                      <a:pt x="874" y="259"/>
                    </a:lnTo>
                    <a:lnTo>
                      <a:pt x="878" y="248"/>
                    </a:lnTo>
                    <a:lnTo>
                      <a:pt x="882" y="237"/>
                    </a:lnTo>
                    <a:lnTo>
                      <a:pt x="886" y="227"/>
                    </a:lnTo>
                    <a:lnTo>
                      <a:pt x="871" y="212"/>
                    </a:lnTo>
                    <a:lnTo>
                      <a:pt x="854" y="198"/>
                    </a:lnTo>
                    <a:lnTo>
                      <a:pt x="838" y="183"/>
                    </a:lnTo>
                    <a:lnTo>
                      <a:pt x="820" y="168"/>
                    </a:lnTo>
                    <a:lnTo>
                      <a:pt x="802" y="153"/>
                    </a:lnTo>
                    <a:lnTo>
                      <a:pt x="783" y="138"/>
                    </a:lnTo>
                    <a:lnTo>
                      <a:pt x="764" y="124"/>
                    </a:lnTo>
                    <a:lnTo>
                      <a:pt x="745" y="109"/>
                    </a:lnTo>
                    <a:lnTo>
                      <a:pt x="726" y="96"/>
                    </a:lnTo>
                    <a:lnTo>
                      <a:pt x="706" y="82"/>
                    </a:lnTo>
                    <a:lnTo>
                      <a:pt x="687" y="68"/>
                    </a:lnTo>
                    <a:lnTo>
                      <a:pt x="667" y="55"/>
                    </a:lnTo>
                    <a:lnTo>
                      <a:pt x="648" y="42"/>
                    </a:lnTo>
                    <a:lnTo>
                      <a:pt x="629" y="30"/>
                    </a:lnTo>
                    <a:lnTo>
                      <a:pt x="610" y="18"/>
                    </a:lnTo>
                    <a:lnTo>
                      <a:pt x="592" y="6"/>
                    </a:lnTo>
                    <a:lnTo>
                      <a:pt x="581" y="3"/>
                    </a:lnTo>
                    <a:lnTo>
                      <a:pt x="571" y="2"/>
                    </a:lnTo>
                    <a:lnTo>
                      <a:pt x="562" y="0"/>
                    </a:lnTo>
                    <a:lnTo>
                      <a:pt x="553" y="0"/>
                    </a:lnTo>
                    <a:lnTo>
                      <a:pt x="544" y="0"/>
                    </a:lnTo>
                    <a:lnTo>
                      <a:pt x="536" y="2"/>
                    </a:lnTo>
                    <a:lnTo>
                      <a:pt x="528" y="3"/>
                    </a:lnTo>
                    <a:lnTo>
                      <a:pt x="522" y="5"/>
                    </a:lnTo>
                    <a:lnTo>
                      <a:pt x="515" y="8"/>
                    </a:lnTo>
                    <a:lnTo>
                      <a:pt x="508" y="11"/>
                    </a:lnTo>
                    <a:lnTo>
                      <a:pt x="502" y="14"/>
                    </a:lnTo>
                    <a:lnTo>
                      <a:pt x="496" y="17"/>
                    </a:lnTo>
                    <a:lnTo>
                      <a:pt x="491" y="21"/>
                    </a:lnTo>
                    <a:lnTo>
                      <a:pt x="485" y="24"/>
                    </a:lnTo>
                    <a:lnTo>
                      <a:pt x="479" y="28"/>
                    </a:lnTo>
                    <a:lnTo>
                      <a:pt x="474" y="32"/>
                    </a:lnTo>
                    <a:lnTo>
                      <a:pt x="459" y="36"/>
                    </a:lnTo>
                    <a:lnTo>
                      <a:pt x="445" y="41"/>
                    </a:lnTo>
                    <a:lnTo>
                      <a:pt x="430" y="45"/>
                    </a:lnTo>
                    <a:lnTo>
                      <a:pt x="416" y="50"/>
                    </a:lnTo>
                    <a:lnTo>
                      <a:pt x="402" y="54"/>
                    </a:lnTo>
                    <a:lnTo>
                      <a:pt x="388" y="58"/>
                    </a:lnTo>
                    <a:lnTo>
                      <a:pt x="374" y="62"/>
                    </a:lnTo>
                    <a:lnTo>
                      <a:pt x="360" y="66"/>
                    </a:lnTo>
                    <a:lnTo>
                      <a:pt x="346" y="70"/>
                    </a:lnTo>
                    <a:lnTo>
                      <a:pt x="332" y="73"/>
                    </a:lnTo>
                    <a:lnTo>
                      <a:pt x="319" y="77"/>
                    </a:lnTo>
                    <a:lnTo>
                      <a:pt x="305" y="80"/>
                    </a:lnTo>
                    <a:lnTo>
                      <a:pt x="292" y="83"/>
                    </a:lnTo>
                    <a:lnTo>
                      <a:pt x="278" y="87"/>
                    </a:lnTo>
                    <a:lnTo>
                      <a:pt x="265" y="90"/>
                    </a:lnTo>
                    <a:lnTo>
                      <a:pt x="252" y="93"/>
                    </a:lnTo>
                    <a:lnTo>
                      <a:pt x="239" y="96"/>
                    </a:lnTo>
                    <a:lnTo>
                      <a:pt x="226" y="99"/>
                    </a:lnTo>
                    <a:lnTo>
                      <a:pt x="213" y="102"/>
                    </a:lnTo>
                    <a:lnTo>
                      <a:pt x="200" y="105"/>
                    </a:lnTo>
                    <a:lnTo>
                      <a:pt x="187" y="108"/>
                    </a:lnTo>
                    <a:lnTo>
                      <a:pt x="174" y="111"/>
                    </a:lnTo>
                    <a:lnTo>
                      <a:pt x="161" y="115"/>
                    </a:lnTo>
                    <a:lnTo>
                      <a:pt x="148" y="117"/>
                    </a:lnTo>
                    <a:lnTo>
                      <a:pt x="135" y="120"/>
                    </a:lnTo>
                    <a:lnTo>
                      <a:pt x="122" y="124"/>
                    </a:lnTo>
                    <a:lnTo>
                      <a:pt x="109" y="127"/>
                    </a:lnTo>
                    <a:lnTo>
                      <a:pt x="96" y="130"/>
                    </a:lnTo>
                    <a:lnTo>
                      <a:pt x="83" y="133"/>
                    </a:lnTo>
                    <a:lnTo>
                      <a:pt x="70" y="136"/>
                    </a:lnTo>
                    <a:lnTo>
                      <a:pt x="57" y="139"/>
                    </a:lnTo>
                    <a:lnTo>
                      <a:pt x="44" y="143"/>
                    </a:lnTo>
                    <a:close/>
                  </a:path>
                </a:pathLst>
              </a:custGeom>
              <a:solidFill>
                <a:srgbClr val="C1C4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9" name="Freeform 247"/>
              <p:cNvSpPr>
                <a:spLocks/>
              </p:cNvSpPr>
              <p:nvPr/>
            </p:nvSpPr>
            <p:spPr bwMode="auto">
              <a:xfrm>
                <a:off x="3289101" y="4346178"/>
                <a:ext cx="847328" cy="410766"/>
              </a:xfrm>
              <a:custGeom>
                <a:avLst/>
                <a:gdLst/>
                <a:ahLst/>
                <a:cxnLst>
                  <a:cxn ang="0">
                    <a:pos x="35" y="140"/>
                  </a:cxn>
                  <a:cxn ang="0">
                    <a:pos x="17" y="148"/>
                  </a:cxn>
                  <a:cxn ang="0">
                    <a:pos x="0" y="157"/>
                  </a:cxn>
                  <a:cxn ang="0">
                    <a:pos x="33" y="214"/>
                  </a:cxn>
                  <a:cxn ang="0">
                    <a:pos x="79" y="269"/>
                  </a:cxn>
                  <a:cxn ang="0">
                    <a:pos x="133" y="319"/>
                  </a:cxn>
                  <a:cxn ang="0">
                    <a:pos x="192" y="364"/>
                  </a:cxn>
                  <a:cxn ang="0">
                    <a:pos x="249" y="403"/>
                  </a:cxn>
                  <a:cxn ang="0">
                    <a:pos x="303" y="405"/>
                  </a:cxn>
                  <a:cxn ang="0">
                    <a:pos x="357" y="391"/>
                  </a:cxn>
                  <a:cxn ang="0">
                    <a:pos x="410" y="378"/>
                  </a:cxn>
                  <a:cxn ang="0">
                    <a:pos x="463" y="364"/>
                  </a:cxn>
                  <a:cxn ang="0">
                    <a:pos x="517" y="351"/>
                  </a:cxn>
                  <a:cxn ang="0">
                    <a:pos x="570" y="337"/>
                  </a:cxn>
                  <a:cxn ang="0">
                    <a:pos x="624" y="323"/>
                  </a:cxn>
                  <a:cxn ang="0">
                    <a:pos x="677" y="310"/>
                  </a:cxn>
                  <a:cxn ang="0">
                    <a:pos x="730" y="296"/>
                  </a:cxn>
                  <a:cxn ang="0">
                    <a:pos x="784" y="283"/>
                  </a:cxn>
                  <a:cxn ang="0">
                    <a:pos x="837" y="269"/>
                  </a:cxn>
                  <a:cxn ang="0">
                    <a:pos x="843" y="254"/>
                  </a:cxn>
                  <a:cxn ang="0">
                    <a:pos x="850" y="237"/>
                  </a:cxn>
                  <a:cxn ang="0">
                    <a:pos x="839" y="212"/>
                  </a:cxn>
                  <a:cxn ang="0">
                    <a:pos x="788" y="168"/>
                  </a:cxn>
                  <a:cxn ang="0">
                    <a:pos x="732" y="124"/>
                  </a:cxn>
                  <a:cxn ang="0">
                    <a:pos x="674" y="82"/>
                  </a:cxn>
                  <a:cxn ang="0">
                    <a:pos x="616" y="42"/>
                  </a:cxn>
                  <a:cxn ang="0">
                    <a:pos x="562" y="8"/>
                  </a:cxn>
                  <a:cxn ang="0">
                    <a:pos x="531" y="0"/>
                  </a:cxn>
                  <a:cxn ang="0">
                    <a:pos x="504" y="2"/>
                  </a:cxn>
                  <a:cxn ang="0">
                    <a:pos x="482" y="8"/>
                  </a:cxn>
                  <a:cxn ang="0">
                    <a:pos x="463" y="17"/>
                  </a:cxn>
                  <a:cxn ang="0">
                    <a:pos x="447" y="27"/>
                  </a:cxn>
                  <a:cxn ang="0">
                    <a:pos x="416" y="40"/>
                  </a:cxn>
                  <a:cxn ang="0">
                    <a:pos x="376" y="51"/>
                  </a:cxn>
                  <a:cxn ang="0">
                    <a:pos x="338" y="62"/>
                  </a:cxn>
                  <a:cxn ang="0">
                    <a:pos x="301" y="72"/>
                  </a:cxn>
                  <a:cxn ang="0">
                    <a:pos x="263" y="81"/>
                  </a:cxn>
                  <a:cxn ang="0">
                    <a:pos x="227" y="90"/>
                  </a:cxn>
                  <a:cxn ang="0">
                    <a:pos x="191" y="99"/>
                  </a:cxn>
                  <a:cxn ang="0">
                    <a:pos x="155" y="107"/>
                  </a:cxn>
                  <a:cxn ang="0">
                    <a:pos x="119" y="116"/>
                  </a:cxn>
                  <a:cxn ang="0">
                    <a:pos x="83" y="125"/>
                  </a:cxn>
                  <a:cxn ang="0">
                    <a:pos x="46" y="134"/>
                  </a:cxn>
                </a:cxnLst>
                <a:rect l="0" t="0" r="r" b="b"/>
                <a:pathLst>
                  <a:path w="854" h="414">
                    <a:moveTo>
                      <a:pt x="46" y="134"/>
                    </a:moveTo>
                    <a:lnTo>
                      <a:pt x="41" y="137"/>
                    </a:lnTo>
                    <a:lnTo>
                      <a:pt x="35" y="140"/>
                    </a:lnTo>
                    <a:lnTo>
                      <a:pt x="29" y="143"/>
                    </a:lnTo>
                    <a:lnTo>
                      <a:pt x="23" y="145"/>
                    </a:lnTo>
                    <a:lnTo>
                      <a:pt x="17" y="148"/>
                    </a:lnTo>
                    <a:lnTo>
                      <a:pt x="11" y="151"/>
                    </a:lnTo>
                    <a:lnTo>
                      <a:pt x="6" y="154"/>
                    </a:lnTo>
                    <a:lnTo>
                      <a:pt x="0" y="157"/>
                    </a:lnTo>
                    <a:lnTo>
                      <a:pt x="9" y="176"/>
                    </a:lnTo>
                    <a:lnTo>
                      <a:pt x="20" y="195"/>
                    </a:lnTo>
                    <a:lnTo>
                      <a:pt x="33" y="214"/>
                    </a:lnTo>
                    <a:lnTo>
                      <a:pt x="47" y="232"/>
                    </a:lnTo>
                    <a:lnTo>
                      <a:pt x="63" y="251"/>
                    </a:lnTo>
                    <a:lnTo>
                      <a:pt x="79" y="269"/>
                    </a:lnTo>
                    <a:lnTo>
                      <a:pt x="96" y="286"/>
                    </a:lnTo>
                    <a:lnTo>
                      <a:pt x="114" y="303"/>
                    </a:lnTo>
                    <a:lnTo>
                      <a:pt x="133" y="319"/>
                    </a:lnTo>
                    <a:lnTo>
                      <a:pt x="152" y="335"/>
                    </a:lnTo>
                    <a:lnTo>
                      <a:pt x="172" y="350"/>
                    </a:lnTo>
                    <a:lnTo>
                      <a:pt x="192" y="364"/>
                    </a:lnTo>
                    <a:lnTo>
                      <a:pt x="211" y="378"/>
                    </a:lnTo>
                    <a:lnTo>
                      <a:pt x="230" y="391"/>
                    </a:lnTo>
                    <a:lnTo>
                      <a:pt x="249" y="403"/>
                    </a:lnTo>
                    <a:lnTo>
                      <a:pt x="268" y="414"/>
                    </a:lnTo>
                    <a:lnTo>
                      <a:pt x="286" y="409"/>
                    </a:lnTo>
                    <a:lnTo>
                      <a:pt x="303" y="405"/>
                    </a:lnTo>
                    <a:lnTo>
                      <a:pt x="321" y="401"/>
                    </a:lnTo>
                    <a:lnTo>
                      <a:pt x="339" y="396"/>
                    </a:lnTo>
                    <a:lnTo>
                      <a:pt x="357" y="391"/>
                    </a:lnTo>
                    <a:lnTo>
                      <a:pt x="375" y="387"/>
                    </a:lnTo>
                    <a:lnTo>
                      <a:pt x="393" y="382"/>
                    </a:lnTo>
                    <a:lnTo>
                      <a:pt x="410" y="378"/>
                    </a:lnTo>
                    <a:lnTo>
                      <a:pt x="428" y="374"/>
                    </a:lnTo>
                    <a:lnTo>
                      <a:pt x="445" y="369"/>
                    </a:lnTo>
                    <a:lnTo>
                      <a:pt x="463" y="364"/>
                    </a:lnTo>
                    <a:lnTo>
                      <a:pt x="481" y="360"/>
                    </a:lnTo>
                    <a:lnTo>
                      <a:pt x="499" y="355"/>
                    </a:lnTo>
                    <a:lnTo>
                      <a:pt x="517" y="351"/>
                    </a:lnTo>
                    <a:lnTo>
                      <a:pt x="535" y="346"/>
                    </a:lnTo>
                    <a:lnTo>
                      <a:pt x="552" y="342"/>
                    </a:lnTo>
                    <a:lnTo>
                      <a:pt x="570" y="337"/>
                    </a:lnTo>
                    <a:lnTo>
                      <a:pt x="588" y="333"/>
                    </a:lnTo>
                    <a:lnTo>
                      <a:pt x="606" y="328"/>
                    </a:lnTo>
                    <a:lnTo>
                      <a:pt x="624" y="323"/>
                    </a:lnTo>
                    <a:lnTo>
                      <a:pt x="642" y="319"/>
                    </a:lnTo>
                    <a:lnTo>
                      <a:pt x="659" y="315"/>
                    </a:lnTo>
                    <a:lnTo>
                      <a:pt x="677" y="310"/>
                    </a:lnTo>
                    <a:lnTo>
                      <a:pt x="695" y="305"/>
                    </a:lnTo>
                    <a:lnTo>
                      <a:pt x="712" y="301"/>
                    </a:lnTo>
                    <a:lnTo>
                      <a:pt x="730" y="296"/>
                    </a:lnTo>
                    <a:lnTo>
                      <a:pt x="748" y="292"/>
                    </a:lnTo>
                    <a:lnTo>
                      <a:pt x="766" y="287"/>
                    </a:lnTo>
                    <a:lnTo>
                      <a:pt x="784" y="283"/>
                    </a:lnTo>
                    <a:lnTo>
                      <a:pt x="801" y="278"/>
                    </a:lnTo>
                    <a:lnTo>
                      <a:pt x="819" y="274"/>
                    </a:lnTo>
                    <a:lnTo>
                      <a:pt x="837" y="269"/>
                    </a:lnTo>
                    <a:lnTo>
                      <a:pt x="839" y="264"/>
                    </a:lnTo>
                    <a:lnTo>
                      <a:pt x="842" y="259"/>
                    </a:lnTo>
                    <a:lnTo>
                      <a:pt x="843" y="254"/>
                    </a:lnTo>
                    <a:lnTo>
                      <a:pt x="846" y="248"/>
                    </a:lnTo>
                    <a:lnTo>
                      <a:pt x="848" y="243"/>
                    </a:lnTo>
                    <a:lnTo>
                      <a:pt x="850" y="237"/>
                    </a:lnTo>
                    <a:lnTo>
                      <a:pt x="852" y="232"/>
                    </a:lnTo>
                    <a:lnTo>
                      <a:pt x="854" y="227"/>
                    </a:lnTo>
                    <a:lnTo>
                      <a:pt x="839" y="212"/>
                    </a:lnTo>
                    <a:lnTo>
                      <a:pt x="823" y="197"/>
                    </a:lnTo>
                    <a:lnTo>
                      <a:pt x="805" y="183"/>
                    </a:lnTo>
                    <a:lnTo>
                      <a:pt x="788" y="168"/>
                    </a:lnTo>
                    <a:lnTo>
                      <a:pt x="770" y="153"/>
                    </a:lnTo>
                    <a:lnTo>
                      <a:pt x="751" y="138"/>
                    </a:lnTo>
                    <a:lnTo>
                      <a:pt x="732" y="124"/>
                    </a:lnTo>
                    <a:lnTo>
                      <a:pt x="712" y="109"/>
                    </a:lnTo>
                    <a:lnTo>
                      <a:pt x="693" y="95"/>
                    </a:lnTo>
                    <a:lnTo>
                      <a:pt x="674" y="82"/>
                    </a:lnTo>
                    <a:lnTo>
                      <a:pt x="654" y="68"/>
                    </a:lnTo>
                    <a:lnTo>
                      <a:pt x="635" y="55"/>
                    </a:lnTo>
                    <a:lnTo>
                      <a:pt x="616" y="42"/>
                    </a:lnTo>
                    <a:lnTo>
                      <a:pt x="597" y="30"/>
                    </a:lnTo>
                    <a:lnTo>
                      <a:pt x="579" y="19"/>
                    </a:lnTo>
                    <a:lnTo>
                      <a:pt x="562" y="8"/>
                    </a:lnTo>
                    <a:lnTo>
                      <a:pt x="551" y="4"/>
                    </a:lnTo>
                    <a:lnTo>
                      <a:pt x="540" y="2"/>
                    </a:lnTo>
                    <a:lnTo>
                      <a:pt x="531" y="0"/>
                    </a:lnTo>
                    <a:lnTo>
                      <a:pt x="521" y="0"/>
                    </a:lnTo>
                    <a:lnTo>
                      <a:pt x="512" y="0"/>
                    </a:lnTo>
                    <a:lnTo>
                      <a:pt x="504" y="2"/>
                    </a:lnTo>
                    <a:lnTo>
                      <a:pt x="496" y="3"/>
                    </a:lnTo>
                    <a:lnTo>
                      <a:pt x="489" y="5"/>
                    </a:lnTo>
                    <a:lnTo>
                      <a:pt x="482" y="8"/>
                    </a:lnTo>
                    <a:lnTo>
                      <a:pt x="475" y="11"/>
                    </a:lnTo>
                    <a:lnTo>
                      <a:pt x="468" y="14"/>
                    </a:lnTo>
                    <a:lnTo>
                      <a:pt x="463" y="17"/>
                    </a:lnTo>
                    <a:lnTo>
                      <a:pt x="458" y="21"/>
                    </a:lnTo>
                    <a:lnTo>
                      <a:pt x="452" y="24"/>
                    </a:lnTo>
                    <a:lnTo>
                      <a:pt x="447" y="27"/>
                    </a:lnTo>
                    <a:lnTo>
                      <a:pt x="443" y="31"/>
                    </a:lnTo>
                    <a:lnTo>
                      <a:pt x="429" y="35"/>
                    </a:lnTo>
                    <a:lnTo>
                      <a:pt x="416" y="40"/>
                    </a:lnTo>
                    <a:lnTo>
                      <a:pt x="402" y="43"/>
                    </a:lnTo>
                    <a:lnTo>
                      <a:pt x="389" y="47"/>
                    </a:lnTo>
                    <a:lnTo>
                      <a:pt x="376" y="51"/>
                    </a:lnTo>
                    <a:lnTo>
                      <a:pt x="363" y="55"/>
                    </a:lnTo>
                    <a:lnTo>
                      <a:pt x="351" y="58"/>
                    </a:lnTo>
                    <a:lnTo>
                      <a:pt x="338" y="62"/>
                    </a:lnTo>
                    <a:lnTo>
                      <a:pt x="325" y="65"/>
                    </a:lnTo>
                    <a:lnTo>
                      <a:pt x="313" y="68"/>
                    </a:lnTo>
                    <a:lnTo>
                      <a:pt x="301" y="72"/>
                    </a:lnTo>
                    <a:lnTo>
                      <a:pt x="288" y="75"/>
                    </a:lnTo>
                    <a:lnTo>
                      <a:pt x="276" y="78"/>
                    </a:lnTo>
                    <a:lnTo>
                      <a:pt x="263" y="81"/>
                    </a:lnTo>
                    <a:lnTo>
                      <a:pt x="251" y="84"/>
                    </a:lnTo>
                    <a:lnTo>
                      <a:pt x="239" y="87"/>
                    </a:lnTo>
                    <a:lnTo>
                      <a:pt x="227" y="90"/>
                    </a:lnTo>
                    <a:lnTo>
                      <a:pt x="215" y="93"/>
                    </a:lnTo>
                    <a:lnTo>
                      <a:pt x="203" y="96"/>
                    </a:lnTo>
                    <a:lnTo>
                      <a:pt x="191" y="99"/>
                    </a:lnTo>
                    <a:lnTo>
                      <a:pt x="179" y="101"/>
                    </a:lnTo>
                    <a:lnTo>
                      <a:pt x="167" y="104"/>
                    </a:lnTo>
                    <a:lnTo>
                      <a:pt x="155" y="107"/>
                    </a:lnTo>
                    <a:lnTo>
                      <a:pt x="143" y="110"/>
                    </a:lnTo>
                    <a:lnTo>
                      <a:pt x="131" y="113"/>
                    </a:lnTo>
                    <a:lnTo>
                      <a:pt x="119" y="116"/>
                    </a:lnTo>
                    <a:lnTo>
                      <a:pt x="107" y="119"/>
                    </a:lnTo>
                    <a:lnTo>
                      <a:pt x="95" y="122"/>
                    </a:lnTo>
                    <a:lnTo>
                      <a:pt x="83" y="125"/>
                    </a:lnTo>
                    <a:lnTo>
                      <a:pt x="71" y="128"/>
                    </a:lnTo>
                    <a:lnTo>
                      <a:pt x="59" y="131"/>
                    </a:lnTo>
                    <a:lnTo>
                      <a:pt x="46" y="134"/>
                    </a:lnTo>
                    <a:close/>
                  </a:path>
                </a:pathLst>
              </a:custGeom>
              <a:solidFill>
                <a:srgbClr val="C1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0" name="Freeform 248"/>
              <p:cNvSpPr>
                <a:spLocks/>
              </p:cNvSpPr>
              <p:nvPr/>
            </p:nvSpPr>
            <p:spPr bwMode="auto">
              <a:xfrm>
                <a:off x="3321843" y="4346178"/>
                <a:ext cx="815578" cy="401836"/>
              </a:xfrm>
              <a:custGeom>
                <a:avLst/>
                <a:gdLst/>
                <a:ahLst/>
                <a:cxnLst>
                  <a:cxn ang="0">
                    <a:pos x="43" y="129"/>
                  </a:cxn>
                  <a:cxn ang="0">
                    <a:pos x="31" y="134"/>
                  </a:cxn>
                  <a:cxn ang="0">
                    <a:pos x="19" y="139"/>
                  </a:cxn>
                  <a:cxn ang="0">
                    <a:pos x="7" y="145"/>
                  </a:cxn>
                  <a:cxn ang="0">
                    <a:pos x="9" y="167"/>
                  </a:cxn>
                  <a:cxn ang="0">
                    <a:pos x="33" y="205"/>
                  </a:cxn>
                  <a:cxn ang="0">
                    <a:pos x="63" y="241"/>
                  </a:cxn>
                  <a:cxn ang="0">
                    <a:pos x="97" y="277"/>
                  </a:cxn>
                  <a:cxn ang="0">
                    <a:pos x="134" y="310"/>
                  </a:cxn>
                  <a:cxn ang="0">
                    <a:pos x="173" y="341"/>
                  </a:cxn>
                  <a:cxn ang="0">
                    <a:pos x="213" y="369"/>
                  </a:cxn>
                  <a:cxn ang="0">
                    <a:pos x="251" y="394"/>
                  </a:cxn>
                  <a:cxn ang="0">
                    <a:pos x="287" y="401"/>
                  </a:cxn>
                  <a:cxn ang="0">
                    <a:pos x="320" y="393"/>
                  </a:cxn>
                  <a:cxn ang="0">
                    <a:pos x="353" y="384"/>
                  </a:cxn>
                  <a:cxn ang="0">
                    <a:pos x="387" y="376"/>
                  </a:cxn>
                  <a:cxn ang="0">
                    <a:pos x="420" y="367"/>
                  </a:cxn>
                  <a:cxn ang="0">
                    <a:pos x="453" y="359"/>
                  </a:cxn>
                  <a:cxn ang="0">
                    <a:pos x="487" y="350"/>
                  </a:cxn>
                  <a:cxn ang="0">
                    <a:pos x="520" y="342"/>
                  </a:cxn>
                  <a:cxn ang="0">
                    <a:pos x="554" y="333"/>
                  </a:cxn>
                  <a:cxn ang="0">
                    <a:pos x="587" y="324"/>
                  </a:cxn>
                  <a:cxn ang="0">
                    <a:pos x="621" y="316"/>
                  </a:cxn>
                  <a:cxn ang="0">
                    <a:pos x="654" y="308"/>
                  </a:cxn>
                  <a:cxn ang="0">
                    <a:pos x="687" y="299"/>
                  </a:cxn>
                  <a:cxn ang="0">
                    <a:pos x="721" y="290"/>
                  </a:cxn>
                  <a:cxn ang="0">
                    <a:pos x="754" y="282"/>
                  </a:cxn>
                  <a:cxn ang="0">
                    <a:pos x="787" y="273"/>
                  </a:cxn>
                  <a:cxn ang="0">
                    <a:pos x="806" y="264"/>
                  </a:cxn>
                  <a:cxn ang="0">
                    <a:pos x="811" y="254"/>
                  </a:cxn>
                  <a:cxn ang="0">
                    <a:pos x="816" y="243"/>
                  </a:cxn>
                  <a:cxn ang="0">
                    <a:pos x="820" y="232"/>
                  </a:cxn>
                  <a:cxn ang="0">
                    <a:pos x="807" y="212"/>
                  </a:cxn>
                  <a:cxn ang="0">
                    <a:pos x="774" y="182"/>
                  </a:cxn>
                  <a:cxn ang="0">
                    <a:pos x="737" y="153"/>
                  </a:cxn>
                  <a:cxn ang="0">
                    <a:pos x="699" y="123"/>
                  </a:cxn>
                  <a:cxn ang="0">
                    <a:pos x="661" y="95"/>
                  </a:cxn>
                  <a:cxn ang="0">
                    <a:pos x="622" y="68"/>
                  </a:cxn>
                  <a:cxn ang="0">
                    <a:pos x="584" y="42"/>
                  </a:cxn>
                  <a:cxn ang="0">
                    <a:pos x="548" y="19"/>
                  </a:cxn>
                  <a:cxn ang="0">
                    <a:pos x="520" y="5"/>
                  </a:cxn>
                  <a:cxn ang="0">
                    <a:pos x="499" y="1"/>
                  </a:cxn>
                  <a:cxn ang="0">
                    <a:pos x="480" y="0"/>
                  </a:cxn>
                  <a:cxn ang="0">
                    <a:pos x="464" y="3"/>
                  </a:cxn>
                  <a:cxn ang="0">
                    <a:pos x="449" y="7"/>
                  </a:cxn>
                  <a:cxn ang="0">
                    <a:pos x="436" y="14"/>
                  </a:cxn>
                  <a:cxn ang="0">
                    <a:pos x="425" y="21"/>
                  </a:cxn>
                  <a:cxn ang="0">
                    <a:pos x="415" y="27"/>
                  </a:cxn>
                  <a:cxn ang="0">
                    <a:pos x="387" y="37"/>
                  </a:cxn>
                  <a:cxn ang="0">
                    <a:pos x="339" y="51"/>
                  </a:cxn>
                  <a:cxn ang="0">
                    <a:pos x="293" y="64"/>
                  </a:cxn>
                  <a:cxn ang="0">
                    <a:pos x="248" y="76"/>
                  </a:cxn>
                  <a:cxn ang="0">
                    <a:pos x="204" y="87"/>
                  </a:cxn>
                  <a:cxn ang="0">
                    <a:pos x="160" y="98"/>
                  </a:cxn>
                  <a:cxn ang="0">
                    <a:pos x="116" y="109"/>
                  </a:cxn>
                  <a:cxn ang="0">
                    <a:pos x="72" y="120"/>
                  </a:cxn>
                </a:cxnLst>
                <a:rect l="0" t="0" r="r" b="b"/>
                <a:pathLst>
                  <a:path w="822" h="405">
                    <a:moveTo>
                      <a:pt x="49" y="126"/>
                    </a:moveTo>
                    <a:lnTo>
                      <a:pt x="43" y="129"/>
                    </a:lnTo>
                    <a:lnTo>
                      <a:pt x="37" y="131"/>
                    </a:lnTo>
                    <a:lnTo>
                      <a:pt x="31" y="134"/>
                    </a:lnTo>
                    <a:lnTo>
                      <a:pt x="25" y="136"/>
                    </a:lnTo>
                    <a:lnTo>
                      <a:pt x="19" y="139"/>
                    </a:lnTo>
                    <a:lnTo>
                      <a:pt x="12" y="142"/>
                    </a:lnTo>
                    <a:lnTo>
                      <a:pt x="7" y="145"/>
                    </a:lnTo>
                    <a:lnTo>
                      <a:pt x="0" y="147"/>
                    </a:lnTo>
                    <a:lnTo>
                      <a:pt x="9" y="167"/>
                    </a:lnTo>
                    <a:lnTo>
                      <a:pt x="20" y="186"/>
                    </a:lnTo>
                    <a:lnTo>
                      <a:pt x="33" y="205"/>
                    </a:lnTo>
                    <a:lnTo>
                      <a:pt x="47" y="224"/>
                    </a:lnTo>
                    <a:lnTo>
                      <a:pt x="63" y="241"/>
                    </a:lnTo>
                    <a:lnTo>
                      <a:pt x="79" y="259"/>
                    </a:lnTo>
                    <a:lnTo>
                      <a:pt x="97" y="277"/>
                    </a:lnTo>
                    <a:lnTo>
                      <a:pt x="115" y="294"/>
                    </a:lnTo>
                    <a:lnTo>
                      <a:pt x="134" y="310"/>
                    </a:lnTo>
                    <a:lnTo>
                      <a:pt x="154" y="326"/>
                    </a:lnTo>
                    <a:lnTo>
                      <a:pt x="173" y="341"/>
                    </a:lnTo>
                    <a:lnTo>
                      <a:pt x="193" y="356"/>
                    </a:lnTo>
                    <a:lnTo>
                      <a:pt x="213" y="369"/>
                    </a:lnTo>
                    <a:lnTo>
                      <a:pt x="233" y="382"/>
                    </a:lnTo>
                    <a:lnTo>
                      <a:pt x="251" y="394"/>
                    </a:lnTo>
                    <a:lnTo>
                      <a:pt x="270" y="405"/>
                    </a:lnTo>
                    <a:lnTo>
                      <a:pt x="287" y="401"/>
                    </a:lnTo>
                    <a:lnTo>
                      <a:pt x="303" y="397"/>
                    </a:lnTo>
                    <a:lnTo>
                      <a:pt x="320" y="393"/>
                    </a:lnTo>
                    <a:lnTo>
                      <a:pt x="337" y="388"/>
                    </a:lnTo>
                    <a:lnTo>
                      <a:pt x="353" y="384"/>
                    </a:lnTo>
                    <a:lnTo>
                      <a:pt x="370" y="380"/>
                    </a:lnTo>
                    <a:lnTo>
                      <a:pt x="387" y="376"/>
                    </a:lnTo>
                    <a:lnTo>
                      <a:pt x="403" y="371"/>
                    </a:lnTo>
                    <a:lnTo>
                      <a:pt x="420" y="367"/>
                    </a:lnTo>
                    <a:lnTo>
                      <a:pt x="437" y="363"/>
                    </a:lnTo>
                    <a:lnTo>
                      <a:pt x="453" y="359"/>
                    </a:lnTo>
                    <a:lnTo>
                      <a:pt x="470" y="354"/>
                    </a:lnTo>
                    <a:lnTo>
                      <a:pt x="487" y="350"/>
                    </a:lnTo>
                    <a:lnTo>
                      <a:pt x="503" y="346"/>
                    </a:lnTo>
                    <a:lnTo>
                      <a:pt x="520" y="342"/>
                    </a:lnTo>
                    <a:lnTo>
                      <a:pt x="537" y="337"/>
                    </a:lnTo>
                    <a:lnTo>
                      <a:pt x="554" y="333"/>
                    </a:lnTo>
                    <a:lnTo>
                      <a:pt x="571" y="329"/>
                    </a:lnTo>
                    <a:lnTo>
                      <a:pt x="587" y="324"/>
                    </a:lnTo>
                    <a:lnTo>
                      <a:pt x="604" y="320"/>
                    </a:lnTo>
                    <a:lnTo>
                      <a:pt x="621" y="316"/>
                    </a:lnTo>
                    <a:lnTo>
                      <a:pt x="637" y="312"/>
                    </a:lnTo>
                    <a:lnTo>
                      <a:pt x="654" y="308"/>
                    </a:lnTo>
                    <a:lnTo>
                      <a:pt x="671" y="303"/>
                    </a:lnTo>
                    <a:lnTo>
                      <a:pt x="687" y="299"/>
                    </a:lnTo>
                    <a:lnTo>
                      <a:pt x="704" y="294"/>
                    </a:lnTo>
                    <a:lnTo>
                      <a:pt x="721" y="290"/>
                    </a:lnTo>
                    <a:lnTo>
                      <a:pt x="737" y="286"/>
                    </a:lnTo>
                    <a:lnTo>
                      <a:pt x="754" y="282"/>
                    </a:lnTo>
                    <a:lnTo>
                      <a:pt x="771" y="278"/>
                    </a:lnTo>
                    <a:lnTo>
                      <a:pt x="787" y="273"/>
                    </a:lnTo>
                    <a:lnTo>
                      <a:pt x="804" y="269"/>
                    </a:lnTo>
                    <a:lnTo>
                      <a:pt x="806" y="264"/>
                    </a:lnTo>
                    <a:lnTo>
                      <a:pt x="809" y="259"/>
                    </a:lnTo>
                    <a:lnTo>
                      <a:pt x="811" y="254"/>
                    </a:lnTo>
                    <a:lnTo>
                      <a:pt x="813" y="248"/>
                    </a:lnTo>
                    <a:lnTo>
                      <a:pt x="816" y="243"/>
                    </a:lnTo>
                    <a:lnTo>
                      <a:pt x="818" y="237"/>
                    </a:lnTo>
                    <a:lnTo>
                      <a:pt x="820" y="232"/>
                    </a:lnTo>
                    <a:lnTo>
                      <a:pt x="822" y="227"/>
                    </a:lnTo>
                    <a:lnTo>
                      <a:pt x="807" y="212"/>
                    </a:lnTo>
                    <a:lnTo>
                      <a:pt x="791" y="197"/>
                    </a:lnTo>
                    <a:lnTo>
                      <a:pt x="774" y="182"/>
                    </a:lnTo>
                    <a:lnTo>
                      <a:pt x="756" y="167"/>
                    </a:lnTo>
                    <a:lnTo>
                      <a:pt x="737" y="153"/>
                    </a:lnTo>
                    <a:lnTo>
                      <a:pt x="719" y="138"/>
                    </a:lnTo>
                    <a:lnTo>
                      <a:pt x="699" y="123"/>
                    </a:lnTo>
                    <a:lnTo>
                      <a:pt x="680" y="109"/>
                    </a:lnTo>
                    <a:lnTo>
                      <a:pt x="661" y="95"/>
                    </a:lnTo>
                    <a:lnTo>
                      <a:pt x="641" y="81"/>
                    </a:lnTo>
                    <a:lnTo>
                      <a:pt x="622" y="68"/>
                    </a:lnTo>
                    <a:lnTo>
                      <a:pt x="603" y="55"/>
                    </a:lnTo>
                    <a:lnTo>
                      <a:pt x="584" y="42"/>
                    </a:lnTo>
                    <a:lnTo>
                      <a:pt x="565" y="31"/>
                    </a:lnTo>
                    <a:lnTo>
                      <a:pt x="548" y="19"/>
                    </a:lnTo>
                    <a:lnTo>
                      <a:pt x="531" y="9"/>
                    </a:lnTo>
                    <a:lnTo>
                      <a:pt x="520" y="5"/>
                    </a:lnTo>
                    <a:lnTo>
                      <a:pt x="509" y="2"/>
                    </a:lnTo>
                    <a:lnTo>
                      <a:pt x="499" y="1"/>
                    </a:lnTo>
                    <a:lnTo>
                      <a:pt x="490" y="0"/>
                    </a:lnTo>
                    <a:lnTo>
                      <a:pt x="480" y="0"/>
                    </a:lnTo>
                    <a:lnTo>
                      <a:pt x="472" y="1"/>
                    </a:lnTo>
                    <a:lnTo>
                      <a:pt x="464" y="3"/>
                    </a:lnTo>
                    <a:lnTo>
                      <a:pt x="456" y="5"/>
                    </a:lnTo>
                    <a:lnTo>
                      <a:pt x="449" y="7"/>
                    </a:lnTo>
                    <a:lnTo>
                      <a:pt x="442" y="11"/>
                    </a:lnTo>
                    <a:lnTo>
                      <a:pt x="436" y="14"/>
                    </a:lnTo>
                    <a:lnTo>
                      <a:pt x="430" y="17"/>
                    </a:lnTo>
                    <a:lnTo>
                      <a:pt x="425" y="21"/>
                    </a:lnTo>
                    <a:lnTo>
                      <a:pt x="420" y="24"/>
                    </a:lnTo>
                    <a:lnTo>
                      <a:pt x="415" y="27"/>
                    </a:lnTo>
                    <a:lnTo>
                      <a:pt x="411" y="30"/>
                    </a:lnTo>
                    <a:lnTo>
                      <a:pt x="387" y="37"/>
                    </a:lnTo>
                    <a:lnTo>
                      <a:pt x="363" y="45"/>
                    </a:lnTo>
                    <a:lnTo>
                      <a:pt x="339" y="51"/>
                    </a:lnTo>
                    <a:lnTo>
                      <a:pt x="316" y="58"/>
                    </a:lnTo>
                    <a:lnTo>
                      <a:pt x="293" y="64"/>
                    </a:lnTo>
                    <a:lnTo>
                      <a:pt x="270" y="70"/>
                    </a:lnTo>
                    <a:lnTo>
                      <a:pt x="248" y="76"/>
                    </a:lnTo>
                    <a:lnTo>
                      <a:pt x="226" y="81"/>
                    </a:lnTo>
                    <a:lnTo>
                      <a:pt x="204" y="87"/>
                    </a:lnTo>
                    <a:lnTo>
                      <a:pt x="182" y="93"/>
                    </a:lnTo>
                    <a:lnTo>
                      <a:pt x="160" y="98"/>
                    </a:lnTo>
                    <a:lnTo>
                      <a:pt x="138" y="103"/>
                    </a:lnTo>
                    <a:lnTo>
                      <a:pt x="116" y="109"/>
                    </a:lnTo>
                    <a:lnTo>
                      <a:pt x="94" y="115"/>
                    </a:lnTo>
                    <a:lnTo>
                      <a:pt x="72" y="120"/>
                    </a:lnTo>
                    <a:lnTo>
                      <a:pt x="49" y="126"/>
                    </a:lnTo>
                    <a:close/>
                  </a:path>
                </a:pathLst>
              </a:custGeom>
              <a:solidFill>
                <a:srgbClr val="C4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1" name="Freeform 249"/>
              <p:cNvSpPr>
                <a:spLocks/>
              </p:cNvSpPr>
              <p:nvPr/>
            </p:nvSpPr>
            <p:spPr bwMode="auto">
              <a:xfrm>
                <a:off x="3354586" y="4346178"/>
                <a:ext cx="783828" cy="393899"/>
              </a:xfrm>
              <a:custGeom>
                <a:avLst/>
                <a:gdLst/>
                <a:ahLst/>
                <a:cxnLst>
                  <a:cxn ang="0">
                    <a:pos x="45" y="120"/>
                  </a:cxn>
                  <a:cxn ang="0">
                    <a:pos x="32" y="126"/>
                  </a:cxn>
                  <a:cxn ang="0">
                    <a:pos x="20" y="131"/>
                  </a:cxn>
                  <a:cxn ang="0">
                    <a:pos x="6" y="136"/>
                  </a:cxn>
                  <a:cxn ang="0">
                    <a:pos x="9" y="158"/>
                  </a:cxn>
                  <a:cxn ang="0">
                    <a:pos x="33" y="196"/>
                  </a:cxn>
                  <a:cxn ang="0">
                    <a:pos x="63" y="233"/>
                  </a:cxn>
                  <a:cxn ang="0">
                    <a:pos x="98" y="268"/>
                  </a:cxn>
                  <a:cxn ang="0">
                    <a:pos x="136" y="301"/>
                  </a:cxn>
                  <a:cxn ang="0">
                    <a:pos x="175" y="333"/>
                  </a:cxn>
                  <a:cxn ang="0">
                    <a:pos x="214" y="360"/>
                  </a:cxn>
                  <a:cxn ang="0">
                    <a:pos x="253" y="386"/>
                  </a:cxn>
                  <a:cxn ang="0">
                    <a:pos x="287" y="393"/>
                  </a:cxn>
                  <a:cxn ang="0">
                    <a:pos x="319" y="384"/>
                  </a:cxn>
                  <a:cxn ang="0">
                    <a:pos x="350" y="377"/>
                  </a:cxn>
                  <a:cxn ang="0">
                    <a:pos x="381" y="369"/>
                  </a:cxn>
                  <a:cxn ang="0">
                    <a:pos x="412" y="361"/>
                  </a:cxn>
                  <a:cxn ang="0">
                    <a:pos x="443" y="353"/>
                  </a:cxn>
                  <a:cxn ang="0">
                    <a:pos x="475" y="345"/>
                  </a:cxn>
                  <a:cxn ang="0">
                    <a:pos x="506" y="337"/>
                  </a:cxn>
                  <a:cxn ang="0">
                    <a:pos x="537" y="329"/>
                  </a:cxn>
                  <a:cxn ang="0">
                    <a:pos x="569" y="321"/>
                  </a:cxn>
                  <a:cxn ang="0">
                    <a:pos x="600" y="313"/>
                  </a:cxn>
                  <a:cxn ang="0">
                    <a:pos x="631" y="305"/>
                  </a:cxn>
                  <a:cxn ang="0">
                    <a:pos x="662" y="297"/>
                  </a:cxn>
                  <a:cxn ang="0">
                    <a:pos x="693" y="289"/>
                  </a:cxn>
                  <a:cxn ang="0">
                    <a:pos x="724" y="281"/>
                  </a:cxn>
                  <a:cxn ang="0">
                    <a:pos x="755" y="273"/>
                  </a:cxn>
                  <a:cxn ang="0">
                    <a:pos x="773" y="264"/>
                  </a:cxn>
                  <a:cxn ang="0">
                    <a:pos x="778" y="254"/>
                  </a:cxn>
                  <a:cxn ang="0">
                    <a:pos x="783" y="243"/>
                  </a:cxn>
                  <a:cxn ang="0">
                    <a:pos x="788" y="232"/>
                  </a:cxn>
                  <a:cxn ang="0">
                    <a:pos x="774" y="212"/>
                  </a:cxn>
                  <a:cxn ang="0">
                    <a:pos x="741" y="182"/>
                  </a:cxn>
                  <a:cxn ang="0">
                    <a:pos x="705" y="152"/>
                  </a:cxn>
                  <a:cxn ang="0">
                    <a:pos x="666" y="123"/>
                  </a:cxn>
                  <a:cxn ang="0">
                    <a:pos x="628" y="95"/>
                  </a:cxn>
                  <a:cxn ang="0">
                    <a:pos x="589" y="68"/>
                  </a:cxn>
                  <a:cxn ang="0">
                    <a:pos x="552" y="43"/>
                  </a:cxn>
                  <a:cxn ang="0">
                    <a:pos x="517" y="21"/>
                  </a:cxn>
                  <a:cxn ang="0">
                    <a:pos x="489" y="6"/>
                  </a:cxn>
                  <a:cxn ang="0">
                    <a:pos x="468" y="1"/>
                  </a:cxn>
                  <a:cxn ang="0">
                    <a:pos x="448" y="0"/>
                  </a:cxn>
                  <a:cxn ang="0">
                    <a:pos x="431" y="3"/>
                  </a:cxn>
                  <a:cxn ang="0">
                    <a:pos x="416" y="7"/>
                  </a:cxn>
                  <a:cxn ang="0">
                    <a:pos x="402" y="14"/>
                  </a:cxn>
                  <a:cxn ang="0">
                    <a:pos x="392" y="21"/>
                  </a:cxn>
                  <a:cxn ang="0">
                    <a:pos x="383" y="26"/>
                  </a:cxn>
                  <a:cxn ang="0">
                    <a:pos x="358" y="36"/>
                  </a:cxn>
                  <a:cxn ang="0">
                    <a:pos x="315" y="48"/>
                  </a:cxn>
                  <a:cxn ang="0">
                    <a:pos x="274" y="59"/>
                  </a:cxn>
                  <a:cxn ang="0">
                    <a:pos x="233" y="70"/>
                  </a:cxn>
                  <a:cxn ang="0">
                    <a:pos x="193" y="81"/>
                  </a:cxn>
                  <a:cxn ang="0">
                    <a:pos x="154" y="91"/>
                  </a:cxn>
                  <a:cxn ang="0">
                    <a:pos x="113" y="101"/>
                  </a:cxn>
                  <a:cxn ang="0">
                    <a:pos x="72" y="112"/>
                  </a:cxn>
                </a:cxnLst>
                <a:rect l="0" t="0" r="r" b="b"/>
                <a:pathLst>
                  <a:path w="790" h="397">
                    <a:moveTo>
                      <a:pt x="52" y="117"/>
                    </a:moveTo>
                    <a:lnTo>
                      <a:pt x="45" y="120"/>
                    </a:lnTo>
                    <a:lnTo>
                      <a:pt x="39" y="123"/>
                    </a:lnTo>
                    <a:lnTo>
                      <a:pt x="32" y="126"/>
                    </a:lnTo>
                    <a:lnTo>
                      <a:pt x="26" y="128"/>
                    </a:lnTo>
                    <a:lnTo>
                      <a:pt x="20" y="131"/>
                    </a:lnTo>
                    <a:lnTo>
                      <a:pt x="13" y="134"/>
                    </a:lnTo>
                    <a:lnTo>
                      <a:pt x="6" y="136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1" y="177"/>
                    </a:lnTo>
                    <a:lnTo>
                      <a:pt x="33" y="196"/>
                    </a:lnTo>
                    <a:lnTo>
                      <a:pt x="48" y="214"/>
                    </a:lnTo>
                    <a:lnTo>
                      <a:pt x="63" y="233"/>
                    </a:lnTo>
                    <a:lnTo>
                      <a:pt x="80" y="251"/>
                    </a:lnTo>
                    <a:lnTo>
                      <a:pt x="98" y="268"/>
                    </a:lnTo>
                    <a:lnTo>
                      <a:pt x="116" y="285"/>
                    </a:lnTo>
                    <a:lnTo>
                      <a:pt x="136" y="301"/>
                    </a:lnTo>
                    <a:lnTo>
                      <a:pt x="155" y="317"/>
                    </a:lnTo>
                    <a:lnTo>
                      <a:pt x="175" y="333"/>
                    </a:lnTo>
                    <a:lnTo>
                      <a:pt x="195" y="347"/>
                    </a:lnTo>
                    <a:lnTo>
                      <a:pt x="214" y="360"/>
                    </a:lnTo>
                    <a:lnTo>
                      <a:pt x="234" y="374"/>
                    </a:lnTo>
                    <a:lnTo>
                      <a:pt x="253" y="386"/>
                    </a:lnTo>
                    <a:lnTo>
                      <a:pt x="271" y="397"/>
                    </a:lnTo>
                    <a:lnTo>
                      <a:pt x="287" y="393"/>
                    </a:lnTo>
                    <a:lnTo>
                      <a:pt x="302" y="388"/>
                    </a:lnTo>
                    <a:lnTo>
                      <a:pt x="319" y="384"/>
                    </a:lnTo>
                    <a:lnTo>
                      <a:pt x="334" y="381"/>
                    </a:lnTo>
                    <a:lnTo>
                      <a:pt x="350" y="377"/>
                    </a:lnTo>
                    <a:lnTo>
                      <a:pt x="365" y="373"/>
                    </a:lnTo>
                    <a:lnTo>
                      <a:pt x="381" y="369"/>
                    </a:lnTo>
                    <a:lnTo>
                      <a:pt x="397" y="365"/>
                    </a:lnTo>
                    <a:lnTo>
                      <a:pt x="412" y="361"/>
                    </a:lnTo>
                    <a:lnTo>
                      <a:pt x="428" y="357"/>
                    </a:lnTo>
                    <a:lnTo>
                      <a:pt x="443" y="353"/>
                    </a:lnTo>
                    <a:lnTo>
                      <a:pt x="459" y="349"/>
                    </a:lnTo>
                    <a:lnTo>
                      <a:pt x="475" y="345"/>
                    </a:lnTo>
                    <a:lnTo>
                      <a:pt x="490" y="341"/>
                    </a:lnTo>
                    <a:lnTo>
                      <a:pt x="506" y="337"/>
                    </a:lnTo>
                    <a:lnTo>
                      <a:pt x="521" y="333"/>
                    </a:lnTo>
                    <a:lnTo>
                      <a:pt x="537" y="329"/>
                    </a:lnTo>
                    <a:lnTo>
                      <a:pt x="553" y="325"/>
                    </a:lnTo>
                    <a:lnTo>
                      <a:pt x="569" y="321"/>
                    </a:lnTo>
                    <a:lnTo>
                      <a:pt x="584" y="317"/>
                    </a:lnTo>
                    <a:lnTo>
                      <a:pt x="600" y="313"/>
                    </a:lnTo>
                    <a:lnTo>
                      <a:pt x="615" y="309"/>
                    </a:lnTo>
                    <a:lnTo>
                      <a:pt x="631" y="305"/>
                    </a:lnTo>
                    <a:lnTo>
                      <a:pt x="647" y="301"/>
                    </a:lnTo>
                    <a:lnTo>
                      <a:pt x="662" y="297"/>
                    </a:lnTo>
                    <a:lnTo>
                      <a:pt x="678" y="293"/>
                    </a:lnTo>
                    <a:lnTo>
                      <a:pt x="693" y="289"/>
                    </a:lnTo>
                    <a:lnTo>
                      <a:pt x="709" y="285"/>
                    </a:lnTo>
                    <a:lnTo>
                      <a:pt x="724" y="281"/>
                    </a:lnTo>
                    <a:lnTo>
                      <a:pt x="740" y="277"/>
                    </a:lnTo>
                    <a:lnTo>
                      <a:pt x="755" y="273"/>
                    </a:lnTo>
                    <a:lnTo>
                      <a:pt x="771" y="269"/>
                    </a:lnTo>
                    <a:lnTo>
                      <a:pt x="773" y="264"/>
                    </a:lnTo>
                    <a:lnTo>
                      <a:pt x="776" y="259"/>
                    </a:lnTo>
                    <a:lnTo>
                      <a:pt x="778" y="254"/>
                    </a:lnTo>
                    <a:lnTo>
                      <a:pt x="781" y="248"/>
                    </a:lnTo>
                    <a:lnTo>
                      <a:pt x="783" y="243"/>
                    </a:lnTo>
                    <a:lnTo>
                      <a:pt x="785" y="237"/>
                    </a:lnTo>
                    <a:lnTo>
                      <a:pt x="788" y="232"/>
                    </a:lnTo>
                    <a:lnTo>
                      <a:pt x="790" y="227"/>
                    </a:lnTo>
                    <a:lnTo>
                      <a:pt x="774" y="212"/>
                    </a:lnTo>
                    <a:lnTo>
                      <a:pt x="758" y="197"/>
                    </a:lnTo>
                    <a:lnTo>
                      <a:pt x="741" y="182"/>
                    </a:lnTo>
                    <a:lnTo>
                      <a:pt x="723" y="167"/>
                    </a:lnTo>
                    <a:lnTo>
                      <a:pt x="705" y="152"/>
                    </a:lnTo>
                    <a:lnTo>
                      <a:pt x="686" y="138"/>
                    </a:lnTo>
                    <a:lnTo>
                      <a:pt x="666" y="123"/>
                    </a:lnTo>
                    <a:lnTo>
                      <a:pt x="647" y="109"/>
                    </a:lnTo>
                    <a:lnTo>
                      <a:pt x="628" y="95"/>
                    </a:lnTo>
                    <a:lnTo>
                      <a:pt x="608" y="81"/>
                    </a:lnTo>
                    <a:lnTo>
                      <a:pt x="589" y="68"/>
                    </a:lnTo>
                    <a:lnTo>
                      <a:pt x="570" y="55"/>
                    </a:lnTo>
                    <a:lnTo>
                      <a:pt x="552" y="43"/>
                    </a:lnTo>
                    <a:lnTo>
                      <a:pt x="534" y="32"/>
                    </a:lnTo>
                    <a:lnTo>
                      <a:pt x="517" y="21"/>
                    </a:lnTo>
                    <a:lnTo>
                      <a:pt x="500" y="11"/>
                    </a:lnTo>
                    <a:lnTo>
                      <a:pt x="489" y="6"/>
                    </a:lnTo>
                    <a:lnTo>
                      <a:pt x="478" y="3"/>
                    </a:lnTo>
                    <a:lnTo>
                      <a:pt x="468" y="1"/>
                    </a:lnTo>
                    <a:lnTo>
                      <a:pt x="458" y="0"/>
                    </a:lnTo>
                    <a:lnTo>
                      <a:pt x="448" y="0"/>
                    </a:lnTo>
                    <a:lnTo>
                      <a:pt x="439" y="1"/>
                    </a:lnTo>
                    <a:lnTo>
                      <a:pt x="431" y="3"/>
                    </a:lnTo>
                    <a:lnTo>
                      <a:pt x="423" y="4"/>
                    </a:lnTo>
                    <a:lnTo>
                      <a:pt x="416" y="7"/>
                    </a:lnTo>
                    <a:lnTo>
                      <a:pt x="409" y="10"/>
                    </a:lnTo>
                    <a:lnTo>
                      <a:pt x="402" y="14"/>
                    </a:lnTo>
                    <a:lnTo>
                      <a:pt x="397" y="17"/>
                    </a:lnTo>
                    <a:lnTo>
                      <a:pt x="392" y="21"/>
                    </a:lnTo>
                    <a:lnTo>
                      <a:pt x="387" y="23"/>
                    </a:lnTo>
                    <a:lnTo>
                      <a:pt x="383" y="26"/>
                    </a:lnTo>
                    <a:lnTo>
                      <a:pt x="380" y="29"/>
                    </a:lnTo>
                    <a:lnTo>
                      <a:pt x="358" y="36"/>
                    </a:lnTo>
                    <a:lnTo>
                      <a:pt x="336" y="42"/>
                    </a:lnTo>
                    <a:lnTo>
                      <a:pt x="315" y="48"/>
                    </a:lnTo>
                    <a:lnTo>
                      <a:pt x="294" y="54"/>
                    </a:lnTo>
                    <a:lnTo>
                      <a:pt x="274" y="59"/>
                    </a:lnTo>
                    <a:lnTo>
                      <a:pt x="254" y="65"/>
                    </a:lnTo>
                    <a:lnTo>
                      <a:pt x="233" y="70"/>
                    </a:lnTo>
                    <a:lnTo>
                      <a:pt x="213" y="75"/>
                    </a:lnTo>
                    <a:lnTo>
                      <a:pt x="193" y="81"/>
                    </a:lnTo>
                    <a:lnTo>
                      <a:pt x="174" y="86"/>
                    </a:lnTo>
                    <a:lnTo>
                      <a:pt x="154" y="91"/>
                    </a:lnTo>
                    <a:lnTo>
                      <a:pt x="133" y="96"/>
                    </a:lnTo>
                    <a:lnTo>
                      <a:pt x="113" y="101"/>
                    </a:lnTo>
                    <a:lnTo>
                      <a:pt x="93" y="107"/>
                    </a:lnTo>
                    <a:lnTo>
                      <a:pt x="72" y="11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C6C9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2" name="Freeform 250"/>
              <p:cNvSpPr>
                <a:spLocks/>
              </p:cNvSpPr>
              <p:nvPr/>
            </p:nvSpPr>
            <p:spPr bwMode="auto">
              <a:xfrm>
                <a:off x="3387328" y="4346178"/>
                <a:ext cx="752078" cy="384969"/>
              </a:xfrm>
              <a:custGeom>
                <a:avLst/>
                <a:gdLst/>
                <a:ahLst/>
                <a:cxnLst>
                  <a:cxn ang="0">
                    <a:pos x="47" y="111"/>
                  </a:cxn>
                  <a:cxn ang="0">
                    <a:pos x="34" y="116"/>
                  </a:cxn>
                  <a:cxn ang="0">
                    <a:pos x="21" y="121"/>
                  </a:cxn>
                  <a:cxn ang="0">
                    <a:pos x="7" y="127"/>
                  </a:cxn>
                  <a:cxn ang="0">
                    <a:pos x="10" y="149"/>
                  </a:cxn>
                  <a:cxn ang="0">
                    <a:pos x="34" y="187"/>
                  </a:cxn>
                  <a:cxn ang="0">
                    <a:pos x="64" y="224"/>
                  </a:cxn>
                  <a:cxn ang="0">
                    <a:pos x="99" y="259"/>
                  </a:cxn>
                  <a:cxn ang="0">
                    <a:pos x="137" y="292"/>
                  </a:cxn>
                  <a:cxn ang="0">
                    <a:pos x="176" y="323"/>
                  </a:cxn>
                  <a:cxn ang="0">
                    <a:pos x="217" y="352"/>
                  </a:cxn>
                  <a:cxn ang="0">
                    <a:pos x="255" y="377"/>
                  </a:cxn>
                  <a:cxn ang="0">
                    <a:pos x="288" y="384"/>
                  </a:cxn>
                  <a:cxn ang="0">
                    <a:pos x="317" y="377"/>
                  </a:cxn>
                  <a:cxn ang="0">
                    <a:pos x="346" y="369"/>
                  </a:cxn>
                  <a:cxn ang="0">
                    <a:pos x="375" y="362"/>
                  </a:cxn>
                  <a:cxn ang="0">
                    <a:pos x="404" y="354"/>
                  </a:cxn>
                  <a:cxn ang="0">
                    <a:pos x="433" y="348"/>
                  </a:cxn>
                  <a:cxn ang="0">
                    <a:pos x="462" y="340"/>
                  </a:cxn>
                  <a:cxn ang="0">
                    <a:pos x="491" y="333"/>
                  </a:cxn>
                  <a:cxn ang="0">
                    <a:pos x="520" y="325"/>
                  </a:cxn>
                  <a:cxn ang="0">
                    <a:pos x="549" y="318"/>
                  </a:cxn>
                  <a:cxn ang="0">
                    <a:pos x="578" y="310"/>
                  </a:cxn>
                  <a:cxn ang="0">
                    <a:pos x="607" y="303"/>
                  </a:cxn>
                  <a:cxn ang="0">
                    <a:pos x="636" y="295"/>
                  </a:cxn>
                  <a:cxn ang="0">
                    <a:pos x="666" y="288"/>
                  </a:cxn>
                  <a:cxn ang="0">
                    <a:pos x="694" y="280"/>
                  </a:cxn>
                  <a:cxn ang="0">
                    <a:pos x="724" y="273"/>
                  </a:cxn>
                  <a:cxn ang="0">
                    <a:pos x="741" y="264"/>
                  </a:cxn>
                  <a:cxn ang="0">
                    <a:pos x="746" y="254"/>
                  </a:cxn>
                  <a:cxn ang="0">
                    <a:pos x="751" y="243"/>
                  </a:cxn>
                  <a:cxn ang="0">
                    <a:pos x="756" y="232"/>
                  </a:cxn>
                  <a:cxn ang="0">
                    <a:pos x="743" y="212"/>
                  </a:cxn>
                  <a:cxn ang="0">
                    <a:pos x="709" y="182"/>
                  </a:cxn>
                  <a:cxn ang="0">
                    <a:pos x="672" y="152"/>
                  </a:cxn>
                  <a:cxn ang="0">
                    <a:pos x="634" y="123"/>
                  </a:cxn>
                  <a:cxn ang="0">
                    <a:pos x="595" y="94"/>
                  </a:cxn>
                  <a:cxn ang="0">
                    <a:pos x="557" y="68"/>
                  </a:cxn>
                  <a:cxn ang="0">
                    <a:pos x="520" y="44"/>
                  </a:cxn>
                  <a:cxn ang="0">
                    <a:pos x="486" y="22"/>
                  </a:cxn>
                  <a:cxn ang="0">
                    <a:pos x="458" y="7"/>
                  </a:cxn>
                  <a:cxn ang="0">
                    <a:pos x="437" y="1"/>
                  </a:cxn>
                  <a:cxn ang="0">
                    <a:pos x="417" y="0"/>
                  </a:cxn>
                  <a:cxn ang="0">
                    <a:pos x="399" y="2"/>
                  </a:cxn>
                  <a:cxn ang="0">
                    <a:pos x="383" y="7"/>
                  </a:cxn>
                  <a:cxn ang="0">
                    <a:pos x="369" y="14"/>
                  </a:cxn>
                  <a:cxn ang="0">
                    <a:pos x="359" y="20"/>
                  </a:cxn>
                  <a:cxn ang="0">
                    <a:pos x="351" y="26"/>
                  </a:cxn>
                  <a:cxn ang="0">
                    <a:pos x="329" y="34"/>
                  </a:cxn>
                  <a:cxn ang="0">
                    <a:pos x="291" y="44"/>
                  </a:cxn>
                  <a:cxn ang="0">
                    <a:pos x="254" y="55"/>
                  </a:cxn>
                  <a:cxn ang="0">
                    <a:pos x="218" y="64"/>
                  </a:cxn>
                  <a:cxn ang="0">
                    <a:pos x="183" y="74"/>
                  </a:cxn>
                  <a:cxn ang="0">
                    <a:pos x="147" y="84"/>
                  </a:cxn>
                  <a:cxn ang="0">
                    <a:pos x="111" y="94"/>
                  </a:cxn>
                  <a:cxn ang="0">
                    <a:pos x="73" y="104"/>
                  </a:cxn>
                </a:cxnLst>
                <a:rect l="0" t="0" r="r" b="b"/>
                <a:pathLst>
                  <a:path w="758" h="388">
                    <a:moveTo>
                      <a:pt x="54" y="109"/>
                    </a:moveTo>
                    <a:lnTo>
                      <a:pt x="47" y="111"/>
                    </a:lnTo>
                    <a:lnTo>
                      <a:pt x="41" y="114"/>
                    </a:lnTo>
                    <a:lnTo>
                      <a:pt x="34" y="116"/>
                    </a:lnTo>
                    <a:lnTo>
                      <a:pt x="27" y="119"/>
                    </a:lnTo>
                    <a:lnTo>
                      <a:pt x="21" y="121"/>
                    </a:lnTo>
                    <a:lnTo>
                      <a:pt x="14" y="124"/>
                    </a:lnTo>
                    <a:lnTo>
                      <a:pt x="7" y="127"/>
                    </a:lnTo>
                    <a:lnTo>
                      <a:pt x="0" y="130"/>
                    </a:lnTo>
                    <a:lnTo>
                      <a:pt x="10" y="149"/>
                    </a:lnTo>
                    <a:lnTo>
                      <a:pt x="21" y="168"/>
                    </a:lnTo>
                    <a:lnTo>
                      <a:pt x="34" y="187"/>
                    </a:lnTo>
                    <a:lnTo>
                      <a:pt x="48" y="206"/>
                    </a:lnTo>
                    <a:lnTo>
                      <a:pt x="64" y="224"/>
                    </a:lnTo>
                    <a:lnTo>
                      <a:pt x="81" y="241"/>
                    </a:lnTo>
                    <a:lnTo>
                      <a:pt x="99" y="259"/>
                    </a:lnTo>
                    <a:lnTo>
                      <a:pt x="118" y="276"/>
                    </a:lnTo>
                    <a:lnTo>
                      <a:pt x="137" y="292"/>
                    </a:lnTo>
                    <a:lnTo>
                      <a:pt x="157" y="308"/>
                    </a:lnTo>
                    <a:lnTo>
                      <a:pt x="176" y="323"/>
                    </a:lnTo>
                    <a:lnTo>
                      <a:pt x="196" y="338"/>
                    </a:lnTo>
                    <a:lnTo>
                      <a:pt x="217" y="352"/>
                    </a:lnTo>
                    <a:lnTo>
                      <a:pt x="236" y="365"/>
                    </a:lnTo>
                    <a:lnTo>
                      <a:pt x="255" y="377"/>
                    </a:lnTo>
                    <a:lnTo>
                      <a:pt x="273" y="388"/>
                    </a:lnTo>
                    <a:lnTo>
                      <a:pt x="288" y="384"/>
                    </a:lnTo>
                    <a:lnTo>
                      <a:pt x="302" y="380"/>
                    </a:lnTo>
                    <a:lnTo>
                      <a:pt x="317" y="377"/>
                    </a:lnTo>
                    <a:lnTo>
                      <a:pt x="332" y="373"/>
                    </a:lnTo>
                    <a:lnTo>
                      <a:pt x="346" y="369"/>
                    </a:lnTo>
                    <a:lnTo>
                      <a:pt x="360" y="366"/>
                    </a:lnTo>
                    <a:lnTo>
                      <a:pt x="375" y="362"/>
                    </a:lnTo>
                    <a:lnTo>
                      <a:pt x="390" y="359"/>
                    </a:lnTo>
                    <a:lnTo>
                      <a:pt x="404" y="354"/>
                    </a:lnTo>
                    <a:lnTo>
                      <a:pt x="418" y="351"/>
                    </a:lnTo>
                    <a:lnTo>
                      <a:pt x="433" y="348"/>
                    </a:lnTo>
                    <a:lnTo>
                      <a:pt x="448" y="344"/>
                    </a:lnTo>
                    <a:lnTo>
                      <a:pt x="462" y="340"/>
                    </a:lnTo>
                    <a:lnTo>
                      <a:pt x="476" y="336"/>
                    </a:lnTo>
                    <a:lnTo>
                      <a:pt x="491" y="333"/>
                    </a:lnTo>
                    <a:lnTo>
                      <a:pt x="506" y="329"/>
                    </a:lnTo>
                    <a:lnTo>
                      <a:pt x="520" y="325"/>
                    </a:lnTo>
                    <a:lnTo>
                      <a:pt x="535" y="321"/>
                    </a:lnTo>
                    <a:lnTo>
                      <a:pt x="549" y="318"/>
                    </a:lnTo>
                    <a:lnTo>
                      <a:pt x="564" y="314"/>
                    </a:lnTo>
                    <a:lnTo>
                      <a:pt x="578" y="310"/>
                    </a:lnTo>
                    <a:lnTo>
                      <a:pt x="593" y="307"/>
                    </a:lnTo>
                    <a:lnTo>
                      <a:pt x="607" y="303"/>
                    </a:lnTo>
                    <a:lnTo>
                      <a:pt x="622" y="299"/>
                    </a:lnTo>
                    <a:lnTo>
                      <a:pt x="636" y="295"/>
                    </a:lnTo>
                    <a:lnTo>
                      <a:pt x="651" y="292"/>
                    </a:lnTo>
                    <a:lnTo>
                      <a:pt x="666" y="288"/>
                    </a:lnTo>
                    <a:lnTo>
                      <a:pt x="680" y="284"/>
                    </a:lnTo>
                    <a:lnTo>
                      <a:pt x="694" y="280"/>
                    </a:lnTo>
                    <a:lnTo>
                      <a:pt x="709" y="277"/>
                    </a:lnTo>
                    <a:lnTo>
                      <a:pt x="724" y="273"/>
                    </a:lnTo>
                    <a:lnTo>
                      <a:pt x="738" y="269"/>
                    </a:lnTo>
                    <a:lnTo>
                      <a:pt x="741" y="264"/>
                    </a:lnTo>
                    <a:lnTo>
                      <a:pt x="743" y="259"/>
                    </a:lnTo>
                    <a:lnTo>
                      <a:pt x="746" y="254"/>
                    </a:lnTo>
                    <a:lnTo>
                      <a:pt x="748" y="248"/>
                    </a:lnTo>
                    <a:lnTo>
                      <a:pt x="751" y="243"/>
                    </a:lnTo>
                    <a:lnTo>
                      <a:pt x="754" y="237"/>
                    </a:lnTo>
                    <a:lnTo>
                      <a:pt x="756" y="232"/>
                    </a:lnTo>
                    <a:lnTo>
                      <a:pt x="758" y="227"/>
                    </a:lnTo>
                    <a:lnTo>
                      <a:pt x="743" y="212"/>
                    </a:lnTo>
                    <a:lnTo>
                      <a:pt x="727" y="197"/>
                    </a:lnTo>
                    <a:lnTo>
                      <a:pt x="709" y="182"/>
                    </a:lnTo>
                    <a:lnTo>
                      <a:pt x="691" y="167"/>
                    </a:lnTo>
                    <a:lnTo>
                      <a:pt x="672" y="152"/>
                    </a:lnTo>
                    <a:lnTo>
                      <a:pt x="653" y="137"/>
                    </a:lnTo>
                    <a:lnTo>
                      <a:pt x="634" y="123"/>
                    </a:lnTo>
                    <a:lnTo>
                      <a:pt x="615" y="108"/>
                    </a:lnTo>
                    <a:lnTo>
                      <a:pt x="595" y="94"/>
                    </a:lnTo>
                    <a:lnTo>
                      <a:pt x="576" y="81"/>
                    </a:lnTo>
                    <a:lnTo>
                      <a:pt x="557" y="68"/>
                    </a:lnTo>
                    <a:lnTo>
                      <a:pt x="538" y="55"/>
                    </a:lnTo>
                    <a:lnTo>
                      <a:pt x="520" y="44"/>
                    </a:lnTo>
                    <a:lnTo>
                      <a:pt x="502" y="32"/>
                    </a:lnTo>
                    <a:lnTo>
                      <a:pt x="486" y="22"/>
                    </a:lnTo>
                    <a:lnTo>
                      <a:pt x="470" y="12"/>
                    </a:lnTo>
                    <a:lnTo>
                      <a:pt x="458" y="7"/>
                    </a:lnTo>
                    <a:lnTo>
                      <a:pt x="447" y="3"/>
                    </a:lnTo>
                    <a:lnTo>
                      <a:pt x="437" y="1"/>
                    </a:lnTo>
                    <a:lnTo>
                      <a:pt x="426" y="0"/>
                    </a:lnTo>
                    <a:lnTo>
                      <a:pt x="417" y="0"/>
                    </a:lnTo>
                    <a:lnTo>
                      <a:pt x="407" y="0"/>
                    </a:lnTo>
                    <a:lnTo>
                      <a:pt x="399" y="2"/>
                    </a:lnTo>
                    <a:lnTo>
                      <a:pt x="390" y="4"/>
                    </a:lnTo>
                    <a:lnTo>
                      <a:pt x="383" y="7"/>
                    </a:lnTo>
                    <a:lnTo>
                      <a:pt x="376" y="10"/>
                    </a:lnTo>
                    <a:lnTo>
                      <a:pt x="369" y="14"/>
                    </a:lnTo>
                    <a:lnTo>
                      <a:pt x="364" y="17"/>
                    </a:lnTo>
                    <a:lnTo>
                      <a:pt x="359" y="20"/>
                    </a:lnTo>
                    <a:lnTo>
                      <a:pt x="355" y="23"/>
                    </a:lnTo>
                    <a:lnTo>
                      <a:pt x="351" y="26"/>
                    </a:lnTo>
                    <a:lnTo>
                      <a:pt x="349" y="28"/>
                    </a:lnTo>
                    <a:lnTo>
                      <a:pt x="329" y="34"/>
                    </a:lnTo>
                    <a:lnTo>
                      <a:pt x="310" y="39"/>
                    </a:lnTo>
                    <a:lnTo>
                      <a:pt x="291" y="44"/>
                    </a:lnTo>
                    <a:lnTo>
                      <a:pt x="272" y="49"/>
                    </a:lnTo>
                    <a:lnTo>
                      <a:pt x="254" y="55"/>
                    </a:lnTo>
                    <a:lnTo>
                      <a:pt x="236" y="60"/>
                    </a:lnTo>
                    <a:lnTo>
                      <a:pt x="218" y="64"/>
                    </a:lnTo>
                    <a:lnTo>
                      <a:pt x="200" y="70"/>
                    </a:lnTo>
                    <a:lnTo>
                      <a:pt x="183" y="74"/>
                    </a:lnTo>
                    <a:lnTo>
                      <a:pt x="165" y="79"/>
                    </a:lnTo>
                    <a:lnTo>
                      <a:pt x="147" y="84"/>
                    </a:lnTo>
                    <a:lnTo>
                      <a:pt x="129" y="89"/>
                    </a:lnTo>
                    <a:lnTo>
                      <a:pt x="111" y="94"/>
                    </a:lnTo>
                    <a:lnTo>
                      <a:pt x="92" y="98"/>
                    </a:lnTo>
                    <a:lnTo>
                      <a:pt x="73" y="104"/>
                    </a:lnTo>
                    <a:lnTo>
                      <a:pt x="54" y="109"/>
                    </a:lnTo>
                    <a:close/>
                  </a:path>
                </a:pathLst>
              </a:custGeom>
              <a:solidFill>
                <a:srgbClr val="C9CC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3" name="Freeform 251"/>
              <p:cNvSpPr>
                <a:spLocks/>
              </p:cNvSpPr>
              <p:nvPr/>
            </p:nvSpPr>
            <p:spPr bwMode="auto">
              <a:xfrm>
                <a:off x="3421062" y="4346178"/>
                <a:ext cx="719336" cy="376039"/>
              </a:xfrm>
              <a:custGeom>
                <a:avLst/>
                <a:gdLst/>
                <a:ahLst/>
                <a:cxnLst>
                  <a:cxn ang="0">
                    <a:pos x="49" y="103"/>
                  </a:cxn>
                  <a:cxn ang="0">
                    <a:pos x="35" y="108"/>
                  </a:cxn>
                  <a:cxn ang="0">
                    <a:pos x="21" y="113"/>
                  </a:cxn>
                  <a:cxn ang="0">
                    <a:pos x="7" y="118"/>
                  </a:cxn>
                  <a:cxn ang="0">
                    <a:pos x="9" y="140"/>
                  </a:cxn>
                  <a:cxn ang="0">
                    <a:pos x="33" y="178"/>
                  </a:cxn>
                  <a:cxn ang="0">
                    <a:pos x="64" y="215"/>
                  </a:cxn>
                  <a:cxn ang="0">
                    <a:pos x="99" y="250"/>
                  </a:cxn>
                  <a:cxn ang="0">
                    <a:pos x="137" y="284"/>
                  </a:cxn>
                  <a:cxn ang="0">
                    <a:pos x="177" y="315"/>
                  </a:cxn>
                  <a:cxn ang="0">
                    <a:pos x="217" y="343"/>
                  </a:cxn>
                  <a:cxn ang="0">
                    <a:pos x="256" y="368"/>
                  </a:cxn>
                  <a:cxn ang="0">
                    <a:pos x="288" y="376"/>
                  </a:cxn>
                  <a:cxn ang="0">
                    <a:pos x="315" y="369"/>
                  </a:cxn>
                  <a:cxn ang="0">
                    <a:pos x="342" y="362"/>
                  </a:cxn>
                  <a:cxn ang="0">
                    <a:pos x="368" y="356"/>
                  </a:cxn>
                  <a:cxn ang="0">
                    <a:pos x="395" y="349"/>
                  </a:cxn>
                  <a:cxn ang="0">
                    <a:pos x="422" y="342"/>
                  </a:cxn>
                  <a:cxn ang="0">
                    <a:pos x="449" y="335"/>
                  </a:cxn>
                  <a:cxn ang="0">
                    <a:pos x="476" y="328"/>
                  </a:cxn>
                  <a:cxn ang="0">
                    <a:pos x="503" y="321"/>
                  </a:cxn>
                  <a:cxn ang="0">
                    <a:pos x="530" y="314"/>
                  </a:cxn>
                  <a:cxn ang="0">
                    <a:pos x="556" y="307"/>
                  </a:cxn>
                  <a:cxn ang="0">
                    <a:pos x="583" y="300"/>
                  </a:cxn>
                  <a:cxn ang="0">
                    <a:pos x="610" y="293"/>
                  </a:cxn>
                  <a:cxn ang="0">
                    <a:pos x="637" y="286"/>
                  </a:cxn>
                  <a:cxn ang="0">
                    <a:pos x="664" y="280"/>
                  </a:cxn>
                  <a:cxn ang="0">
                    <a:pos x="691" y="273"/>
                  </a:cxn>
                  <a:cxn ang="0">
                    <a:pos x="707" y="264"/>
                  </a:cxn>
                  <a:cxn ang="0">
                    <a:pos x="712" y="254"/>
                  </a:cxn>
                  <a:cxn ang="0">
                    <a:pos x="717" y="243"/>
                  </a:cxn>
                  <a:cxn ang="0">
                    <a:pos x="722" y="232"/>
                  </a:cxn>
                  <a:cxn ang="0">
                    <a:pos x="710" y="212"/>
                  </a:cxn>
                  <a:cxn ang="0">
                    <a:pos x="676" y="182"/>
                  </a:cxn>
                  <a:cxn ang="0">
                    <a:pos x="640" y="152"/>
                  </a:cxn>
                  <a:cxn ang="0">
                    <a:pos x="601" y="123"/>
                  </a:cxn>
                  <a:cxn ang="0">
                    <a:pos x="562" y="94"/>
                  </a:cxn>
                  <a:cxn ang="0">
                    <a:pos x="523" y="68"/>
                  </a:cxn>
                  <a:cxn ang="0">
                    <a:pos x="487" y="44"/>
                  </a:cxn>
                  <a:cxn ang="0">
                    <a:pos x="453" y="23"/>
                  </a:cxn>
                  <a:cxn ang="0">
                    <a:pos x="426" y="8"/>
                  </a:cxn>
                  <a:cxn ang="0">
                    <a:pos x="404" y="1"/>
                  </a:cxn>
                  <a:cxn ang="0">
                    <a:pos x="384" y="0"/>
                  </a:cxn>
                  <a:cxn ang="0">
                    <a:pos x="365" y="2"/>
                  </a:cxn>
                  <a:cxn ang="0">
                    <a:pos x="349" y="7"/>
                  </a:cxn>
                  <a:cxn ang="0">
                    <a:pos x="335" y="14"/>
                  </a:cxn>
                  <a:cxn ang="0">
                    <a:pos x="325" y="20"/>
                  </a:cxn>
                  <a:cxn ang="0">
                    <a:pos x="318" y="26"/>
                  </a:cxn>
                  <a:cxn ang="0">
                    <a:pos x="299" y="32"/>
                  </a:cxn>
                  <a:cxn ang="0">
                    <a:pos x="266" y="41"/>
                  </a:cxn>
                  <a:cxn ang="0">
                    <a:pos x="234" y="50"/>
                  </a:cxn>
                  <a:cxn ang="0">
                    <a:pos x="202" y="59"/>
                  </a:cxn>
                  <a:cxn ang="0">
                    <a:pos x="170" y="68"/>
                  </a:cxn>
                  <a:cxn ang="0">
                    <a:pos x="139" y="77"/>
                  </a:cxn>
                  <a:cxn ang="0">
                    <a:pos x="107" y="86"/>
                  </a:cxn>
                  <a:cxn ang="0">
                    <a:pos x="73" y="96"/>
                  </a:cxn>
                </a:cxnLst>
                <a:rect l="0" t="0" r="r" b="b"/>
                <a:pathLst>
                  <a:path w="725" h="379">
                    <a:moveTo>
                      <a:pt x="56" y="101"/>
                    </a:moveTo>
                    <a:lnTo>
                      <a:pt x="49" y="103"/>
                    </a:lnTo>
                    <a:lnTo>
                      <a:pt x="42" y="105"/>
                    </a:lnTo>
                    <a:lnTo>
                      <a:pt x="35" y="108"/>
                    </a:lnTo>
                    <a:lnTo>
                      <a:pt x="28" y="111"/>
                    </a:lnTo>
                    <a:lnTo>
                      <a:pt x="21" y="113"/>
                    </a:lnTo>
                    <a:lnTo>
                      <a:pt x="14" y="116"/>
                    </a:lnTo>
                    <a:lnTo>
                      <a:pt x="7" y="118"/>
                    </a:lnTo>
                    <a:lnTo>
                      <a:pt x="0" y="120"/>
                    </a:lnTo>
                    <a:lnTo>
                      <a:pt x="9" y="140"/>
                    </a:lnTo>
                    <a:lnTo>
                      <a:pt x="20" y="159"/>
                    </a:lnTo>
                    <a:lnTo>
                      <a:pt x="33" y="178"/>
                    </a:lnTo>
                    <a:lnTo>
                      <a:pt x="47" y="196"/>
                    </a:lnTo>
                    <a:lnTo>
                      <a:pt x="64" y="215"/>
                    </a:lnTo>
                    <a:lnTo>
                      <a:pt x="80" y="233"/>
                    </a:lnTo>
                    <a:lnTo>
                      <a:pt x="99" y="250"/>
                    </a:lnTo>
                    <a:lnTo>
                      <a:pt x="118" y="267"/>
                    </a:lnTo>
                    <a:lnTo>
                      <a:pt x="137" y="284"/>
                    </a:lnTo>
                    <a:lnTo>
                      <a:pt x="157" y="300"/>
                    </a:lnTo>
                    <a:lnTo>
                      <a:pt x="177" y="315"/>
                    </a:lnTo>
                    <a:lnTo>
                      <a:pt x="197" y="329"/>
                    </a:lnTo>
                    <a:lnTo>
                      <a:pt x="217" y="343"/>
                    </a:lnTo>
                    <a:lnTo>
                      <a:pt x="237" y="356"/>
                    </a:lnTo>
                    <a:lnTo>
                      <a:pt x="256" y="368"/>
                    </a:lnTo>
                    <a:lnTo>
                      <a:pt x="275" y="379"/>
                    </a:lnTo>
                    <a:lnTo>
                      <a:pt x="288" y="376"/>
                    </a:lnTo>
                    <a:lnTo>
                      <a:pt x="302" y="372"/>
                    </a:lnTo>
                    <a:lnTo>
                      <a:pt x="315" y="369"/>
                    </a:lnTo>
                    <a:lnTo>
                      <a:pt x="328" y="365"/>
                    </a:lnTo>
                    <a:lnTo>
                      <a:pt x="342" y="362"/>
                    </a:lnTo>
                    <a:lnTo>
                      <a:pt x="355" y="359"/>
                    </a:lnTo>
                    <a:lnTo>
                      <a:pt x="368" y="356"/>
                    </a:lnTo>
                    <a:lnTo>
                      <a:pt x="382" y="352"/>
                    </a:lnTo>
                    <a:lnTo>
                      <a:pt x="395" y="349"/>
                    </a:lnTo>
                    <a:lnTo>
                      <a:pt x="408" y="345"/>
                    </a:lnTo>
                    <a:lnTo>
                      <a:pt x="422" y="342"/>
                    </a:lnTo>
                    <a:lnTo>
                      <a:pt x="436" y="338"/>
                    </a:lnTo>
                    <a:lnTo>
                      <a:pt x="449" y="335"/>
                    </a:lnTo>
                    <a:lnTo>
                      <a:pt x="463" y="331"/>
                    </a:lnTo>
                    <a:lnTo>
                      <a:pt x="476" y="328"/>
                    </a:lnTo>
                    <a:lnTo>
                      <a:pt x="490" y="324"/>
                    </a:lnTo>
                    <a:lnTo>
                      <a:pt x="503" y="321"/>
                    </a:lnTo>
                    <a:lnTo>
                      <a:pt x="516" y="318"/>
                    </a:lnTo>
                    <a:lnTo>
                      <a:pt x="530" y="314"/>
                    </a:lnTo>
                    <a:lnTo>
                      <a:pt x="543" y="311"/>
                    </a:lnTo>
                    <a:lnTo>
                      <a:pt x="556" y="307"/>
                    </a:lnTo>
                    <a:lnTo>
                      <a:pt x="570" y="304"/>
                    </a:lnTo>
                    <a:lnTo>
                      <a:pt x="583" y="300"/>
                    </a:lnTo>
                    <a:lnTo>
                      <a:pt x="596" y="297"/>
                    </a:lnTo>
                    <a:lnTo>
                      <a:pt x="610" y="293"/>
                    </a:lnTo>
                    <a:lnTo>
                      <a:pt x="624" y="290"/>
                    </a:lnTo>
                    <a:lnTo>
                      <a:pt x="637" y="286"/>
                    </a:lnTo>
                    <a:lnTo>
                      <a:pt x="651" y="283"/>
                    </a:lnTo>
                    <a:lnTo>
                      <a:pt x="664" y="280"/>
                    </a:lnTo>
                    <a:lnTo>
                      <a:pt x="677" y="276"/>
                    </a:lnTo>
                    <a:lnTo>
                      <a:pt x="691" y="273"/>
                    </a:lnTo>
                    <a:lnTo>
                      <a:pt x="704" y="269"/>
                    </a:lnTo>
                    <a:lnTo>
                      <a:pt x="707" y="264"/>
                    </a:lnTo>
                    <a:lnTo>
                      <a:pt x="710" y="259"/>
                    </a:lnTo>
                    <a:lnTo>
                      <a:pt x="712" y="254"/>
                    </a:lnTo>
                    <a:lnTo>
                      <a:pt x="715" y="248"/>
                    </a:lnTo>
                    <a:lnTo>
                      <a:pt x="717" y="243"/>
                    </a:lnTo>
                    <a:lnTo>
                      <a:pt x="720" y="237"/>
                    </a:lnTo>
                    <a:lnTo>
                      <a:pt x="722" y="232"/>
                    </a:lnTo>
                    <a:lnTo>
                      <a:pt x="725" y="227"/>
                    </a:lnTo>
                    <a:lnTo>
                      <a:pt x="710" y="212"/>
                    </a:lnTo>
                    <a:lnTo>
                      <a:pt x="694" y="197"/>
                    </a:lnTo>
                    <a:lnTo>
                      <a:pt x="676" y="182"/>
                    </a:lnTo>
                    <a:lnTo>
                      <a:pt x="658" y="167"/>
                    </a:lnTo>
                    <a:lnTo>
                      <a:pt x="640" y="152"/>
                    </a:lnTo>
                    <a:lnTo>
                      <a:pt x="620" y="137"/>
                    </a:lnTo>
                    <a:lnTo>
                      <a:pt x="601" y="123"/>
                    </a:lnTo>
                    <a:lnTo>
                      <a:pt x="582" y="108"/>
                    </a:lnTo>
                    <a:lnTo>
                      <a:pt x="562" y="94"/>
                    </a:lnTo>
                    <a:lnTo>
                      <a:pt x="542" y="81"/>
                    </a:lnTo>
                    <a:lnTo>
                      <a:pt x="523" y="68"/>
                    </a:lnTo>
                    <a:lnTo>
                      <a:pt x="504" y="56"/>
                    </a:lnTo>
                    <a:lnTo>
                      <a:pt x="487" y="44"/>
                    </a:lnTo>
                    <a:lnTo>
                      <a:pt x="469" y="33"/>
                    </a:lnTo>
                    <a:lnTo>
                      <a:pt x="453" y="23"/>
                    </a:lnTo>
                    <a:lnTo>
                      <a:pt x="438" y="14"/>
                    </a:lnTo>
                    <a:lnTo>
                      <a:pt x="426" y="8"/>
                    </a:lnTo>
                    <a:lnTo>
                      <a:pt x="415" y="4"/>
                    </a:lnTo>
                    <a:lnTo>
                      <a:pt x="404" y="1"/>
                    </a:lnTo>
                    <a:lnTo>
                      <a:pt x="394" y="0"/>
                    </a:lnTo>
                    <a:lnTo>
                      <a:pt x="384" y="0"/>
                    </a:lnTo>
                    <a:lnTo>
                      <a:pt x="374" y="0"/>
                    </a:lnTo>
                    <a:lnTo>
                      <a:pt x="365" y="2"/>
                    </a:lnTo>
                    <a:lnTo>
                      <a:pt x="357" y="4"/>
                    </a:lnTo>
                    <a:lnTo>
                      <a:pt x="349" y="7"/>
                    </a:lnTo>
                    <a:lnTo>
                      <a:pt x="342" y="10"/>
                    </a:lnTo>
                    <a:lnTo>
                      <a:pt x="335" y="14"/>
                    </a:lnTo>
                    <a:lnTo>
                      <a:pt x="330" y="17"/>
                    </a:lnTo>
                    <a:lnTo>
                      <a:pt x="325" y="20"/>
                    </a:lnTo>
                    <a:lnTo>
                      <a:pt x="321" y="23"/>
                    </a:lnTo>
                    <a:lnTo>
                      <a:pt x="318" y="26"/>
                    </a:lnTo>
                    <a:lnTo>
                      <a:pt x="316" y="27"/>
                    </a:lnTo>
                    <a:lnTo>
                      <a:pt x="299" y="32"/>
                    </a:lnTo>
                    <a:lnTo>
                      <a:pt x="282" y="37"/>
                    </a:lnTo>
                    <a:lnTo>
                      <a:pt x="266" y="41"/>
                    </a:lnTo>
                    <a:lnTo>
                      <a:pt x="249" y="46"/>
                    </a:lnTo>
                    <a:lnTo>
                      <a:pt x="234" y="50"/>
                    </a:lnTo>
                    <a:lnTo>
                      <a:pt x="218" y="55"/>
                    </a:lnTo>
                    <a:lnTo>
                      <a:pt x="202" y="59"/>
                    </a:lnTo>
                    <a:lnTo>
                      <a:pt x="187" y="64"/>
                    </a:lnTo>
                    <a:lnTo>
                      <a:pt x="170" y="68"/>
                    </a:lnTo>
                    <a:lnTo>
                      <a:pt x="155" y="72"/>
                    </a:lnTo>
                    <a:lnTo>
                      <a:pt x="139" y="77"/>
                    </a:lnTo>
                    <a:lnTo>
                      <a:pt x="123" y="82"/>
                    </a:lnTo>
                    <a:lnTo>
                      <a:pt x="107" y="86"/>
                    </a:lnTo>
                    <a:lnTo>
                      <a:pt x="91" y="91"/>
                    </a:lnTo>
                    <a:lnTo>
                      <a:pt x="73" y="96"/>
                    </a:lnTo>
                    <a:lnTo>
                      <a:pt x="56" y="101"/>
                    </a:lnTo>
                    <a:close/>
                  </a:path>
                </a:pathLst>
              </a:custGeom>
              <a:solidFill>
                <a:srgbClr val="C9CC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4" name="Freeform 252"/>
              <p:cNvSpPr>
                <a:spLocks/>
              </p:cNvSpPr>
              <p:nvPr/>
            </p:nvSpPr>
            <p:spPr bwMode="auto">
              <a:xfrm>
                <a:off x="3452812" y="4345186"/>
                <a:ext cx="688578" cy="369094"/>
              </a:xfrm>
              <a:custGeom>
                <a:avLst/>
                <a:gdLst/>
                <a:ahLst/>
                <a:cxnLst>
                  <a:cxn ang="0">
                    <a:pos x="52" y="95"/>
                  </a:cxn>
                  <a:cxn ang="0">
                    <a:pos x="38" y="101"/>
                  </a:cxn>
                  <a:cxn ang="0">
                    <a:pos x="23" y="105"/>
                  </a:cxn>
                  <a:cxn ang="0">
                    <a:pos x="8" y="110"/>
                  </a:cxn>
                  <a:cxn ang="0">
                    <a:pos x="10" y="132"/>
                  </a:cxn>
                  <a:cxn ang="0">
                    <a:pos x="34" y="170"/>
                  </a:cxn>
                  <a:cxn ang="0">
                    <a:pos x="65" y="207"/>
                  </a:cxn>
                  <a:cxn ang="0">
                    <a:pos x="101" y="242"/>
                  </a:cxn>
                  <a:cxn ang="0">
                    <a:pos x="139" y="276"/>
                  </a:cxn>
                  <a:cxn ang="0">
                    <a:pos x="179" y="307"/>
                  </a:cxn>
                  <a:cxn ang="0">
                    <a:pos x="220" y="335"/>
                  </a:cxn>
                  <a:cxn ang="0">
                    <a:pos x="259" y="361"/>
                  </a:cxn>
                  <a:cxn ang="0">
                    <a:pos x="289" y="369"/>
                  </a:cxn>
                  <a:cxn ang="0">
                    <a:pos x="314" y="362"/>
                  </a:cxn>
                  <a:cxn ang="0">
                    <a:pos x="339" y="356"/>
                  </a:cxn>
                  <a:cxn ang="0">
                    <a:pos x="363" y="350"/>
                  </a:cxn>
                  <a:cxn ang="0">
                    <a:pos x="388" y="343"/>
                  </a:cxn>
                  <a:cxn ang="0">
                    <a:pos x="413" y="337"/>
                  </a:cxn>
                  <a:cxn ang="0">
                    <a:pos x="437" y="331"/>
                  </a:cxn>
                  <a:cxn ang="0">
                    <a:pos x="462" y="324"/>
                  </a:cxn>
                  <a:cxn ang="0">
                    <a:pos x="487" y="318"/>
                  </a:cxn>
                  <a:cxn ang="0">
                    <a:pos x="512" y="312"/>
                  </a:cxn>
                  <a:cxn ang="0">
                    <a:pos x="536" y="305"/>
                  </a:cxn>
                  <a:cxn ang="0">
                    <a:pos x="561" y="299"/>
                  </a:cxn>
                  <a:cxn ang="0">
                    <a:pos x="586" y="293"/>
                  </a:cxn>
                  <a:cxn ang="0">
                    <a:pos x="610" y="286"/>
                  </a:cxn>
                  <a:cxn ang="0">
                    <a:pos x="635" y="280"/>
                  </a:cxn>
                  <a:cxn ang="0">
                    <a:pos x="660" y="274"/>
                  </a:cxn>
                  <a:cxn ang="0">
                    <a:pos x="675" y="265"/>
                  </a:cxn>
                  <a:cxn ang="0">
                    <a:pos x="681" y="255"/>
                  </a:cxn>
                  <a:cxn ang="0">
                    <a:pos x="686" y="244"/>
                  </a:cxn>
                  <a:cxn ang="0">
                    <a:pos x="692" y="233"/>
                  </a:cxn>
                  <a:cxn ang="0">
                    <a:pos x="679" y="213"/>
                  </a:cxn>
                  <a:cxn ang="0">
                    <a:pos x="645" y="183"/>
                  </a:cxn>
                  <a:cxn ang="0">
                    <a:pos x="608" y="152"/>
                  </a:cxn>
                  <a:cxn ang="0">
                    <a:pos x="569" y="123"/>
                  </a:cxn>
                  <a:cxn ang="0">
                    <a:pos x="530" y="95"/>
                  </a:cxn>
                  <a:cxn ang="0">
                    <a:pos x="492" y="69"/>
                  </a:cxn>
                  <a:cxn ang="0">
                    <a:pos x="456" y="45"/>
                  </a:cxn>
                  <a:cxn ang="0">
                    <a:pos x="423" y="24"/>
                  </a:cxn>
                  <a:cxn ang="0">
                    <a:pos x="397" y="9"/>
                  </a:cxn>
                  <a:cxn ang="0">
                    <a:pos x="374" y="2"/>
                  </a:cxn>
                  <a:cxn ang="0">
                    <a:pos x="353" y="0"/>
                  </a:cxn>
                  <a:cxn ang="0">
                    <a:pos x="333" y="3"/>
                  </a:cxn>
                  <a:cxn ang="0">
                    <a:pos x="317" y="8"/>
                  </a:cxn>
                  <a:cxn ang="0">
                    <a:pos x="303" y="15"/>
                  </a:cxn>
                  <a:cxn ang="0">
                    <a:pos x="293" y="21"/>
                  </a:cxn>
                  <a:cxn ang="0">
                    <a:pos x="287" y="26"/>
                  </a:cxn>
                  <a:cxn ang="0">
                    <a:pos x="271" y="31"/>
                  </a:cxn>
                  <a:cxn ang="0">
                    <a:pos x="243" y="39"/>
                  </a:cxn>
                  <a:cxn ang="0">
                    <a:pos x="215" y="47"/>
                  </a:cxn>
                  <a:cxn ang="0">
                    <a:pos x="188" y="55"/>
                  </a:cxn>
                  <a:cxn ang="0">
                    <a:pos x="161" y="63"/>
                  </a:cxn>
                  <a:cxn ang="0">
                    <a:pos x="133" y="71"/>
                  </a:cxn>
                  <a:cxn ang="0">
                    <a:pos x="105" y="80"/>
                  </a:cxn>
                  <a:cxn ang="0">
                    <a:pos x="75" y="88"/>
                  </a:cxn>
                </a:cxnLst>
                <a:rect l="0" t="0" r="r" b="b"/>
                <a:pathLst>
                  <a:path w="694" h="372">
                    <a:moveTo>
                      <a:pt x="60" y="93"/>
                    </a:moveTo>
                    <a:lnTo>
                      <a:pt x="52" y="95"/>
                    </a:lnTo>
                    <a:lnTo>
                      <a:pt x="45" y="98"/>
                    </a:lnTo>
                    <a:lnTo>
                      <a:pt x="38" y="101"/>
                    </a:lnTo>
                    <a:lnTo>
                      <a:pt x="30" y="103"/>
                    </a:lnTo>
                    <a:lnTo>
                      <a:pt x="23" y="105"/>
                    </a:lnTo>
                    <a:lnTo>
                      <a:pt x="15" y="108"/>
                    </a:lnTo>
                    <a:lnTo>
                      <a:pt x="8" y="110"/>
                    </a:lnTo>
                    <a:lnTo>
                      <a:pt x="0" y="113"/>
                    </a:lnTo>
                    <a:lnTo>
                      <a:pt x="10" y="132"/>
                    </a:lnTo>
                    <a:lnTo>
                      <a:pt x="21" y="151"/>
                    </a:lnTo>
                    <a:lnTo>
                      <a:pt x="34" y="170"/>
                    </a:lnTo>
                    <a:lnTo>
                      <a:pt x="49" y="189"/>
                    </a:lnTo>
                    <a:lnTo>
                      <a:pt x="65" y="207"/>
                    </a:lnTo>
                    <a:lnTo>
                      <a:pt x="82" y="225"/>
                    </a:lnTo>
                    <a:lnTo>
                      <a:pt x="101" y="242"/>
                    </a:lnTo>
                    <a:lnTo>
                      <a:pt x="119" y="259"/>
                    </a:lnTo>
                    <a:lnTo>
                      <a:pt x="139" y="276"/>
                    </a:lnTo>
                    <a:lnTo>
                      <a:pt x="159" y="292"/>
                    </a:lnTo>
                    <a:lnTo>
                      <a:pt x="179" y="307"/>
                    </a:lnTo>
                    <a:lnTo>
                      <a:pt x="199" y="321"/>
                    </a:lnTo>
                    <a:lnTo>
                      <a:pt x="220" y="335"/>
                    </a:lnTo>
                    <a:lnTo>
                      <a:pt x="240" y="349"/>
                    </a:lnTo>
                    <a:lnTo>
                      <a:pt x="259" y="361"/>
                    </a:lnTo>
                    <a:lnTo>
                      <a:pt x="277" y="372"/>
                    </a:lnTo>
                    <a:lnTo>
                      <a:pt x="289" y="369"/>
                    </a:lnTo>
                    <a:lnTo>
                      <a:pt x="302" y="365"/>
                    </a:lnTo>
                    <a:lnTo>
                      <a:pt x="314" y="362"/>
                    </a:lnTo>
                    <a:lnTo>
                      <a:pt x="326" y="359"/>
                    </a:lnTo>
                    <a:lnTo>
                      <a:pt x="339" y="356"/>
                    </a:lnTo>
                    <a:lnTo>
                      <a:pt x="351" y="353"/>
                    </a:lnTo>
                    <a:lnTo>
                      <a:pt x="363" y="350"/>
                    </a:lnTo>
                    <a:lnTo>
                      <a:pt x="376" y="346"/>
                    </a:lnTo>
                    <a:lnTo>
                      <a:pt x="388" y="343"/>
                    </a:lnTo>
                    <a:lnTo>
                      <a:pt x="401" y="340"/>
                    </a:lnTo>
                    <a:lnTo>
                      <a:pt x="413" y="337"/>
                    </a:lnTo>
                    <a:lnTo>
                      <a:pt x="425" y="334"/>
                    </a:lnTo>
                    <a:lnTo>
                      <a:pt x="437" y="331"/>
                    </a:lnTo>
                    <a:lnTo>
                      <a:pt x="450" y="327"/>
                    </a:lnTo>
                    <a:lnTo>
                      <a:pt x="462" y="324"/>
                    </a:lnTo>
                    <a:lnTo>
                      <a:pt x="475" y="321"/>
                    </a:lnTo>
                    <a:lnTo>
                      <a:pt x="487" y="318"/>
                    </a:lnTo>
                    <a:lnTo>
                      <a:pt x="499" y="315"/>
                    </a:lnTo>
                    <a:lnTo>
                      <a:pt x="512" y="312"/>
                    </a:lnTo>
                    <a:lnTo>
                      <a:pt x="524" y="308"/>
                    </a:lnTo>
                    <a:lnTo>
                      <a:pt x="536" y="305"/>
                    </a:lnTo>
                    <a:lnTo>
                      <a:pt x="548" y="302"/>
                    </a:lnTo>
                    <a:lnTo>
                      <a:pt x="561" y="299"/>
                    </a:lnTo>
                    <a:lnTo>
                      <a:pt x="573" y="295"/>
                    </a:lnTo>
                    <a:lnTo>
                      <a:pt x="586" y="293"/>
                    </a:lnTo>
                    <a:lnTo>
                      <a:pt x="598" y="289"/>
                    </a:lnTo>
                    <a:lnTo>
                      <a:pt x="610" y="286"/>
                    </a:lnTo>
                    <a:lnTo>
                      <a:pt x="623" y="283"/>
                    </a:lnTo>
                    <a:lnTo>
                      <a:pt x="635" y="280"/>
                    </a:lnTo>
                    <a:lnTo>
                      <a:pt x="647" y="276"/>
                    </a:lnTo>
                    <a:lnTo>
                      <a:pt x="660" y="274"/>
                    </a:lnTo>
                    <a:lnTo>
                      <a:pt x="672" y="270"/>
                    </a:lnTo>
                    <a:lnTo>
                      <a:pt x="675" y="265"/>
                    </a:lnTo>
                    <a:lnTo>
                      <a:pt x="678" y="260"/>
                    </a:lnTo>
                    <a:lnTo>
                      <a:pt x="681" y="255"/>
                    </a:lnTo>
                    <a:lnTo>
                      <a:pt x="684" y="249"/>
                    </a:lnTo>
                    <a:lnTo>
                      <a:pt x="686" y="244"/>
                    </a:lnTo>
                    <a:lnTo>
                      <a:pt x="689" y="238"/>
                    </a:lnTo>
                    <a:lnTo>
                      <a:pt x="692" y="233"/>
                    </a:lnTo>
                    <a:lnTo>
                      <a:pt x="694" y="228"/>
                    </a:lnTo>
                    <a:lnTo>
                      <a:pt x="679" y="213"/>
                    </a:lnTo>
                    <a:lnTo>
                      <a:pt x="662" y="198"/>
                    </a:lnTo>
                    <a:lnTo>
                      <a:pt x="645" y="183"/>
                    </a:lnTo>
                    <a:lnTo>
                      <a:pt x="627" y="168"/>
                    </a:lnTo>
                    <a:lnTo>
                      <a:pt x="608" y="152"/>
                    </a:lnTo>
                    <a:lnTo>
                      <a:pt x="589" y="138"/>
                    </a:lnTo>
                    <a:lnTo>
                      <a:pt x="569" y="123"/>
                    </a:lnTo>
                    <a:lnTo>
                      <a:pt x="550" y="109"/>
                    </a:lnTo>
                    <a:lnTo>
                      <a:pt x="530" y="95"/>
                    </a:lnTo>
                    <a:lnTo>
                      <a:pt x="511" y="82"/>
                    </a:lnTo>
                    <a:lnTo>
                      <a:pt x="492" y="69"/>
                    </a:lnTo>
                    <a:lnTo>
                      <a:pt x="474" y="57"/>
                    </a:lnTo>
                    <a:lnTo>
                      <a:pt x="456" y="45"/>
                    </a:lnTo>
                    <a:lnTo>
                      <a:pt x="439" y="34"/>
                    </a:lnTo>
                    <a:lnTo>
                      <a:pt x="423" y="24"/>
                    </a:lnTo>
                    <a:lnTo>
                      <a:pt x="408" y="16"/>
                    </a:lnTo>
                    <a:lnTo>
                      <a:pt x="397" y="9"/>
                    </a:lnTo>
                    <a:lnTo>
                      <a:pt x="385" y="5"/>
                    </a:lnTo>
                    <a:lnTo>
                      <a:pt x="374" y="2"/>
                    </a:lnTo>
                    <a:lnTo>
                      <a:pt x="363" y="1"/>
                    </a:lnTo>
                    <a:lnTo>
                      <a:pt x="353" y="0"/>
                    </a:lnTo>
                    <a:lnTo>
                      <a:pt x="343" y="1"/>
                    </a:lnTo>
                    <a:lnTo>
                      <a:pt x="333" y="3"/>
                    </a:lnTo>
                    <a:lnTo>
                      <a:pt x="325" y="5"/>
                    </a:lnTo>
                    <a:lnTo>
                      <a:pt x="317" y="8"/>
                    </a:lnTo>
                    <a:lnTo>
                      <a:pt x="309" y="11"/>
                    </a:lnTo>
                    <a:lnTo>
                      <a:pt x="303" y="15"/>
                    </a:lnTo>
                    <a:lnTo>
                      <a:pt x="298" y="18"/>
                    </a:lnTo>
                    <a:lnTo>
                      <a:pt x="293" y="21"/>
                    </a:lnTo>
                    <a:lnTo>
                      <a:pt x="290" y="24"/>
                    </a:lnTo>
                    <a:lnTo>
                      <a:pt x="287" y="26"/>
                    </a:lnTo>
                    <a:lnTo>
                      <a:pt x="286" y="27"/>
                    </a:lnTo>
                    <a:lnTo>
                      <a:pt x="271" y="31"/>
                    </a:lnTo>
                    <a:lnTo>
                      <a:pt x="257" y="35"/>
                    </a:lnTo>
                    <a:lnTo>
                      <a:pt x="243" y="39"/>
                    </a:lnTo>
                    <a:lnTo>
                      <a:pt x="229" y="43"/>
                    </a:lnTo>
                    <a:lnTo>
                      <a:pt x="215" y="47"/>
                    </a:lnTo>
                    <a:lnTo>
                      <a:pt x="201" y="51"/>
                    </a:lnTo>
                    <a:lnTo>
                      <a:pt x="188" y="55"/>
                    </a:lnTo>
                    <a:lnTo>
                      <a:pt x="174" y="59"/>
                    </a:lnTo>
                    <a:lnTo>
                      <a:pt x="161" y="63"/>
                    </a:lnTo>
                    <a:lnTo>
                      <a:pt x="147" y="67"/>
                    </a:lnTo>
                    <a:lnTo>
                      <a:pt x="133" y="71"/>
                    </a:lnTo>
                    <a:lnTo>
                      <a:pt x="119" y="76"/>
                    </a:lnTo>
                    <a:lnTo>
                      <a:pt x="105" y="80"/>
                    </a:lnTo>
                    <a:lnTo>
                      <a:pt x="90" y="84"/>
                    </a:lnTo>
                    <a:lnTo>
                      <a:pt x="75" y="88"/>
                    </a:lnTo>
                    <a:lnTo>
                      <a:pt x="60" y="93"/>
                    </a:lnTo>
                    <a:close/>
                  </a:path>
                </a:pathLst>
              </a:custGeom>
              <a:solidFill>
                <a:srgbClr val="CCCE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5" name="Freeform 253"/>
              <p:cNvSpPr>
                <a:spLocks/>
              </p:cNvSpPr>
              <p:nvPr/>
            </p:nvSpPr>
            <p:spPr bwMode="auto">
              <a:xfrm>
                <a:off x="3486547" y="4345186"/>
                <a:ext cx="656828" cy="360164"/>
              </a:xfrm>
              <a:custGeom>
                <a:avLst/>
                <a:gdLst/>
                <a:ahLst/>
                <a:cxnLst>
                  <a:cxn ang="0">
                    <a:pos x="54" y="87"/>
                  </a:cxn>
                  <a:cxn ang="0">
                    <a:pos x="38" y="92"/>
                  </a:cxn>
                  <a:cxn ang="0">
                    <a:pos x="23" y="97"/>
                  </a:cxn>
                  <a:cxn ang="0">
                    <a:pos x="7" y="101"/>
                  </a:cxn>
                  <a:cxn ang="0">
                    <a:pos x="9" y="122"/>
                  </a:cxn>
                  <a:cxn ang="0">
                    <a:pos x="34" y="161"/>
                  </a:cxn>
                  <a:cxn ang="0">
                    <a:pos x="65" y="198"/>
                  </a:cxn>
                  <a:cxn ang="0">
                    <a:pos x="100" y="233"/>
                  </a:cxn>
                  <a:cxn ang="0">
                    <a:pos x="139" y="267"/>
                  </a:cxn>
                  <a:cxn ang="0">
                    <a:pos x="180" y="298"/>
                  </a:cxn>
                  <a:cxn ang="0">
                    <a:pos x="221" y="327"/>
                  </a:cxn>
                  <a:cxn ang="0">
                    <a:pos x="260" y="352"/>
                  </a:cxn>
                  <a:cxn ang="0">
                    <a:pos x="301" y="357"/>
                  </a:cxn>
                  <a:cxn ang="0">
                    <a:pos x="345" y="346"/>
                  </a:cxn>
                  <a:cxn ang="0">
                    <a:pos x="391" y="334"/>
                  </a:cxn>
                  <a:cxn ang="0">
                    <a:pos x="436" y="323"/>
                  </a:cxn>
                  <a:cxn ang="0">
                    <a:pos x="480" y="311"/>
                  </a:cxn>
                  <a:cxn ang="0">
                    <a:pos x="525" y="300"/>
                  </a:cxn>
                  <a:cxn ang="0">
                    <a:pos x="571" y="287"/>
                  </a:cxn>
                  <a:cxn ang="0">
                    <a:pos x="616" y="276"/>
                  </a:cxn>
                  <a:cxn ang="0">
                    <a:pos x="641" y="265"/>
                  </a:cxn>
                  <a:cxn ang="0">
                    <a:pos x="647" y="255"/>
                  </a:cxn>
                  <a:cxn ang="0">
                    <a:pos x="653" y="244"/>
                  </a:cxn>
                  <a:cxn ang="0">
                    <a:pos x="659" y="233"/>
                  </a:cxn>
                  <a:cxn ang="0">
                    <a:pos x="646" y="213"/>
                  </a:cxn>
                  <a:cxn ang="0">
                    <a:pos x="612" y="183"/>
                  </a:cxn>
                  <a:cxn ang="0">
                    <a:pos x="575" y="152"/>
                  </a:cxn>
                  <a:cxn ang="0">
                    <a:pos x="536" y="123"/>
                  </a:cxn>
                  <a:cxn ang="0">
                    <a:pos x="497" y="95"/>
                  </a:cxn>
                  <a:cxn ang="0">
                    <a:pos x="459" y="69"/>
                  </a:cxn>
                  <a:cxn ang="0">
                    <a:pos x="422" y="46"/>
                  </a:cxn>
                  <a:cxn ang="0">
                    <a:pos x="391" y="26"/>
                  </a:cxn>
                  <a:cxn ang="0">
                    <a:pos x="365" y="11"/>
                  </a:cxn>
                  <a:cxn ang="0">
                    <a:pos x="342" y="3"/>
                  </a:cxn>
                  <a:cxn ang="0">
                    <a:pos x="320" y="0"/>
                  </a:cxn>
                  <a:cxn ang="0">
                    <a:pos x="301" y="3"/>
                  </a:cxn>
                  <a:cxn ang="0">
                    <a:pos x="283" y="8"/>
                  </a:cxn>
                  <a:cxn ang="0">
                    <a:pos x="269" y="15"/>
                  </a:cxn>
                  <a:cxn ang="0">
                    <a:pos x="259" y="21"/>
                  </a:cxn>
                  <a:cxn ang="0">
                    <a:pos x="255" y="26"/>
                  </a:cxn>
                  <a:cxn ang="0">
                    <a:pos x="241" y="30"/>
                  </a:cxn>
                  <a:cxn ang="0">
                    <a:pos x="217" y="35"/>
                  </a:cxn>
                  <a:cxn ang="0">
                    <a:pos x="194" y="42"/>
                  </a:cxn>
                  <a:cxn ang="0">
                    <a:pos x="172" y="49"/>
                  </a:cxn>
                  <a:cxn ang="0">
                    <a:pos x="149" y="57"/>
                  </a:cxn>
                  <a:cxn ang="0">
                    <a:pos x="126" y="65"/>
                  </a:cxn>
                  <a:cxn ang="0">
                    <a:pos x="101" y="73"/>
                  </a:cxn>
                  <a:cxn ang="0">
                    <a:pos x="75" y="81"/>
                  </a:cxn>
                </a:cxnLst>
                <a:rect l="0" t="0" r="r" b="b"/>
                <a:pathLst>
                  <a:path w="662" h="363">
                    <a:moveTo>
                      <a:pt x="61" y="85"/>
                    </a:moveTo>
                    <a:lnTo>
                      <a:pt x="54" y="87"/>
                    </a:lnTo>
                    <a:lnTo>
                      <a:pt x="46" y="90"/>
                    </a:lnTo>
                    <a:lnTo>
                      <a:pt x="38" y="92"/>
                    </a:lnTo>
                    <a:lnTo>
                      <a:pt x="31" y="94"/>
                    </a:lnTo>
                    <a:lnTo>
                      <a:pt x="23" y="97"/>
                    </a:lnTo>
                    <a:lnTo>
                      <a:pt x="15" y="99"/>
                    </a:lnTo>
                    <a:lnTo>
                      <a:pt x="7" y="101"/>
                    </a:lnTo>
                    <a:lnTo>
                      <a:pt x="0" y="103"/>
                    </a:lnTo>
                    <a:lnTo>
                      <a:pt x="9" y="122"/>
                    </a:lnTo>
                    <a:lnTo>
                      <a:pt x="21" y="142"/>
                    </a:lnTo>
                    <a:lnTo>
                      <a:pt x="34" y="161"/>
                    </a:lnTo>
                    <a:lnTo>
                      <a:pt x="48" y="180"/>
                    </a:lnTo>
                    <a:lnTo>
                      <a:pt x="65" y="198"/>
                    </a:lnTo>
                    <a:lnTo>
                      <a:pt x="82" y="216"/>
                    </a:lnTo>
                    <a:lnTo>
                      <a:pt x="100" y="233"/>
                    </a:lnTo>
                    <a:lnTo>
                      <a:pt x="119" y="251"/>
                    </a:lnTo>
                    <a:lnTo>
                      <a:pt x="139" y="267"/>
                    </a:lnTo>
                    <a:lnTo>
                      <a:pt x="159" y="283"/>
                    </a:lnTo>
                    <a:lnTo>
                      <a:pt x="180" y="298"/>
                    </a:lnTo>
                    <a:lnTo>
                      <a:pt x="200" y="313"/>
                    </a:lnTo>
                    <a:lnTo>
                      <a:pt x="221" y="327"/>
                    </a:lnTo>
                    <a:lnTo>
                      <a:pt x="240" y="340"/>
                    </a:lnTo>
                    <a:lnTo>
                      <a:pt x="260" y="352"/>
                    </a:lnTo>
                    <a:lnTo>
                      <a:pt x="278" y="363"/>
                    </a:lnTo>
                    <a:lnTo>
                      <a:pt x="301" y="357"/>
                    </a:lnTo>
                    <a:lnTo>
                      <a:pt x="323" y="351"/>
                    </a:lnTo>
                    <a:lnTo>
                      <a:pt x="345" y="346"/>
                    </a:lnTo>
                    <a:lnTo>
                      <a:pt x="368" y="340"/>
                    </a:lnTo>
                    <a:lnTo>
                      <a:pt x="391" y="334"/>
                    </a:lnTo>
                    <a:lnTo>
                      <a:pt x="413" y="328"/>
                    </a:lnTo>
                    <a:lnTo>
                      <a:pt x="436" y="323"/>
                    </a:lnTo>
                    <a:lnTo>
                      <a:pt x="458" y="317"/>
                    </a:lnTo>
                    <a:lnTo>
                      <a:pt x="480" y="311"/>
                    </a:lnTo>
                    <a:lnTo>
                      <a:pt x="503" y="305"/>
                    </a:lnTo>
                    <a:lnTo>
                      <a:pt x="525" y="300"/>
                    </a:lnTo>
                    <a:lnTo>
                      <a:pt x="548" y="293"/>
                    </a:lnTo>
                    <a:lnTo>
                      <a:pt x="571" y="287"/>
                    </a:lnTo>
                    <a:lnTo>
                      <a:pt x="593" y="282"/>
                    </a:lnTo>
                    <a:lnTo>
                      <a:pt x="616" y="276"/>
                    </a:lnTo>
                    <a:lnTo>
                      <a:pt x="638" y="270"/>
                    </a:lnTo>
                    <a:lnTo>
                      <a:pt x="641" y="265"/>
                    </a:lnTo>
                    <a:lnTo>
                      <a:pt x="644" y="260"/>
                    </a:lnTo>
                    <a:lnTo>
                      <a:pt x="647" y="255"/>
                    </a:lnTo>
                    <a:lnTo>
                      <a:pt x="650" y="249"/>
                    </a:lnTo>
                    <a:lnTo>
                      <a:pt x="653" y="244"/>
                    </a:lnTo>
                    <a:lnTo>
                      <a:pt x="656" y="238"/>
                    </a:lnTo>
                    <a:lnTo>
                      <a:pt x="659" y="233"/>
                    </a:lnTo>
                    <a:lnTo>
                      <a:pt x="662" y="228"/>
                    </a:lnTo>
                    <a:lnTo>
                      <a:pt x="646" y="213"/>
                    </a:lnTo>
                    <a:lnTo>
                      <a:pt x="629" y="198"/>
                    </a:lnTo>
                    <a:lnTo>
                      <a:pt x="612" y="183"/>
                    </a:lnTo>
                    <a:lnTo>
                      <a:pt x="594" y="167"/>
                    </a:lnTo>
                    <a:lnTo>
                      <a:pt x="575" y="152"/>
                    </a:lnTo>
                    <a:lnTo>
                      <a:pt x="555" y="137"/>
                    </a:lnTo>
                    <a:lnTo>
                      <a:pt x="536" y="123"/>
                    </a:lnTo>
                    <a:lnTo>
                      <a:pt x="516" y="109"/>
                    </a:lnTo>
                    <a:lnTo>
                      <a:pt x="497" y="95"/>
                    </a:lnTo>
                    <a:lnTo>
                      <a:pt x="477" y="82"/>
                    </a:lnTo>
                    <a:lnTo>
                      <a:pt x="459" y="69"/>
                    </a:lnTo>
                    <a:lnTo>
                      <a:pt x="440" y="57"/>
                    </a:lnTo>
                    <a:lnTo>
                      <a:pt x="422" y="46"/>
                    </a:lnTo>
                    <a:lnTo>
                      <a:pt x="406" y="35"/>
                    </a:lnTo>
                    <a:lnTo>
                      <a:pt x="391" y="26"/>
                    </a:lnTo>
                    <a:lnTo>
                      <a:pt x="376" y="18"/>
                    </a:lnTo>
                    <a:lnTo>
                      <a:pt x="365" y="11"/>
                    </a:lnTo>
                    <a:lnTo>
                      <a:pt x="353" y="6"/>
                    </a:lnTo>
                    <a:lnTo>
                      <a:pt x="342" y="3"/>
                    </a:lnTo>
                    <a:lnTo>
                      <a:pt x="331" y="1"/>
                    </a:lnTo>
                    <a:lnTo>
                      <a:pt x="320" y="0"/>
                    </a:lnTo>
                    <a:lnTo>
                      <a:pt x="310" y="1"/>
                    </a:lnTo>
                    <a:lnTo>
                      <a:pt x="301" y="3"/>
                    </a:lnTo>
                    <a:lnTo>
                      <a:pt x="291" y="5"/>
                    </a:lnTo>
                    <a:lnTo>
                      <a:pt x="283" y="8"/>
                    </a:lnTo>
                    <a:lnTo>
                      <a:pt x="276" y="11"/>
                    </a:lnTo>
                    <a:lnTo>
                      <a:pt x="269" y="15"/>
                    </a:lnTo>
                    <a:lnTo>
                      <a:pt x="264" y="18"/>
                    </a:lnTo>
                    <a:lnTo>
                      <a:pt x="259" y="21"/>
                    </a:lnTo>
                    <a:lnTo>
                      <a:pt x="256" y="23"/>
                    </a:lnTo>
                    <a:lnTo>
                      <a:pt x="255" y="26"/>
                    </a:lnTo>
                    <a:lnTo>
                      <a:pt x="254" y="27"/>
                    </a:lnTo>
                    <a:lnTo>
                      <a:pt x="241" y="30"/>
                    </a:lnTo>
                    <a:lnTo>
                      <a:pt x="229" y="33"/>
                    </a:lnTo>
                    <a:lnTo>
                      <a:pt x="217" y="35"/>
                    </a:lnTo>
                    <a:lnTo>
                      <a:pt x="206" y="39"/>
                    </a:lnTo>
                    <a:lnTo>
                      <a:pt x="194" y="42"/>
                    </a:lnTo>
                    <a:lnTo>
                      <a:pt x="183" y="46"/>
                    </a:lnTo>
                    <a:lnTo>
                      <a:pt x="172" y="49"/>
                    </a:lnTo>
                    <a:lnTo>
                      <a:pt x="160" y="53"/>
                    </a:lnTo>
                    <a:lnTo>
                      <a:pt x="149" y="57"/>
                    </a:lnTo>
                    <a:lnTo>
                      <a:pt x="137" y="61"/>
                    </a:lnTo>
                    <a:lnTo>
                      <a:pt x="126" y="65"/>
                    </a:lnTo>
                    <a:lnTo>
                      <a:pt x="114" y="69"/>
                    </a:lnTo>
                    <a:lnTo>
                      <a:pt x="101" y="73"/>
                    </a:lnTo>
                    <a:lnTo>
                      <a:pt x="88" y="77"/>
                    </a:lnTo>
                    <a:lnTo>
                      <a:pt x="75" y="81"/>
                    </a:lnTo>
                    <a:lnTo>
                      <a:pt x="61" y="85"/>
                    </a:lnTo>
                    <a:close/>
                  </a:path>
                </a:pathLst>
              </a:custGeom>
              <a:solidFill>
                <a:srgbClr val="CECED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6" name="Freeform 254"/>
              <p:cNvSpPr>
                <a:spLocks/>
              </p:cNvSpPr>
              <p:nvPr/>
            </p:nvSpPr>
            <p:spPr bwMode="auto">
              <a:xfrm>
                <a:off x="3519289" y="4345186"/>
                <a:ext cx="625078" cy="351235"/>
              </a:xfrm>
              <a:custGeom>
                <a:avLst/>
                <a:gdLst/>
                <a:ahLst/>
                <a:cxnLst>
                  <a:cxn ang="0">
                    <a:pos x="56" y="79"/>
                  </a:cxn>
                  <a:cxn ang="0">
                    <a:pos x="40" y="83"/>
                  </a:cxn>
                  <a:cxn ang="0">
                    <a:pos x="24" y="88"/>
                  </a:cxn>
                  <a:cxn ang="0">
                    <a:pos x="8" y="92"/>
                  </a:cxn>
                  <a:cxn ang="0">
                    <a:pos x="9" y="114"/>
                  </a:cxn>
                  <a:cxn ang="0">
                    <a:pos x="34" y="152"/>
                  </a:cxn>
                  <a:cxn ang="0">
                    <a:pos x="65" y="189"/>
                  </a:cxn>
                  <a:cxn ang="0">
                    <a:pos x="101" y="225"/>
                  </a:cxn>
                  <a:cxn ang="0">
                    <a:pos x="140" y="259"/>
                  </a:cxn>
                  <a:cxn ang="0">
                    <a:pos x="181" y="290"/>
                  </a:cxn>
                  <a:cxn ang="0">
                    <a:pos x="222" y="318"/>
                  </a:cxn>
                  <a:cxn ang="0">
                    <a:pos x="261" y="343"/>
                  </a:cxn>
                  <a:cxn ang="0">
                    <a:pos x="300" y="349"/>
                  </a:cxn>
                  <a:cxn ang="0">
                    <a:pos x="341" y="339"/>
                  </a:cxn>
                  <a:cxn ang="0">
                    <a:pos x="381" y="328"/>
                  </a:cxn>
                  <a:cxn ang="0">
                    <a:pos x="422" y="318"/>
                  </a:cxn>
                  <a:cxn ang="0">
                    <a:pos x="463" y="307"/>
                  </a:cxn>
                  <a:cxn ang="0">
                    <a:pos x="503" y="297"/>
                  </a:cxn>
                  <a:cxn ang="0">
                    <a:pos x="544" y="286"/>
                  </a:cxn>
                  <a:cxn ang="0">
                    <a:pos x="585" y="275"/>
                  </a:cxn>
                  <a:cxn ang="0">
                    <a:pos x="608" y="265"/>
                  </a:cxn>
                  <a:cxn ang="0">
                    <a:pos x="614" y="255"/>
                  </a:cxn>
                  <a:cxn ang="0">
                    <a:pos x="621" y="244"/>
                  </a:cxn>
                  <a:cxn ang="0">
                    <a:pos x="627" y="233"/>
                  </a:cxn>
                  <a:cxn ang="0">
                    <a:pos x="614" y="213"/>
                  </a:cxn>
                  <a:cxn ang="0">
                    <a:pos x="580" y="182"/>
                  </a:cxn>
                  <a:cxn ang="0">
                    <a:pos x="542" y="152"/>
                  </a:cxn>
                  <a:cxn ang="0">
                    <a:pos x="503" y="122"/>
                  </a:cxn>
                  <a:cxn ang="0">
                    <a:pos x="464" y="95"/>
                  </a:cxn>
                  <a:cxn ang="0">
                    <a:pos x="426" y="69"/>
                  </a:cxn>
                  <a:cxn ang="0">
                    <a:pos x="391" y="46"/>
                  </a:cxn>
                  <a:cxn ang="0">
                    <a:pos x="359" y="27"/>
                  </a:cxn>
                  <a:cxn ang="0">
                    <a:pos x="334" y="11"/>
                  </a:cxn>
                  <a:cxn ang="0">
                    <a:pos x="311" y="3"/>
                  </a:cxn>
                  <a:cxn ang="0">
                    <a:pos x="288" y="0"/>
                  </a:cxn>
                  <a:cxn ang="0">
                    <a:pos x="268" y="3"/>
                  </a:cxn>
                  <a:cxn ang="0">
                    <a:pos x="250" y="8"/>
                  </a:cxn>
                  <a:cxn ang="0">
                    <a:pos x="236" y="14"/>
                  </a:cxn>
                  <a:cxn ang="0">
                    <a:pos x="226" y="20"/>
                  </a:cxn>
                  <a:cxn ang="0">
                    <a:pos x="222" y="25"/>
                  </a:cxn>
                  <a:cxn ang="0">
                    <a:pos x="212" y="27"/>
                  </a:cxn>
                  <a:cxn ang="0">
                    <a:pos x="193" y="32"/>
                  </a:cxn>
                  <a:cxn ang="0">
                    <a:pos x="175" y="37"/>
                  </a:cxn>
                  <a:cxn ang="0">
                    <a:pos x="157" y="43"/>
                  </a:cxn>
                  <a:cxn ang="0">
                    <a:pos x="138" y="50"/>
                  </a:cxn>
                  <a:cxn ang="0">
                    <a:pos x="119" y="57"/>
                  </a:cxn>
                  <a:cxn ang="0">
                    <a:pos x="98" y="65"/>
                  </a:cxn>
                  <a:cxn ang="0">
                    <a:pos x="76" y="72"/>
                  </a:cxn>
                </a:cxnLst>
                <a:rect l="0" t="0" r="r" b="b"/>
                <a:pathLst>
                  <a:path w="630" h="354">
                    <a:moveTo>
                      <a:pt x="64" y="76"/>
                    </a:moveTo>
                    <a:lnTo>
                      <a:pt x="56" y="79"/>
                    </a:lnTo>
                    <a:lnTo>
                      <a:pt x="48" y="81"/>
                    </a:lnTo>
                    <a:lnTo>
                      <a:pt x="40" y="83"/>
                    </a:lnTo>
                    <a:lnTo>
                      <a:pt x="32" y="86"/>
                    </a:lnTo>
                    <a:lnTo>
                      <a:pt x="24" y="88"/>
                    </a:lnTo>
                    <a:lnTo>
                      <a:pt x="16" y="90"/>
                    </a:lnTo>
                    <a:lnTo>
                      <a:pt x="8" y="92"/>
                    </a:lnTo>
                    <a:lnTo>
                      <a:pt x="0" y="94"/>
                    </a:lnTo>
                    <a:lnTo>
                      <a:pt x="9" y="114"/>
                    </a:lnTo>
                    <a:lnTo>
                      <a:pt x="21" y="133"/>
                    </a:lnTo>
                    <a:lnTo>
                      <a:pt x="34" y="152"/>
                    </a:lnTo>
                    <a:lnTo>
                      <a:pt x="49" y="171"/>
                    </a:lnTo>
                    <a:lnTo>
                      <a:pt x="65" y="189"/>
                    </a:lnTo>
                    <a:lnTo>
                      <a:pt x="82" y="207"/>
                    </a:lnTo>
                    <a:lnTo>
                      <a:pt x="101" y="225"/>
                    </a:lnTo>
                    <a:lnTo>
                      <a:pt x="120" y="242"/>
                    </a:lnTo>
                    <a:lnTo>
                      <a:pt x="140" y="259"/>
                    </a:lnTo>
                    <a:lnTo>
                      <a:pt x="161" y="275"/>
                    </a:lnTo>
                    <a:lnTo>
                      <a:pt x="181" y="290"/>
                    </a:lnTo>
                    <a:lnTo>
                      <a:pt x="201" y="304"/>
                    </a:lnTo>
                    <a:lnTo>
                      <a:pt x="222" y="318"/>
                    </a:lnTo>
                    <a:lnTo>
                      <a:pt x="242" y="331"/>
                    </a:lnTo>
                    <a:lnTo>
                      <a:pt x="261" y="343"/>
                    </a:lnTo>
                    <a:lnTo>
                      <a:pt x="280" y="354"/>
                    </a:lnTo>
                    <a:lnTo>
                      <a:pt x="300" y="349"/>
                    </a:lnTo>
                    <a:lnTo>
                      <a:pt x="320" y="344"/>
                    </a:lnTo>
                    <a:lnTo>
                      <a:pt x="341" y="339"/>
                    </a:lnTo>
                    <a:lnTo>
                      <a:pt x="361" y="334"/>
                    </a:lnTo>
                    <a:lnTo>
                      <a:pt x="381" y="328"/>
                    </a:lnTo>
                    <a:lnTo>
                      <a:pt x="402" y="323"/>
                    </a:lnTo>
                    <a:lnTo>
                      <a:pt x="422" y="318"/>
                    </a:lnTo>
                    <a:lnTo>
                      <a:pt x="442" y="312"/>
                    </a:lnTo>
                    <a:lnTo>
                      <a:pt x="463" y="307"/>
                    </a:lnTo>
                    <a:lnTo>
                      <a:pt x="483" y="302"/>
                    </a:lnTo>
                    <a:lnTo>
                      <a:pt x="503" y="297"/>
                    </a:lnTo>
                    <a:lnTo>
                      <a:pt x="524" y="291"/>
                    </a:lnTo>
                    <a:lnTo>
                      <a:pt x="544" y="286"/>
                    </a:lnTo>
                    <a:lnTo>
                      <a:pt x="564" y="281"/>
                    </a:lnTo>
                    <a:lnTo>
                      <a:pt x="585" y="275"/>
                    </a:lnTo>
                    <a:lnTo>
                      <a:pt x="605" y="270"/>
                    </a:lnTo>
                    <a:lnTo>
                      <a:pt x="608" y="265"/>
                    </a:lnTo>
                    <a:lnTo>
                      <a:pt x="611" y="260"/>
                    </a:lnTo>
                    <a:lnTo>
                      <a:pt x="614" y="255"/>
                    </a:lnTo>
                    <a:lnTo>
                      <a:pt x="618" y="249"/>
                    </a:lnTo>
                    <a:lnTo>
                      <a:pt x="621" y="244"/>
                    </a:lnTo>
                    <a:lnTo>
                      <a:pt x="623" y="238"/>
                    </a:lnTo>
                    <a:lnTo>
                      <a:pt x="627" y="233"/>
                    </a:lnTo>
                    <a:lnTo>
                      <a:pt x="630" y="228"/>
                    </a:lnTo>
                    <a:lnTo>
                      <a:pt x="614" y="213"/>
                    </a:lnTo>
                    <a:lnTo>
                      <a:pt x="598" y="198"/>
                    </a:lnTo>
                    <a:lnTo>
                      <a:pt x="580" y="182"/>
                    </a:lnTo>
                    <a:lnTo>
                      <a:pt x="561" y="167"/>
                    </a:lnTo>
                    <a:lnTo>
                      <a:pt x="542" y="152"/>
                    </a:lnTo>
                    <a:lnTo>
                      <a:pt x="523" y="137"/>
                    </a:lnTo>
                    <a:lnTo>
                      <a:pt x="503" y="122"/>
                    </a:lnTo>
                    <a:lnTo>
                      <a:pt x="484" y="109"/>
                    </a:lnTo>
                    <a:lnTo>
                      <a:pt x="464" y="95"/>
                    </a:lnTo>
                    <a:lnTo>
                      <a:pt x="445" y="82"/>
                    </a:lnTo>
                    <a:lnTo>
                      <a:pt x="426" y="69"/>
                    </a:lnTo>
                    <a:lnTo>
                      <a:pt x="408" y="57"/>
                    </a:lnTo>
                    <a:lnTo>
                      <a:pt x="391" y="46"/>
                    </a:lnTo>
                    <a:lnTo>
                      <a:pt x="374" y="36"/>
                    </a:lnTo>
                    <a:lnTo>
                      <a:pt x="359" y="27"/>
                    </a:lnTo>
                    <a:lnTo>
                      <a:pt x="346" y="19"/>
                    </a:lnTo>
                    <a:lnTo>
                      <a:pt x="334" y="11"/>
                    </a:lnTo>
                    <a:lnTo>
                      <a:pt x="322" y="6"/>
                    </a:lnTo>
                    <a:lnTo>
                      <a:pt x="311" y="3"/>
                    </a:lnTo>
                    <a:lnTo>
                      <a:pt x="299" y="1"/>
                    </a:lnTo>
                    <a:lnTo>
                      <a:pt x="288" y="0"/>
                    </a:lnTo>
                    <a:lnTo>
                      <a:pt x="277" y="1"/>
                    </a:lnTo>
                    <a:lnTo>
                      <a:pt x="268" y="3"/>
                    </a:lnTo>
                    <a:lnTo>
                      <a:pt x="258" y="5"/>
                    </a:lnTo>
                    <a:lnTo>
                      <a:pt x="250" y="8"/>
                    </a:lnTo>
                    <a:lnTo>
                      <a:pt x="242" y="11"/>
                    </a:lnTo>
                    <a:lnTo>
                      <a:pt x="236" y="14"/>
                    </a:lnTo>
                    <a:lnTo>
                      <a:pt x="230" y="18"/>
                    </a:lnTo>
                    <a:lnTo>
                      <a:pt x="226" y="20"/>
                    </a:lnTo>
                    <a:lnTo>
                      <a:pt x="224" y="23"/>
                    </a:lnTo>
                    <a:lnTo>
                      <a:pt x="222" y="25"/>
                    </a:lnTo>
                    <a:lnTo>
                      <a:pt x="223" y="26"/>
                    </a:lnTo>
                    <a:lnTo>
                      <a:pt x="212" y="27"/>
                    </a:lnTo>
                    <a:lnTo>
                      <a:pt x="203" y="30"/>
                    </a:lnTo>
                    <a:lnTo>
                      <a:pt x="193" y="32"/>
                    </a:lnTo>
                    <a:lnTo>
                      <a:pt x="184" y="35"/>
                    </a:lnTo>
                    <a:lnTo>
                      <a:pt x="175" y="37"/>
                    </a:lnTo>
                    <a:lnTo>
                      <a:pt x="166" y="41"/>
                    </a:lnTo>
                    <a:lnTo>
                      <a:pt x="157" y="43"/>
                    </a:lnTo>
                    <a:lnTo>
                      <a:pt x="147" y="47"/>
                    </a:lnTo>
                    <a:lnTo>
                      <a:pt x="138" y="50"/>
                    </a:lnTo>
                    <a:lnTo>
                      <a:pt x="129" y="54"/>
                    </a:lnTo>
                    <a:lnTo>
                      <a:pt x="119" y="57"/>
                    </a:lnTo>
                    <a:lnTo>
                      <a:pt x="109" y="61"/>
                    </a:lnTo>
                    <a:lnTo>
                      <a:pt x="98" y="65"/>
                    </a:lnTo>
                    <a:lnTo>
                      <a:pt x="88" y="69"/>
                    </a:lnTo>
                    <a:lnTo>
                      <a:pt x="76" y="72"/>
                    </a:lnTo>
                    <a:lnTo>
                      <a:pt x="64" y="76"/>
                    </a:lnTo>
                    <a:close/>
                  </a:path>
                </a:pathLst>
              </a:custGeom>
              <a:solidFill>
                <a:srgbClr val="D3D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7" name="Freeform 255"/>
              <p:cNvSpPr>
                <a:spLocks/>
              </p:cNvSpPr>
              <p:nvPr/>
            </p:nvSpPr>
            <p:spPr bwMode="auto">
              <a:xfrm>
                <a:off x="3552031" y="4345186"/>
                <a:ext cx="593328" cy="343297"/>
              </a:xfrm>
              <a:custGeom>
                <a:avLst/>
                <a:gdLst/>
                <a:ahLst/>
                <a:cxnLst>
                  <a:cxn ang="0">
                    <a:pos x="59" y="71"/>
                  </a:cxn>
                  <a:cxn ang="0">
                    <a:pos x="42" y="75"/>
                  </a:cxn>
                  <a:cxn ang="0">
                    <a:pos x="25" y="79"/>
                  </a:cxn>
                  <a:cxn ang="0">
                    <a:pos x="9" y="83"/>
                  </a:cxn>
                  <a:cxn ang="0">
                    <a:pos x="9" y="105"/>
                  </a:cxn>
                  <a:cxn ang="0">
                    <a:pos x="34" y="143"/>
                  </a:cxn>
                  <a:cxn ang="0">
                    <a:pos x="65" y="180"/>
                  </a:cxn>
                  <a:cxn ang="0">
                    <a:pos x="102" y="216"/>
                  </a:cxn>
                  <a:cxn ang="0">
                    <a:pos x="141" y="250"/>
                  </a:cxn>
                  <a:cxn ang="0">
                    <a:pos x="183" y="281"/>
                  </a:cxn>
                  <a:cxn ang="0">
                    <a:pos x="224" y="309"/>
                  </a:cxn>
                  <a:cxn ang="0">
                    <a:pos x="263" y="335"/>
                  </a:cxn>
                  <a:cxn ang="0">
                    <a:pos x="300" y="341"/>
                  </a:cxn>
                  <a:cxn ang="0">
                    <a:pos x="336" y="332"/>
                  </a:cxn>
                  <a:cxn ang="0">
                    <a:pos x="372" y="322"/>
                  </a:cxn>
                  <a:cxn ang="0">
                    <a:pos x="409" y="313"/>
                  </a:cxn>
                  <a:cxn ang="0">
                    <a:pos x="445" y="304"/>
                  </a:cxn>
                  <a:cxn ang="0">
                    <a:pos x="481" y="294"/>
                  </a:cxn>
                  <a:cxn ang="0">
                    <a:pos x="517" y="285"/>
                  </a:cxn>
                  <a:cxn ang="0">
                    <a:pos x="554" y="275"/>
                  </a:cxn>
                  <a:cxn ang="0">
                    <a:pos x="575" y="265"/>
                  </a:cxn>
                  <a:cxn ang="0">
                    <a:pos x="582" y="255"/>
                  </a:cxn>
                  <a:cxn ang="0">
                    <a:pos x="588" y="244"/>
                  </a:cxn>
                  <a:cxn ang="0">
                    <a:pos x="594" y="233"/>
                  </a:cxn>
                  <a:cxn ang="0">
                    <a:pos x="582" y="213"/>
                  </a:cxn>
                  <a:cxn ang="0">
                    <a:pos x="548" y="182"/>
                  </a:cxn>
                  <a:cxn ang="0">
                    <a:pos x="510" y="152"/>
                  </a:cxn>
                  <a:cxn ang="0">
                    <a:pos x="470" y="122"/>
                  </a:cxn>
                  <a:cxn ang="0">
                    <a:pos x="431" y="94"/>
                  </a:cxn>
                  <a:cxn ang="0">
                    <a:pos x="393" y="69"/>
                  </a:cxn>
                  <a:cxn ang="0">
                    <a:pos x="358" y="46"/>
                  </a:cxn>
                  <a:cxn ang="0">
                    <a:pos x="328" y="28"/>
                  </a:cxn>
                  <a:cxn ang="0">
                    <a:pos x="303" y="12"/>
                  </a:cxn>
                  <a:cxn ang="0">
                    <a:pos x="279" y="3"/>
                  </a:cxn>
                  <a:cxn ang="0">
                    <a:pos x="256" y="0"/>
                  </a:cxn>
                  <a:cxn ang="0">
                    <a:pos x="235" y="2"/>
                  </a:cxn>
                  <a:cxn ang="0">
                    <a:pos x="217" y="7"/>
                  </a:cxn>
                  <a:cxn ang="0">
                    <a:pos x="202" y="14"/>
                  </a:cxn>
                  <a:cxn ang="0">
                    <a:pos x="193" y="20"/>
                  </a:cxn>
                  <a:cxn ang="0">
                    <a:pos x="190" y="24"/>
                  </a:cxn>
                  <a:cxn ang="0">
                    <a:pos x="183" y="26"/>
                  </a:cxn>
                  <a:cxn ang="0">
                    <a:pos x="169" y="28"/>
                  </a:cxn>
                  <a:cxn ang="0">
                    <a:pos x="155" y="33"/>
                  </a:cxn>
                  <a:cxn ang="0">
                    <a:pos x="141" y="38"/>
                  </a:cxn>
                  <a:cxn ang="0">
                    <a:pos x="128" y="44"/>
                  </a:cxn>
                  <a:cxn ang="0">
                    <a:pos x="113" y="51"/>
                  </a:cxn>
                  <a:cxn ang="0">
                    <a:pos x="96" y="58"/>
                  </a:cxn>
                  <a:cxn ang="0">
                    <a:pos x="78" y="65"/>
                  </a:cxn>
                </a:cxnLst>
                <a:rect l="0" t="0" r="r" b="b"/>
                <a:pathLst>
                  <a:path w="598" h="346">
                    <a:moveTo>
                      <a:pt x="67" y="68"/>
                    </a:moveTo>
                    <a:lnTo>
                      <a:pt x="59" y="71"/>
                    </a:lnTo>
                    <a:lnTo>
                      <a:pt x="51" y="72"/>
                    </a:lnTo>
                    <a:lnTo>
                      <a:pt x="42" y="75"/>
                    </a:lnTo>
                    <a:lnTo>
                      <a:pt x="34" y="77"/>
                    </a:lnTo>
                    <a:lnTo>
                      <a:pt x="25" y="79"/>
                    </a:lnTo>
                    <a:lnTo>
                      <a:pt x="17" y="81"/>
                    </a:lnTo>
                    <a:lnTo>
                      <a:pt x="9" y="83"/>
                    </a:lnTo>
                    <a:lnTo>
                      <a:pt x="0" y="86"/>
                    </a:lnTo>
                    <a:lnTo>
                      <a:pt x="9" y="105"/>
                    </a:lnTo>
                    <a:lnTo>
                      <a:pt x="21" y="124"/>
                    </a:lnTo>
                    <a:lnTo>
                      <a:pt x="34" y="143"/>
                    </a:lnTo>
                    <a:lnTo>
                      <a:pt x="49" y="162"/>
                    </a:lnTo>
                    <a:lnTo>
                      <a:pt x="65" y="180"/>
                    </a:lnTo>
                    <a:lnTo>
                      <a:pt x="83" y="199"/>
                    </a:lnTo>
                    <a:lnTo>
                      <a:pt x="102" y="216"/>
                    </a:lnTo>
                    <a:lnTo>
                      <a:pt x="121" y="233"/>
                    </a:lnTo>
                    <a:lnTo>
                      <a:pt x="141" y="250"/>
                    </a:lnTo>
                    <a:lnTo>
                      <a:pt x="162" y="266"/>
                    </a:lnTo>
                    <a:lnTo>
                      <a:pt x="183" y="281"/>
                    </a:lnTo>
                    <a:lnTo>
                      <a:pt x="203" y="295"/>
                    </a:lnTo>
                    <a:lnTo>
                      <a:pt x="224" y="309"/>
                    </a:lnTo>
                    <a:lnTo>
                      <a:pt x="244" y="323"/>
                    </a:lnTo>
                    <a:lnTo>
                      <a:pt x="263" y="335"/>
                    </a:lnTo>
                    <a:lnTo>
                      <a:pt x="282" y="346"/>
                    </a:lnTo>
                    <a:lnTo>
                      <a:pt x="300" y="341"/>
                    </a:lnTo>
                    <a:lnTo>
                      <a:pt x="318" y="336"/>
                    </a:lnTo>
                    <a:lnTo>
                      <a:pt x="336" y="332"/>
                    </a:lnTo>
                    <a:lnTo>
                      <a:pt x="354" y="327"/>
                    </a:lnTo>
                    <a:lnTo>
                      <a:pt x="372" y="322"/>
                    </a:lnTo>
                    <a:lnTo>
                      <a:pt x="390" y="317"/>
                    </a:lnTo>
                    <a:lnTo>
                      <a:pt x="409" y="313"/>
                    </a:lnTo>
                    <a:lnTo>
                      <a:pt x="427" y="308"/>
                    </a:lnTo>
                    <a:lnTo>
                      <a:pt x="445" y="304"/>
                    </a:lnTo>
                    <a:lnTo>
                      <a:pt x="463" y="298"/>
                    </a:lnTo>
                    <a:lnTo>
                      <a:pt x="481" y="294"/>
                    </a:lnTo>
                    <a:lnTo>
                      <a:pt x="500" y="289"/>
                    </a:lnTo>
                    <a:lnTo>
                      <a:pt x="517" y="285"/>
                    </a:lnTo>
                    <a:lnTo>
                      <a:pt x="536" y="279"/>
                    </a:lnTo>
                    <a:lnTo>
                      <a:pt x="554" y="275"/>
                    </a:lnTo>
                    <a:lnTo>
                      <a:pt x="572" y="270"/>
                    </a:lnTo>
                    <a:lnTo>
                      <a:pt x="575" y="265"/>
                    </a:lnTo>
                    <a:lnTo>
                      <a:pt x="578" y="260"/>
                    </a:lnTo>
                    <a:lnTo>
                      <a:pt x="582" y="255"/>
                    </a:lnTo>
                    <a:lnTo>
                      <a:pt x="585" y="249"/>
                    </a:lnTo>
                    <a:lnTo>
                      <a:pt x="588" y="244"/>
                    </a:lnTo>
                    <a:lnTo>
                      <a:pt x="592" y="238"/>
                    </a:lnTo>
                    <a:lnTo>
                      <a:pt x="594" y="233"/>
                    </a:lnTo>
                    <a:lnTo>
                      <a:pt x="598" y="228"/>
                    </a:lnTo>
                    <a:lnTo>
                      <a:pt x="582" y="213"/>
                    </a:lnTo>
                    <a:lnTo>
                      <a:pt x="566" y="198"/>
                    </a:lnTo>
                    <a:lnTo>
                      <a:pt x="548" y="182"/>
                    </a:lnTo>
                    <a:lnTo>
                      <a:pt x="529" y="167"/>
                    </a:lnTo>
                    <a:lnTo>
                      <a:pt x="510" y="152"/>
                    </a:lnTo>
                    <a:lnTo>
                      <a:pt x="490" y="137"/>
                    </a:lnTo>
                    <a:lnTo>
                      <a:pt x="470" y="122"/>
                    </a:lnTo>
                    <a:lnTo>
                      <a:pt x="451" y="108"/>
                    </a:lnTo>
                    <a:lnTo>
                      <a:pt x="431" y="94"/>
                    </a:lnTo>
                    <a:lnTo>
                      <a:pt x="412" y="81"/>
                    </a:lnTo>
                    <a:lnTo>
                      <a:pt x="393" y="69"/>
                    </a:lnTo>
                    <a:lnTo>
                      <a:pt x="375" y="57"/>
                    </a:lnTo>
                    <a:lnTo>
                      <a:pt x="358" y="46"/>
                    </a:lnTo>
                    <a:lnTo>
                      <a:pt x="343" y="37"/>
                    </a:lnTo>
                    <a:lnTo>
                      <a:pt x="328" y="28"/>
                    </a:lnTo>
                    <a:lnTo>
                      <a:pt x="315" y="20"/>
                    </a:lnTo>
                    <a:lnTo>
                      <a:pt x="303" y="12"/>
                    </a:lnTo>
                    <a:lnTo>
                      <a:pt x="291" y="7"/>
                    </a:lnTo>
                    <a:lnTo>
                      <a:pt x="279" y="3"/>
                    </a:lnTo>
                    <a:lnTo>
                      <a:pt x="268" y="1"/>
                    </a:lnTo>
                    <a:lnTo>
                      <a:pt x="256" y="0"/>
                    </a:lnTo>
                    <a:lnTo>
                      <a:pt x="245" y="1"/>
                    </a:lnTo>
                    <a:lnTo>
                      <a:pt x="235" y="2"/>
                    </a:lnTo>
                    <a:lnTo>
                      <a:pt x="226" y="4"/>
                    </a:lnTo>
                    <a:lnTo>
                      <a:pt x="217" y="7"/>
                    </a:lnTo>
                    <a:lnTo>
                      <a:pt x="209" y="11"/>
                    </a:lnTo>
                    <a:lnTo>
                      <a:pt x="202" y="14"/>
                    </a:lnTo>
                    <a:lnTo>
                      <a:pt x="197" y="18"/>
                    </a:lnTo>
                    <a:lnTo>
                      <a:pt x="193" y="20"/>
                    </a:lnTo>
                    <a:lnTo>
                      <a:pt x="191" y="23"/>
                    </a:lnTo>
                    <a:lnTo>
                      <a:pt x="190" y="24"/>
                    </a:lnTo>
                    <a:lnTo>
                      <a:pt x="191" y="24"/>
                    </a:lnTo>
                    <a:lnTo>
                      <a:pt x="183" y="26"/>
                    </a:lnTo>
                    <a:lnTo>
                      <a:pt x="176" y="27"/>
                    </a:lnTo>
                    <a:lnTo>
                      <a:pt x="169" y="28"/>
                    </a:lnTo>
                    <a:lnTo>
                      <a:pt x="162" y="31"/>
                    </a:lnTo>
                    <a:lnTo>
                      <a:pt x="155" y="33"/>
                    </a:lnTo>
                    <a:lnTo>
                      <a:pt x="148" y="35"/>
                    </a:lnTo>
                    <a:lnTo>
                      <a:pt x="141" y="38"/>
                    </a:lnTo>
                    <a:lnTo>
                      <a:pt x="134" y="41"/>
                    </a:lnTo>
                    <a:lnTo>
                      <a:pt x="128" y="44"/>
                    </a:lnTo>
                    <a:lnTo>
                      <a:pt x="120" y="48"/>
                    </a:lnTo>
                    <a:lnTo>
                      <a:pt x="113" y="51"/>
                    </a:lnTo>
                    <a:lnTo>
                      <a:pt x="105" y="54"/>
                    </a:lnTo>
                    <a:lnTo>
                      <a:pt x="96" y="58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67" y="68"/>
                    </a:lnTo>
                    <a:close/>
                  </a:path>
                </a:pathLst>
              </a:custGeom>
              <a:solidFill>
                <a:srgbClr val="D3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8" name="Freeform 256"/>
              <p:cNvSpPr>
                <a:spLocks/>
              </p:cNvSpPr>
              <p:nvPr/>
            </p:nvSpPr>
            <p:spPr bwMode="auto">
              <a:xfrm>
                <a:off x="3584773" y="4345186"/>
                <a:ext cx="561578" cy="335360"/>
              </a:xfrm>
              <a:custGeom>
                <a:avLst/>
                <a:gdLst/>
                <a:ahLst/>
                <a:cxnLst>
                  <a:cxn ang="0">
                    <a:pos x="61" y="61"/>
                  </a:cxn>
                  <a:cxn ang="0">
                    <a:pos x="43" y="65"/>
                  </a:cxn>
                  <a:cxn ang="0">
                    <a:pos x="26" y="70"/>
                  </a:cxn>
                  <a:cxn ang="0">
                    <a:pos x="9" y="74"/>
                  </a:cxn>
                  <a:cxn ang="0">
                    <a:pos x="9" y="95"/>
                  </a:cxn>
                  <a:cxn ang="0">
                    <a:pos x="34" y="134"/>
                  </a:cxn>
                  <a:cxn ang="0">
                    <a:pos x="66" y="171"/>
                  </a:cxn>
                  <a:cxn ang="0">
                    <a:pos x="103" y="207"/>
                  </a:cxn>
                  <a:cxn ang="0">
                    <a:pos x="142" y="241"/>
                  </a:cxn>
                  <a:cxn ang="0">
                    <a:pos x="184" y="272"/>
                  </a:cxn>
                  <a:cxn ang="0">
                    <a:pos x="226" y="301"/>
                  </a:cxn>
                  <a:cxn ang="0">
                    <a:pos x="265" y="327"/>
                  </a:cxn>
                  <a:cxn ang="0">
                    <a:pos x="300" y="334"/>
                  </a:cxn>
                  <a:cxn ang="0">
                    <a:pos x="331" y="325"/>
                  </a:cxn>
                  <a:cxn ang="0">
                    <a:pos x="364" y="316"/>
                  </a:cxn>
                  <a:cxn ang="0">
                    <a:pos x="395" y="308"/>
                  </a:cxn>
                  <a:cxn ang="0">
                    <a:pos x="427" y="300"/>
                  </a:cxn>
                  <a:cxn ang="0">
                    <a:pos x="459" y="291"/>
                  </a:cxn>
                  <a:cxn ang="0">
                    <a:pos x="491" y="283"/>
                  </a:cxn>
                  <a:cxn ang="0">
                    <a:pos x="523" y="274"/>
                  </a:cxn>
                  <a:cxn ang="0">
                    <a:pos x="542" y="265"/>
                  </a:cxn>
                  <a:cxn ang="0">
                    <a:pos x="549" y="255"/>
                  </a:cxn>
                  <a:cxn ang="0">
                    <a:pos x="556" y="244"/>
                  </a:cxn>
                  <a:cxn ang="0">
                    <a:pos x="563" y="233"/>
                  </a:cxn>
                  <a:cxn ang="0">
                    <a:pos x="551" y="213"/>
                  </a:cxn>
                  <a:cxn ang="0">
                    <a:pos x="515" y="182"/>
                  </a:cxn>
                  <a:cxn ang="0">
                    <a:pos x="477" y="152"/>
                  </a:cxn>
                  <a:cxn ang="0">
                    <a:pos x="438" y="122"/>
                  </a:cxn>
                  <a:cxn ang="0">
                    <a:pos x="398" y="94"/>
                  </a:cxn>
                  <a:cxn ang="0">
                    <a:pos x="361" y="69"/>
                  </a:cxn>
                  <a:cxn ang="0">
                    <a:pos x="326" y="47"/>
                  </a:cxn>
                  <a:cxn ang="0">
                    <a:pos x="296" y="29"/>
                  </a:cxn>
                  <a:cxn ang="0">
                    <a:pos x="272" y="14"/>
                  </a:cxn>
                  <a:cxn ang="0">
                    <a:pos x="248" y="3"/>
                  </a:cxn>
                  <a:cxn ang="0">
                    <a:pos x="225" y="0"/>
                  </a:cxn>
                  <a:cxn ang="0">
                    <a:pos x="203" y="1"/>
                  </a:cxn>
                  <a:cxn ang="0">
                    <a:pos x="184" y="7"/>
                  </a:cxn>
                  <a:cxn ang="0">
                    <a:pos x="169" y="14"/>
                  </a:cxn>
                  <a:cxn ang="0">
                    <a:pos x="161" y="20"/>
                  </a:cxn>
                  <a:cxn ang="0">
                    <a:pos x="158" y="24"/>
                  </a:cxn>
                  <a:cxn ang="0">
                    <a:pos x="150" y="24"/>
                  </a:cxn>
                  <a:cxn ang="0">
                    <a:pos x="131" y="30"/>
                  </a:cxn>
                  <a:cxn ang="0">
                    <a:pos x="111" y="41"/>
                  </a:cxn>
                  <a:cxn ang="0">
                    <a:pos x="86" y="53"/>
                  </a:cxn>
                </a:cxnLst>
                <a:rect l="0" t="0" r="r" b="b"/>
                <a:pathLst>
                  <a:path w="566" h="338">
                    <a:moveTo>
                      <a:pt x="70" y="60"/>
                    </a:moveTo>
                    <a:lnTo>
                      <a:pt x="61" y="61"/>
                    </a:lnTo>
                    <a:lnTo>
                      <a:pt x="52" y="64"/>
                    </a:lnTo>
                    <a:lnTo>
                      <a:pt x="43" y="65"/>
                    </a:lnTo>
                    <a:lnTo>
                      <a:pt x="35" y="68"/>
                    </a:lnTo>
                    <a:lnTo>
                      <a:pt x="26" y="70"/>
                    </a:lnTo>
                    <a:lnTo>
                      <a:pt x="18" y="72"/>
                    </a:lnTo>
                    <a:lnTo>
                      <a:pt x="9" y="74"/>
                    </a:lnTo>
                    <a:lnTo>
                      <a:pt x="0" y="76"/>
                    </a:lnTo>
                    <a:lnTo>
                      <a:pt x="9" y="95"/>
                    </a:lnTo>
                    <a:lnTo>
                      <a:pt x="21" y="115"/>
                    </a:lnTo>
                    <a:lnTo>
                      <a:pt x="34" y="134"/>
                    </a:lnTo>
                    <a:lnTo>
                      <a:pt x="49" y="152"/>
                    </a:lnTo>
                    <a:lnTo>
                      <a:pt x="66" y="171"/>
                    </a:lnTo>
                    <a:lnTo>
                      <a:pt x="84" y="189"/>
                    </a:lnTo>
                    <a:lnTo>
                      <a:pt x="103" y="207"/>
                    </a:lnTo>
                    <a:lnTo>
                      <a:pt x="122" y="224"/>
                    </a:lnTo>
                    <a:lnTo>
                      <a:pt x="142" y="241"/>
                    </a:lnTo>
                    <a:lnTo>
                      <a:pt x="163" y="257"/>
                    </a:lnTo>
                    <a:lnTo>
                      <a:pt x="184" y="272"/>
                    </a:lnTo>
                    <a:lnTo>
                      <a:pt x="205" y="287"/>
                    </a:lnTo>
                    <a:lnTo>
                      <a:pt x="226" y="301"/>
                    </a:lnTo>
                    <a:lnTo>
                      <a:pt x="246" y="314"/>
                    </a:lnTo>
                    <a:lnTo>
                      <a:pt x="265" y="327"/>
                    </a:lnTo>
                    <a:lnTo>
                      <a:pt x="284" y="338"/>
                    </a:lnTo>
                    <a:lnTo>
                      <a:pt x="300" y="334"/>
                    </a:lnTo>
                    <a:lnTo>
                      <a:pt x="316" y="329"/>
                    </a:lnTo>
                    <a:lnTo>
                      <a:pt x="331" y="325"/>
                    </a:lnTo>
                    <a:lnTo>
                      <a:pt x="348" y="321"/>
                    </a:lnTo>
                    <a:lnTo>
                      <a:pt x="364" y="316"/>
                    </a:lnTo>
                    <a:lnTo>
                      <a:pt x="380" y="312"/>
                    </a:lnTo>
                    <a:lnTo>
                      <a:pt x="395" y="308"/>
                    </a:lnTo>
                    <a:lnTo>
                      <a:pt x="411" y="304"/>
                    </a:lnTo>
                    <a:lnTo>
                      <a:pt x="427" y="300"/>
                    </a:lnTo>
                    <a:lnTo>
                      <a:pt x="444" y="295"/>
                    </a:lnTo>
                    <a:lnTo>
                      <a:pt x="459" y="291"/>
                    </a:lnTo>
                    <a:lnTo>
                      <a:pt x="475" y="287"/>
                    </a:lnTo>
                    <a:lnTo>
                      <a:pt x="491" y="283"/>
                    </a:lnTo>
                    <a:lnTo>
                      <a:pt x="507" y="279"/>
                    </a:lnTo>
                    <a:lnTo>
                      <a:pt x="523" y="274"/>
                    </a:lnTo>
                    <a:lnTo>
                      <a:pt x="539" y="270"/>
                    </a:lnTo>
                    <a:lnTo>
                      <a:pt x="542" y="265"/>
                    </a:lnTo>
                    <a:lnTo>
                      <a:pt x="546" y="260"/>
                    </a:lnTo>
                    <a:lnTo>
                      <a:pt x="549" y="255"/>
                    </a:lnTo>
                    <a:lnTo>
                      <a:pt x="553" y="249"/>
                    </a:lnTo>
                    <a:lnTo>
                      <a:pt x="556" y="244"/>
                    </a:lnTo>
                    <a:lnTo>
                      <a:pt x="559" y="238"/>
                    </a:lnTo>
                    <a:lnTo>
                      <a:pt x="563" y="233"/>
                    </a:lnTo>
                    <a:lnTo>
                      <a:pt x="566" y="228"/>
                    </a:lnTo>
                    <a:lnTo>
                      <a:pt x="551" y="213"/>
                    </a:lnTo>
                    <a:lnTo>
                      <a:pt x="533" y="198"/>
                    </a:lnTo>
                    <a:lnTo>
                      <a:pt x="515" y="182"/>
                    </a:lnTo>
                    <a:lnTo>
                      <a:pt x="497" y="167"/>
                    </a:lnTo>
                    <a:lnTo>
                      <a:pt x="477" y="152"/>
                    </a:lnTo>
                    <a:lnTo>
                      <a:pt x="458" y="137"/>
                    </a:lnTo>
                    <a:lnTo>
                      <a:pt x="438" y="122"/>
                    </a:lnTo>
                    <a:lnTo>
                      <a:pt x="418" y="108"/>
                    </a:lnTo>
                    <a:lnTo>
                      <a:pt x="398" y="94"/>
                    </a:lnTo>
                    <a:lnTo>
                      <a:pt x="379" y="81"/>
                    </a:lnTo>
                    <a:lnTo>
                      <a:pt x="361" y="69"/>
                    </a:lnTo>
                    <a:lnTo>
                      <a:pt x="343" y="57"/>
                    </a:lnTo>
                    <a:lnTo>
                      <a:pt x="326" y="47"/>
                    </a:lnTo>
                    <a:lnTo>
                      <a:pt x="311" y="37"/>
                    </a:lnTo>
                    <a:lnTo>
                      <a:pt x="296" y="29"/>
                    </a:lnTo>
                    <a:lnTo>
                      <a:pt x="284" y="22"/>
                    </a:lnTo>
                    <a:lnTo>
                      <a:pt x="272" y="14"/>
                    </a:lnTo>
                    <a:lnTo>
                      <a:pt x="260" y="7"/>
                    </a:lnTo>
                    <a:lnTo>
                      <a:pt x="248" y="3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3" y="0"/>
                    </a:lnTo>
                    <a:lnTo>
                      <a:pt x="203" y="1"/>
                    </a:lnTo>
                    <a:lnTo>
                      <a:pt x="193" y="4"/>
                    </a:lnTo>
                    <a:lnTo>
                      <a:pt x="184" y="7"/>
                    </a:lnTo>
                    <a:lnTo>
                      <a:pt x="176" y="11"/>
                    </a:lnTo>
                    <a:lnTo>
                      <a:pt x="169" y="14"/>
                    </a:lnTo>
                    <a:lnTo>
                      <a:pt x="164" y="17"/>
                    </a:lnTo>
                    <a:lnTo>
                      <a:pt x="161" y="20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50" y="24"/>
                    </a:lnTo>
                    <a:lnTo>
                      <a:pt x="140" y="27"/>
                    </a:lnTo>
                    <a:lnTo>
                      <a:pt x="131" y="30"/>
                    </a:lnTo>
                    <a:lnTo>
                      <a:pt x="122" y="35"/>
                    </a:lnTo>
                    <a:lnTo>
                      <a:pt x="111" y="41"/>
                    </a:lnTo>
                    <a:lnTo>
                      <a:pt x="100" y="47"/>
                    </a:lnTo>
                    <a:lnTo>
                      <a:pt x="86" y="53"/>
                    </a:lnTo>
                    <a:lnTo>
                      <a:pt x="70" y="60"/>
                    </a:lnTo>
                    <a:close/>
                  </a:path>
                </a:pathLst>
              </a:custGeom>
              <a:solidFill>
                <a:srgbClr val="D6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9" name="Freeform 257"/>
              <p:cNvSpPr>
                <a:spLocks/>
              </p:cNvSpPr>
              <p:nvPr/>
            </p:nvSpPr>
            <p:spPr bwMode="auto">
              <a:xfrm>
                <a:off x="3618508" y="4345186"/>
                <a:ext cx="528836" cy="326430"/>
              </a:xfrm>
              <a:custGeom>
                <a:avLst/>
                <a:gdLst/>
                <a:ahLst/>
                <a:cxnLst>
                  <a:cxn ang="0">
                    <a:pos x="71" y="52"/>
                  </a:cxn>
                  <a:cxn ang="0">
                    <a:pos x="0" y="67"/>
                  </a:cxn>
                  <a:cxn ang="0">
                    <a:pos x="9" y="87"/>
                  </a:cxn>
                  <a:cxn ang="0">
                    <a:pos x="20" y="106"/>
                  </a:cxn>
                  <a:cxn ang="0">
                    <a:pos x="34" y="125"/>
                  </a:cxn>
                  <a:cxn ang="0">
                    <a:pos x="49" y="144"/>
                  </a:cxn>
                  <a:cxn ang="0">
                    <a:pos x="66" y="162"/>
                  </a:cxn>
                  <a:cxn ang="0">
                    <a:pos x="84" y="181"/>
                  </a:cxn>
                  <a:cxn ang="0">
                    <a:pos x="103" y="198"/>
                  </a:cxn>
                  <a:cxn ang="0">
                    <a:pos x="122" y="215"/>
                  </a:cxn>
                  <a:cxn ang="0">
                    <a:pos x="143" y="232"/>
                  </a:cxn>
                  <a:cxn ang="0">
                    <a:pos x="163" y="248"/>
                  </a:cxn>
                  <a:cxn ang="0">
                    <a:pos x="185" y="264"/>
                  </a:cxn>
                  <a:cxn ang="0">
                    <a:pos x="205" y="279"/>
                  </a:cxn>
                  <a:cxn ang="0">
                    <a:pos x="226" y="293"/>
                  </a:cxn>
                  <a:cxn ang="0">
                    <a:pos x="246" y="305"/>
                  </a:cxn>
                  <a:cxn ang="0">
                    <a:pos x="266" y="318"/>
                  </a:cxn>
                  <a:cxn ang="0">
                    <a:pos x="284" y="329"/>
                  </a:cxn>
                  <a:cxn ang="0">
                    <a:pos x="505" y="270"/>
                  </a:cxn>
                  <a:cxn ang="0">
                    <a:pos x="533" y="228"/>
                  </a:cxn>
                  <a:cxn ang="0">
                    <a:pos x="517" y="213"/>
                  </a:cxn>
                  <a:cxn ang="0">
                    <a:pos x="500" y="198"/>
                  </a:cxn>
                  <a:cxn ang="0">
                    <a:pos x="482" y="182"/>
                  </a:cxn>
                  <a:cxn ang="0">
                    <a:pos x="464" y="167"/>
                  </a:cxn>
                  <a:cxn ang="0">
                    <a:pos x="444" y="152"/>
                  </a:cxn>
                  <a:cxn ang="0">
                    <a:pos x="425" y="137"/>
                  </a:cxn>
                  <a:cxn ang="0">
                    <a:pos x="404" y="122"/>
                  </a:cxn>
                  <a:cxn ang="0">
                    <a:pos x="385" y="108"/>
                  </a:cxn>
                  <a:cxn ang="0">
                    <a:pos x="365" y="94"/>
                  </a:cxn>
                  <a:cxn ang="0">
                    <a:pos x="346" y="81"/>
                  </a:cxn>
                  <a:cxn ang="0">
                    <a:pos x="327" y="69"/>
                  </a:cxn>
                  <a:cxn ang="0">
                    <a:pos x="310" y="57"/>
                  </a:cxn>
                  <a:cxn ang="0">
                    <a:pos x="293" y="47"/>
                  </a:cxn>
                  <a:cxn ang="0">
                    <a:pos x="278" y="38"/>
                  </a:cxn>
                  <a:cxn ang="0">
                    <a:pos x="265" y="30"/>
                  </a:cxn>
                  <a:cxn ang="0">
                    <a:pos x="253" y="23"/>
                  </a:cxn>
                  <a:cxn ang="0">
                    <a:pos x="241" y="14"/>
                  </a:cxn>
                  <a:cxn ang="0">
                    <a:pos x="228" y="8"/>
                  </a:cxn>
                  <a:cxn ang="0">
                    <a:pos x="216" y="3"/>
                  </a:cxn>
                  <a:cxn ang="0">
                    <a:pos x="204" y="1"/>
                  </a:cxn>
                  <a:cxn ang="0">
                    <a:pos x="192" y="0"/>
                  </a:cxn>
                  <a:cxn ang="0">
                    <a:pos x="180" y="0"/>
                  </a:cxn>
                  <a:cxn ang="0">
                    <a:pos x="169" y="2"/>
                  </a:cxn>
                  <a:cxn ang="0">
                    <a:pos x="159" y="4"/>
                  </a:cxn>
                  <a:cxn ang="0">
                    <a:pos x="150" y="7"/>
                  </a:cxn>
                  <a:cxn ang="0">
                    <a:pos x="142" y="11"/>
                  </a:cxn>
                  <a:cxn ang="0">
                    <a:pos x="135" y="14"/>
                  </a:cxn>
                  <a:cxn ang="0">
                    <a:pos x="130" y="17"/>
                  </a:cxn>
                  <a:cxn ang="0">
                    <a:pos x="127" y="20"/>
                  </a:cxn>
                  <a:cxn ang="0">
                    <a:pos x="125" y="22"/>
                  </a:cxn>
                  <a:cxn ang="0">
                    <a:pos x="126" y="23"/>
                  </a:cxn>
                  <a:cxn ang="0">
                    <a:pos x="128" y="23"/>
                  </a:cxn>
                  <a:cxn ang="0">
                    <a:pos x="122" y="22"/>
                  </a:cxn>
                  <a:cxn ang="0">
                    <a:pos x="117" y="23"/>
                  </a:cxn>
                  <a:cxn ang="0">
                    <a:pos x="113" y="25"/>
                  </a:cxn>
                  <a:cxn ang="0">
                    <a:pos x="108" y="29"/>
                  </a:cxn>
                  <a:cxn ang="0">
                    <a:pos x="101" y="34"/>
                  </a:cxn>
                  <a:cxn ang="0">
                    <a:pos x="94" y="40"/>
                  </a:cxn>
                  <a:cxn ang="0">
                    <a:pos x="84" y="46"/>
                  </a:cxn>
                  <a:cxn ang="0">
                    <a:pos x="71" y="52"/>
                  </a:cxn>
                </a:cxnLst>
                <a:rect l="0" t="0" r="r" b="b"/>
                <a:pathLst>
                  <a:path w="533" h="329">
                    <a:moveTo>
                      <a:pt x="71" y="52"/>
                    </a:moveTo>
                    <a:lnTo>
                      <a:pt x="0" y="67"/>
                    </a:lnTo>
                    <a:lnTo>
                      <a:pt x="9" y="87"/>
                    </a:lnTo>
                    <a:lnTo>
                      <a:pt x="20" y="106"/>
                    </a:lnTo>
                    <a:lnTo>
                      <a:pt x="34" y="125"/>
                    </a:lnTo>
                    <a:lnTo>
                      <a:pt x="49" y="144"/>
                    </a:lnTo>
                    <a:lnTo>
                      <a:pt x="66" y="162"/>
                    </a:lnTo>
                    <a:lnTo>
                      <a:pt x="84" y="181"/>
                    </a:lnTo>
                    <a:lnTo>
                      <a:pt x="103" y="198"/>
                    </a:lnTo>
                    <a:lnTo>
                      <a:pt x="122" y="215"/>
                    </a:lnTo>
                    <a:lnTo>
                      <a:pt x="143" y="232"/>
                    </a:lnTo>
                    <a:lnTo>
                      <a:pt x="163" y="248"/>
                    </a:lnTo>
                    <a:lnTo>
                      <a:pt x="185" y="264"/>
                    </a:lnTo>
                    <a:lnTo>
                      <a:pt x="205" y="279"/>
                    </a:lnTo>
                    <a:lnTo>
                      <a:pt x="226" y="293"/>
                    </a:lnTo>
                    <a:lnTo>
                      <a:pt x="246" y="305"/>
                    </a:lnTo>
                    <a:lnTo>
                      <a:pt x="266" y="318"/>
                    </a:lnTo>
                    <a:lnTo>
                      <a:pt x="284" y="329"/>
                    </a:lnTo>
                    <a:lnTo>
                      <a:pt x="505" y="270"/>
                    </a:lnTo>
                    <a:lnTo>
                      <a:pt x="533" y="228"/>
                    </a:lnTo>
                    <a:lnTo>
                      <a:pt x="517" y="213"/>
                    </a:lnTo>
                    <a:lnTo>
                      <a:pt x="500" y="198"/>
                    </a:lnTo>
                    <a:lnTo>
                      <a:pt x="482" y="182"/>
                    </a:lnTo>
                    <a:lnTo>
                      <a:pt x="464" y="167"/>
                    </a:lnTo>
                    <a:lnTo>
                      <a:pt x="444" y="152"/>
                    </a:lnTo>
                    <a:lnTo>
                      <a:pt x="425" y="137"/>
                    </a:lnTo>
                    <a:lnTo>
                      <a:pt x="404" y="122"/>
                    </a:lnTo>
                    <a:lnTo>
                      <a:pt x="385" y="108"/>
                    </a:lnTo>
                    <a:lnTo>
                      <a:pt x="365" y="94"/>
                    </a:lnTo>
                    <a:lnTo>
                      <a:pt x="346" y="81"/>
                    </a:lnTo>
                    <a:lnTo>
                      <a:pt x="327" y="69"/>
                    </a:lnTo>
                    <a:lnTo>
                      <a:pt x="310" y="57"/>
                    </a:lnTo>
                    <a:lnTo>
                      <a:pt x="293" y="47"/>
                    </a:lnTo>
                    <a:lnTo>
                      <a:pt x="278" y="38"/>
                    </a:lnTo>
                    <a:lnTo>
                      <a:pt x="265" y="30"/>
                    </a:lnTo>
                    <a:lnTo>
                      <a:pt x="253" y="23"/>
                    </a:lnTo>
                    <a:lnTo>
                      <a:pt x="241" y="14"/>
                    </a:lnTo>
                    <a:lnTo>
                      <a:pt x="228" y="8"/>
                    </a:lnTo>
                    <a:lnTo>
                      <a:pt x="216" y="3"/>
                    </a:lnTo>
                    <a:lnTo>
                      <a:pt x="204" y="1"/>
                    </a:lnTo>
                    <a:lnTo>
                      <a:pt x="192" y="0"/>
                    </a:lnTo>
                    <a:lnTo>
                      <a:pt x="180" y="0"/>
                    </a:lnTo>
                    <a:lnTo>
                      <a:pt x="169" y="2"/>
                    </a:lnTo>
                    <a:lnTo>
                      <a:pt x="159" y="4"/>
                    </a:lnTo>
                    <a:lnTo>
                      <a:pt x="150" y="7"/>
                    </a:lnTo>
                    <a:lnTo>
                      <a:pt x="142" y="11"/>
                    </a:lnTo>
                    <a:lnTo>
                      <a:pt x="135" y="14"/>
                    </a:lnTo>
                    <a:lnTo>
                      <a:pt x="130" y="17"/>
                    </a:lnTo>
                    <a:lnTo>
                      <a:pt x="127" y="20"/>
                    </a:lnTo>
                    <a:lnTo>
                      <a:pt x="125" y="22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22" y="22"/>
                    </a:lnTo>
                    <a:lnTo>
                      <a:pt x="117" y="23"/>
                    </a:lnTo>
                    <a:lnTo>
                      <a:pt x="113" y="25"/>
                    </a:lnTo>
                    <a:lnTo>
                      <a:pt x="108" y="29"/>
                    </a:lnTo>
                    <a:lnTo>
                      <a:pt x="101" y="34"/>
                    </a:lnTo>
                    <a:lnTo>
                      <a:pt x="94" y="40"/>
                    </a:lnTo>
                    <a:lnTo>
                      <a:pt x="84" y="46"/>
                    </a:lnTo>
                    <a:lnTo>
                      <a:pt x="71" y="52"/>
                    </a:lnTo>
                    <a:close/>
                  </a:path>
                </a:pathLst>
              </a:custGeom>
              <a:solidFill>
                <a:srgbClr val="D8D8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0" name="Freeform 258"/>
              <p:cNvSpPr>
                <a:spLocks/>
              </p:cNvSpPr>
              <p:nvPr/>
            </p:nvSpPr>
            <p:spPr bwMode="auto">
              <a:xfrm>
                <a:off x="3070820" y="4550568"/>
                <a:ext cx="270867" cy="26789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21" y="132"/>
                  </a:cxn>
                  <a:cxn ang="0">
                    <a:pos x="273" y="265"/>
                  </a:cxn>
                  <a:cxn ang="0">
                    <a:pos x="242" y="270"/>
                  </a:cxn>
                  <a:cxn ang="0">
                    <a:pos x="111" y="154"/>
                  </a:cxn>
                  <a:cxn ang="0">
                    <a:pos x="0" y="16"/>
                  </a:cxn>
                  <a:cxn ang="0">
                    <a:pos x="26" y="0"/>
                  </a:cxn>
                </a:cxnLst>
                <a:rect l="0" t="0" r="r" b="b"/>
                <a:pathLst>
                  <a:path w="273" h="270">
                    <a:moveTo>
                      <a:pt x="26" y="0"/>
                    </a:moveTo>
                    <a:lnTo>
                      <a:pt x="121" y="132"/>
                    </a:lnTo>
                    <a:lnTo>
                      <a:pt x="273" y="265"/>
                    </a:lnTo>
                    <a:lnTo>
                      <a:pt x="242" y="270"/>
                    </a:lnTo>
                    <a:lnTo>
                      <a:pt x="111" y="154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AA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1" name="Freeform 259"/>
              <p:cNvSpPr>
                <a:spLocks/>
              </p:cNvSpPr>
              <p:nvPr/>
            </p:nvSpPr>
            <p:spPr bwMode="auto">
              <a:xfrm>
                <a:off x="3051968" y="4591248"/>
                <a:ext cx="258961" cy="2907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20"/>
                  </a:cxn>
                  <a:cxn ang="0">
                    <a:pos x="32" y="39"/>
                  </a:cxn>
                  <a:cxn ang="0">
                    <a:pos x="47" y="57"/>
                  </a:cxn>
                  <a:cxn ang="0">
                    <a:pos x="62" y="75"/>
                  </a:cxn>
                  <a:cxn ang="0">
                    <a:pos x="77" y="91"/>
                  </a:cxn>
                  <a:cxn ang="0">
                    <a:pos x="91" y="107"/>
                  </a:cxn>
                  <a:cxn ang="0">
                    <a:pos x="105" y="123"/>
                  </a:cxn>
                  <a:cxn ang="0">
                    <a:pos x="120" y="138"/>
                  </a:cxn>
                  <a:cxn ang="0">
                    <a:pos x="134" y="153"/>
                  </a:cxn>
                  <a:cxn ang="0">
                    <a:pos x="150" y="167"/>
                  </a:cxn>
                  <a:cxn ang="0">
                    <a:pos x="166" y="181"/>
                  </a:cxn>
                  <a:cxn ang="0">
                    <a:pos x="183" y="195"/>
                  </a:cxn>
                  <a:cxn ang="0">
                    <a:pos x="200" y="209"/>
                  </a:cxn>
                  <a:cxn ang="0">
                    <a:pos x="219" y="223"/>
                  </a:cxn>
                  <a:cxn ang="0">
                    <a:pos x="239" y="237"/>
                  </a:cxn>
                  <a:cxn ang="0">
                    <a:pos x="261" y="250"/>
                  </a:cxn>
                  <a:cxn ang="0">
                    <a:pos x="261" y="293"/>
                  </a:cxn>
                  <a:cxn ang="0">
                    <a:pos x="241" y="278"/>
                  </a:cxn>
                  <a:cxn ang="0">
                    <a:pos x="222" y="264"/>
                  </a:cxn>
                  <a:cxn ang="0">
                    <a:pos x="204" y="250"/>
                  </a:cxn>
                  <a:cxn ang="0">
                    <a:pos x="187" y="237"/>
                  </a:cxn>
                  <a:cxn ang="0">
                    <a:pos x="170" y="223"/>
                  </a:cxn>
                  <a:cxn ang="0">
                    <a:pos x="154" y="208"/>
                  </a:cxn>
                  <a:cxn ang="0">
                    <a:pos x="139" y="195"/>
                  </a:cxn>
                  <a:cxn ang="0">
                    <a:pos x="124" y="180"/>
                  </a:cxn>
                  <a:cxn ang="0">
                    <a:pos x="109" y="166"/>
                  </a:cxn>
                  <a:cxn ang="0">
                    <a:pos x="95" y="151"/>
                  </a:cxn>
                  <a:cxn ang="0">
                    <a:pos x="80" y="135"/>
                  </a:cxn>
                  <a:cxn ang="0">
                    <a:pos x="65" y="120"/>
                  </a:cxn>
                  <a:cxn ang="0">
                    <a:pos x="50" y="103"/>
                  </a:cxn>
                  <a:cxn ang="0">
                    <a:pos x="35" y="86"/>
                  </a:cxn>
                  <a:cxn ang="0">
                    <a:pos x="19" y="68"/>
                  </a:cxn>
                  <a:cxn ang="0">
                    <a:pos x="3" y="49"/>
                  </a:cxn>
                  <a:cxn ang="0">
                    <a:pos x="0" y="0"/>
                  </a:cxn>
                </a:cxnLst>
                <a:rect l="0" t="0" r="r" b="b"/>
                <a:pathLst>
                  <a:path w="261" h="293">
                    <a:moveTo>
                      <a:pt x="0" y="0"/>
                    </a:moveTo>
                    <a:lnTo>
                      <a:pt x="16" y="20"/>
                    </a:lnTo>
                    <a:lnTo>
                      <a:pt x="32" y="39"/>
                    </a:lnTo>
                    <a:lnTo>
                      <a:pt x="47" y="57"/>
                    </a:lnTo>
                    <a:lnTo>
                      <a:pt x="62" y="75"/>
                    </a:lnTo>
                    <a:lnTo>
                      <a:pt x="77" y="91"/>
                    </a:lnTo>
                    <a:lnTo>
                      <a:pt x="91" y="107"/>
                    </a:lnTo>
                    <a:lnTo>
                      <a:pt x="105" y="123"/>
                    </a:lnTo>
                    <a:lnTo>
                      <a:pt x="120" y="138"/>
                    </a:lnTo>
                    <a:lnTo>
                      <a:pt x="134" y="153"/>
                    </a:lnTo>
                    <a:lnTo>
                      <a:pt x="150" y="167"/>
                    </a:lnTo>
                    <a:lnTo>
                      <a:pt x="166" y="181"/>
                    </a:lnTo>
                    <a:lnTo>
                      <a:pt x="183" y="195"/>
                    </a:lnTo>
                    <a:lnTo>
                      <a:pt x="200" y="209"/>
                    </a:lnTo>
                    <a:lnTo>
                      <a:pt x="219" y="223"/>
                    </a:lnTo>
                    <a:lnTo>
                      <a:pt x="239" y="237"/>
                    </a:lnTo>
                    <a:lnTo>
                      <a:pt x="261" y="250"/>
                    </a:lnTo>
                    <a:lnTo>
                      <a:pt x="261" y="293"/>
                    </a:lnTo>
                    <a:lnTo>
                      <a:pt x="241" y="278"/>
                    </a:lnTo>
                    <a:lnTo>
                      <a:pt x="222" y="264"/>
                    </a:lnTo>
                    <a:lnTo>
                      <a:pt x="204" y="250"/>
                    </a:lnTo>
                    <a:lnTo>
                      <a:pt x="187" y="237"/>
                    </a:lnTo>
                    <a:lnTo>
                      <a:pt x="170" y="223"/>
                    </a:lnTo>
                    <a:lnTo>
                      <a:pt x="154" y="208"/>
                    </a:lnTo>
                    <a:lnTo>
                      <a:pt x="139" y="195"/>
                    </a:lnTo>
                    <a:lnTo>
                      <a:pt x="124" y="180"/>
                    </a:lnTo>
                    <a:lnTo>
                      <a:pt x="109" y="166"/>
                    </a:lnTo>
                    <a:lnTo>
                      <a:pt x="95" y="151"/>
                    </a:lnTo>
                    <a:lnTo>
                      <a:pt x="80" y="135"/>
                    </a:lnTo>
                    <a:lnTo>
                      <a:pt x="65" y="120"/>
                    </a:lnTo>
                    <a:lnTo>
                      <a:pt x="50" y="103"/>
                    </a:lnTo>
                    <a:lnTo>
                      <a:pt x="35" y="86"/>
                    </a:lnTo>
                    <a:lnTo>
                      <a:pt x="19" y="68"/>
                    </a:lnTo>
                    <a:lnTo>
                      <a:pt x="3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3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2" name="Freeform 260"/>
              <p:cNvSpPr>
                <a:spLocks/>
              </p:cNvSpPr>
              <p:nvPr/>
            </p:nvSpPr>
            <p:spPr bwMode="auto">
              <a:xfrm>
                <a:off x="3293070" y="4566443"/>
                <a:ext cx="874117" cy="367110"/>
              </a:xfrm>
              <a:custGeom>
                <a:avLst/>
                <a:gdLst/>
                <a:ahLst/>
                <a:cxnLst>
                  <a:cxn ang="0">
                    <a:pos x="33" y="361"/>
                  </a:cxn>
                  <a:cxn ang="0">
                    <a:pos x="5" y="328"/>
                  </a:cxn>
                  <a:cxn ang="0">
                    <a:pos x="1" y="286"/>
                  </a:cxn>
                  <a:cxn ang="0">
                    <a:pos x="23" y="244"/>
                  </a:cxn>
                  <a:cxn ang="0">
                    <a:pos x="67" y="222"/>
                  </a:cxn>
                  <a:cxn ang="0">
                    <a:pos x="110" y="211"/>
                  </a:cxn>
                  <a:cxn ang="0">
                    <a:pos x="155" y="201"/>
                  </a:cxn>
                  <a:cxn ang="0">
                    <a:pos x="198" y="190"/>
                  </a:cxn>
                  <a:cxn ang="0">
                    <a:pos x="242" y="179"/>
                  </a:cxn>
                  <a:cxn ang="0">
                    <a:pos x="285" y="168"/>
                  </a:cxn>
                  <a:cxn ang="0">
                    <a:pos x="329" y="157"/>
                  </a:cxn>
                  <a:cxn ang="0">
                    <a:pos x="372" y="145"/>
                  </a:cxn>
                  <a:cxn ang="0">
                    <a:pos x="415" y="133"/>
                  </a:cxn>
                  <a:cxn ang="0">
                    <a:pos x="458" y="122"/>
                  </a:cxn>
                  <a:cxn ang="0">
                    <a:pos x="501" y="109"/>
                  </a:cxn>
                  <a:cxn ang="0">
                    <a:pos x="544" y="97"/>
                  </a:cxn>
                  <a:cxn ang="0">
                    <a:pos x="588" y="84"/>
                  </a:cxn>
                  <a:cxn ang="0">
                    <a:pos x="631" y="71"/>
                  </a:cxn>
                  <a:cxn ang="0">
                    <a:pos x="674" y="58"/>
                  </a:cxn>
                  <a:cxn ang="0">
                    <a:pos x="717" y="44"/>
                  </a:cxn>
                  <a:cxn ang="0">
                    <a:pos x="828" y="0"/>
                  </a:cxn>
                  <a:cxn ang="0">
                    <a:pos x="861" y="11"/>
                  </a:cxn>
                  <a:cxn ang="0">
                    <a:pos x="878" y="34"/>
                  </a:cxn>
                  <a:cxn ang="0">
                    <a:pos x="881" y="68"/>
                  </a:cxn>
                  <a:cxn ang="0">
                    <a:pos x="870" y="111"/>
                  </a:cxn>
                  <a:cxn ang="0">
                    <a:pos x="817" y="143"/>
                  </a:cxn>
                  <a:cxn ang="0">
                    <a:pos x="777" y="154"/>
                  </a:cxn>
                  <a:cxn ang="0">
                    <a:pos x="736" y="166"/>
                  </a:cxn>
                  <a:cxn ang="0">
                    <a:pos x="695" y="177"/>
                  </a:cxn>
                  <a:cxn ang="0">
                    <a:pos x="654" y="189"/>
                  </a:cxn>
                  <a:cxn ang="0">
                    <a:pos x="613" y="201"/>
                  </a:cxn>
                  <a:cxn ang="0">
                    <a:pos x="573" y="212"/>
                  </a:cxn>
                  <a:cxn ang="0">
                    <a:pos x="532" y="224"/>
                  </a:cxn>
                  <a:cxn ang="0">
                    <a:pos x="491" y="236"/>
                  </a:cxn>
                  <a:cxn ang="0">
                    <a:pos x="450" y="248"/>
                  </a:cxn>
                  <a:cxn ang="0">
                    <a:pos x="409" y="259"/>
                  </a:cxn>
                  <a:cxn ang="0">
                    <a:pos x="369" y="272"/>
                  </a:cxn>
                  <a:cxn ang="0">
                    <a:pos x="328" y="284"/>
                  </a:cxn>
                  <a:cxn ang="0">
                    <a:pos x="287" y="297"/>
                  </a:cxn>
                  <a:cxn ang="0">
                    <a:pos x="247" y="310"/>
                  </a:cxn>
                  <a:cxn ang="0">
                    <a:pos x="206" y="322"/>
                  </a:cxn>
                  <a:cxn ang="0">
                    <a:pos x="97" y="360"/>
                  </a:cxn>
                </a:cxnLst>
                <a:rect l="0" t="0" r="r" b="b"/>
                <a:pathLst>
                  <a:path w="881" h="370">
                    <a:moveTo>
                      <a:pt x="55" y="370"/>
                    </a:moveTo>
                    <a:lnTo>
                      <a:pt x="33" y="361"/>
                    </a:lnTo>
                    <a:lnTo>
                      <a:pt x="16" y="346"/>
                    </a:lnTo>
                    <a:lnTo>
                      <a:pt x="5" y="328"/>
                    </a:lnTo>
                    <a:lnTo>
                      <a:pt x="0" y="307"/>
                    </a:lnTo>
                    <a:lnTo>
                      <a:pt x="1" y="286"/>
                    </a:lnTo>
                    <a:lnTo>
                      <a:pt x="9" y="265"/>
                    </a:lnTo>
                    <a:lnTo>
                      <a:pt x="23" y="244"/>
                    </a:lnTo>
                    <a:lnTo>
                      <a:pt x="44" y="228"/>
                    </a:lnTo>
                    <a:lnTo>
                      <a:pt x="67" y="222"/>
                    </a:lnTo>
                    <a:lnTo>
                      <a:pt x="88" y="217"/>
                    </a:lnTo>
                    <a:lnTo>
                      <a:pt x="110" y="211"/>
                    </a:lnTo>
                    <a:lnTo>
                      <a:pt x="133" y="206"/>
                    </a:lnTo>
                    <a:lnTo>
                      <a:pt x="155" y="201"/>
                    </a:lnTo>
                    <a:lnTo>
                      <a:pt x="176" y="195"/>
                    </a:lnTo>
                    <a:lnTo>
                      <a:pt x="198" y="190"/>
                    </a:lnTo>
                    <a:lnTo>
                      <a:pt x="220" y="184"/>
                    </a:lnTo>
                    <a:lnTo>
                      <a:pt x="242" y="179"/>
                    </a:lnTo>
                    <a:lnTo>
                      <a:pt x="264" y="173"/>
                    </a:lnTo>
                    <a:lnTo>
                      <a:pt x="285" y="168"/>
                    </a:lnTo>
                    <a:lnTo>
                      <a:pt x="307" y="162"/>
                    </a:lnTo>
                    <a:lnTo>
                      <a:pt x="329" y="157"/>
                    </a:lnTo>
                    <a:lnTo>
                      <a:pt x="350" y="151"/>
                    </a:lnTo>
                    <a:lnTo>
                      <a:pt x="372" y="145"/>
                    </a:lnTo>
                    <a:lnTo>
                      <a:pt x="394" y="139"/>
                    </a:lnTo>
                    <a:lnTo>
                      <a:pt x="415" y="133"/>
                    </a:lnTo>
                    <a:lnTo>
                      <a:pt x="437" y="127"/>
                    </a:lnTo>
                    <a:lnTo>
                      <a:pt x="458" y="122"/>
                    </a:lnTo>
                    <a:lnTo>
                      <a:pt x="480" y="115"/>
                    </a:lnTo>
                    <a:lnTo>
                      <a:pt x="501" y="109"/>
                    </a:lnTo>
                    <a:lnTo>
                      <a:pt x="523" y="103"/>
                    </a:lnTo>
                    <a:lnTo>
                      <a:pt x="544" y="97"/>
                    </a:lnTo>
                    <a:lnTo>
                      <a:pt x="566" y="90"/>
                    </a:lnTo>
                    <a:lnTo>
                      <a:pt x="588" y="84"/>
                    </a:lnTo>
                    <a:lnTo>
                      <a:pt x="609" y="77"/>
                    </a:lnTo>
                    <a:lnTo>
                      <a:pt x="631" y="71"/>
                    </a:lnTo>
                    <a:lnTo>
                      <a:pt x="652" y="64"/>
                    </a:lnTo>
                    <a:lnTo>
                      <a:pt x="674" y="58"/>
                    </a:lnTo>
                    <a:lnTo>
                      <a:pt x="696" y="51"/>
                    </a:lnTo>
                    <a:lnTo>
                      <a:pt x="717" y="44"/>
                    </a:lnTo>
                    <a:lnTo>
                      <a:pt x="739" y="37"/>
                    </a:lnTo>
                    <a:lnTo>
                      <a:pt x="828" y="0"/>
                    </a:lnTo>
                    <a:lnTo>
                      <a:pt x="847" y="4"/>
                    </a:lnTo>
                    <a:lnTo>
                      <a:pt x="861" y="11"/>
                    </a:lnTo>
                    <a:lnTo>
                      <a:pt x="872" y="21"/>
                    </a:lnTo>
                    <a:lnTo>
                      <a:pt x="878" y="34"/>
                    </a:lnTo>
                    <a:lnTo>
                      <a:pt x="881" y="49"/>
                    </a:lnTo>
                    <a:lnTo>
                      <a:pt x="881" y="68"/>
                    </a:lnTo>
                    <a:lnTo>
                      <a:pt x="877" y="89"/>
                    </a:lnTo>
                    <a:lnTo>
                      <a:pt x="870" y="111"/>
                    </a:lnTo>
                    <a:lnTo>
                      <a:pt x="838" y="138"/>
                    </a:lnTo>
                    <a:lnTo>
                      <a:pt x="817" y="143"/>
                    </a:lnTo>
                    <a:lnTo>
                      <a:pt x="797" y="149"/>
                    </a:lnTo>
                    <a:lnTo>
                      <a:pt x="777" y="154"/>
                    </a:lnTo>
                    <a:lnTo>
                      <a:pt x="757" y="160"/>
                    </a:lnTo>
                    <a:lnTo>
                      <a:pt x="736" y="166"/>
                    </a:lnTo>
                    <a:lnTo>
                      <a:pt x="715" y="172"/>
                    </a:lnTo>
                    <a:lnTo>
                      <a:pt x="695" y="177"/>
                    </a:lnTo>
                    <a:lnTo>
                      <a:pt x="674" y="183"/>
                    </a:lnTo>
                    <a:lnTo>
                      <a:pt x="654" y="189"/>
                    </a:lnTo>
                    <a:lnTo>
                      <a:pt x="633" y="195"/>
                    </a:lnTo>
                    <a:lnTo>
                      <a:pt x="613" y="201"/>
                    </a:lnTo>
                    <a:lnTo>
                      <a:pt x="593" y="206"/>
                    </a:lnTo>
                    <a:lnTo>
                      <a:pt x="573" y="212"/>
                    </a:lnTo>
                    <a:lnTo>
                      <a:pt x="552" y="218"/>
                    </a:lnTo>
                    <a:lnTo>
                      <a:pt x="532" y="224"/>
                    </a:lnTo>
                    <a:lnTo>
                      <a:pt x="512" y="229"/>
                    </a:lnTo>
                    <a:lnTo>
                      <a:pt x="491" y="236"/>
                    </a:lnTo>
                    <a:lnTo>
                      <a:pt x="471" y="241"/>
                    </a:lnTo>
                    <a:lnTo>
                      <a:pt x="450" y="248"/>
                    </a:lnTo>
                    <a:lnTo>
                      <a:pt x="430" y="254"/>
                    </a:lnTo>
                    <a:lnTo>
                      <a:pt x="409" y="259"/>
                    </a:lnTo>
                    <a:lnTo>
                      <a:pt x="389" y="266"/>
                    </a:lnTo>
                    <a:lnTo>
                      <a:pt x="369" y="272"/>
                    </a:lnTo>
                    <a:lnTo>
                      <a:pt x="348" y="278"/>
                    </a:lnTo>
                    <a:lnTo>
                      <a:pt x="328" y="284"/>
                    </a:lnTo>
                    <a:lnTo>
                      <a:pt x="308" y="290"/>
                    </a:lnTo>
                    <a:lnTo>
                      <a:pt x="287" y="297"/>
                    </a:lnTo>
                    <a:lnTo>
                      <a:pt x="267" y="303"/>
                    </a:lnTo>
                    <a:lnTo>
                      <a:pt x="247" y="310"/>
                    </a:lnTo>
                    <a:lnTo>
                      <a:pt x="227" y="316"/>
                    </a:lnTo>
                    <a:lnTo>
                      <a:pt x="206" y="322"/>
                    </a:lnTo>
                    <a:lnTo>
                      <a:pt x="186" y="329"/>
                    </a:lnTo>
                    <a:lnTo>
                      <a:pt x="97" y="360"/>
                    </a:lnTo>
                    <a:lnTo>
                      <a:pt x="55" y="370"/>
                    </a:lnTo>
                    <a:close/>
                  </a:path>
                </a:pathLst>
              </a:custGeom>
              <a:solidFill>
                <a:srgbClr val="3060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3" name="Freeform 261"/>
              <p:cNvSpPr>
                <a:spLocks/>
              </p:cNvSpPr>
              <p:nvPr/>
            </p:nvSpPr>
            <p:spPr bwMode="auto">
              <a:xfrm>
                <a:off x="3319859" y="4599186"/>
                <a:ext cx="847328" cy="340320"/>
              </a:xfrm>
              <a:custGeom>
                <a:avLst/>
                <a:gdLst/>
                <a:ahLst/>
                <a:cxnLst>
                  <a:cxn ang="0">
                    <a:pos x="22" y="330"/>
                  </a:cxn>
                  <a:cxn ang="0">
                    <a:pos x="2" y="302"/>
                  </a:cxn>
                  <a:cxn ang="0">
                    <a:pos x="3" y="265"/>
                  </a:cxn>
                  <a:cxn ang="0">
                    <a:pos x="26" y="227"/>
                  </a:cxn>
                  <a:cxn ang="0">
                    <a:pos x="67" y="206"/>
                  </a:cxn>
                  <a:cxn ang="0">
                    <a:pos x="107" y="195"/>
                  </a:cxn>
                  <a:cxn ang="0">
                    <a:pos x="148" y="184"/>
                  </a:cxn>
                  <a:cxn ang="0">
                    <a:pos x="188" y="174"/>
                  </a:cxn>
                  <a:cxn ang="0">
                    <a:pos x="228" y="164"/>
                  </a:cxn>
                  <a:cxn ang="0">
                    <a:pos x="268" y="154"/>
                  </a:cxn>
                  <a:cxn ang="0">
                    <a:pos x="308" y="143"/>
                  </a:cxn>
                  <a:cxn ang="0">
                    <a:pos x="348" y="132"/>
                  </a:cxn>
                  <a:cxn ang="0">
                    <a:pos x="388" y="122"/>
                  </a:cxn>
                  <a:cxn ang="0">
                    <a:pos x="428" y="111"/>
                  </a:cxn>
                  <a:cxn ang="0">
                    <a:pos x="468" y="99"/>
                  </a:cxn>
                  <a:cxn ang="0">
                    <a:pos x="508" y="88"/>
                  </a:cxn>
                  <a:cxn ang="0">
                    <a:pos x="547" y="76"/>
                  </a:cxn>
                  <a:cxn ang="0">
                    <a:pos x="587" y="64"/>
                  </a:cxn>
                  <a:cxn ang="0">
                    <a:pos x="627" y="50"/>
                  </a:cxn>
                  <a:cxn ang="0">
                    <a:pos x="666" y="37"/>
                  </a:cxn>
                  <a:cxn ang="0">
                    <a:pos x="789" y="4"/>
                  </a:cxn>
                  <a:cxn ang="0">
                    <a:pos x="831" y="3"/>
                  </a:cxn>
                  <a:cxn ang="0">
                    <a:pos x="851" y="23"/>
                  </a:cxn>
                  <a:cxn ang="0">
                    <a:pos x="851" y="59"/>
                  </a:cxn>
                  <a:cxn ang="0">
                    <a:pos x="833" y="105"/>
                  </a:cxn>
                  <a:cxn ang="0">
                    <a:pos x="759" y="137"/>
                  </a:cxn>
                  <a:cxn ang="0">
                    <a:pos x="721" y="148"/>
                  </a:cxn>
                  <a:cxn ang="0">
                    <a:pos x="684" y="158"/>
                  </a:cxn>
                  <a:cxn ang="0">
                    <a:pos x="647" y="169"/>
                  </a:cxn>
                  <a:cxn ang="0">
                    <a:pos x="609" y="179"/>
                  </a:cxn>
                  <a:cxn ang="0">
                    <a:pos x="572" y="189"/>
                  </a:cxn>
                  <a:cxn ang="0">
                    <a:pos x="535" y="200"/>
                  </a:cxn>
                  <a:cxn ang="0">
                    <a:pos x="497" y="210"/>
                  </a:cxn>
                  <a:cxn ang="0">
                    <a:pos x="460" y="221"/>
                  </a:cxn>
                  <a:cxn ang="0">
                    <a:pos x="423" y="231"/>
                  </a:cxn>
                  <a:cxn ang="0">
                    <a:pos x="386" y="242"/>
                  </a:cxn>
                  <a:cxn ang="0">
                    <a:pos x="349" y="252"/>
                  </a:cxn>
                  <a:cxn ang="0">
                    <a:pos x="312" y="264"/>
                  </a:cxn>
                  <a:cxn ang="0">
                    <a:pos x="274" y="275"/>
                  </a:cxn>
                  <a:cxn ang="0">
                    <a:pos x="237" y="287"/>
                  </a:cxn>
                  <a:cxn ang="0">
                    <a:pos x="200" y="300"/>
                  </a:cxn>
                  <a:cxn ang="0">
                    <a:pos x="171" y="311"/>
                  </a:cxn>
                  <a:cxn ang="0">
                    <a:pos x="150" y="321"/>
                  </a:cxn>
                  <a:cxn ang="0">
                    <a:pos x="131" y="330"/>
                  </a:cxn>
                  <a:cxn ang="0">
                    <a:pos x="113" y="336"/>
                  </a:cxn>
                  <a:cxn ang="0">
                    <a:pos x="97" y="341"/>
                  </a:cxn>
                  <a:cxn ang="0">
                    <a:pos x="80" y="343"/>
                  </a:cxn>
                  <a:cxn ang="0">
                    <a:pos x="64" y="343"/>
                  </a:cxn>
                  <a:cxn ang="0">
                    <a:pos x="48" y="340"/>
                  </a:cxn>
                </a:cxnLst>
                <a:rect l="0" t="0" r="r" b="b"/>
                <a:pathLst>
                  <a:path w="854" h="343">
                    <a:moveTo>
                      <a:pt x="40" y="337"/>
                    </a:moveTo>
                    <a:lnTo>
                      <a:pt x="22" y="330"/>
                    </a:lnTo>
                    <a:lnTo>
                      <a:pt x="10" y="318"/>
                    </a:lnTo>
                    <a:lnTo>
                      <a:pt x="2" y="302"/>
                    </a:lnTo>
                    <a:lnTo>
                      <a:pt x="0" y="284"/>
                    </a:lnTo>
                    <a:lnTo>
                      <a:pt x="3" y="265"/>
                    </a:lnTo>
                    <a:lnTo>
                      <a:pt x="12" y="245"/>
                    </a:lnTo>
                    <a:lnTo>
                      <a:pt x="26" y="227"/>
                    </a:lnTo>
                    <a:lnTo>
                      <a:pt x="47" y="211"/>
                    </a:lnTo>
                    <a:lnTo>
                      <a:pt x="67" y="206"/>
                    </a:lnTo>
                    <a:lnTo>
                      <a:pt x="87" y="200"/>
                    </a:lnTo>
                    <a:lnTo>
                      <a:pt x="107" y="195"/>
                    </a:lnTo>
                    <a:lnTo>
                      <a:pt x="128" y="189"/>
                    </a:lnTo>
                    <a:lnTo>
                      <a:pt x="148" y="184"/>
                    </a:lnTo>
                    <a:lnTo>
                      <a:pt x="168" y="179"/>
                    </a:lnTo>
                    <a:lnTo>
                      <a:pt x="188" y="174"/>
                    </a:lnTo>
                    <a:lnTo>
                      <a:pt x="208" y="169"/>
                    </a:lnTo>
                    <a:lnTo>
                      <a:pt x="228" y="164"/>
                    </a:lnTo>
                    <a:lnTo>
                      <a:pt x="248" y="159"/>
                    </a:lnTo>
                    <a:lnTo>
                      <a:pt x="268" y="154"/>
                    </a:lnTo>
                    <a:lnTo>
                      <a:pt x="288" y="148"/>
                    </a:lnTo>
                    <a:lnTo>
                      <a:pt x="308" y="143"/>
                    </a:lnTo>
                    <a:lnTo>
                      <a:pt x="328" y="138"/>
                    </a:lnTo>
                    <a:lnTo>
                      <a:pt x="348" y="132"/>
                    </a:lnTo>
                    <a:lnTo>
                      <a:pt x="368" y="127"/>
                    </a:lnTo>
                    <a:lnTo>
                      <a:pt x="388" y="122"/>
                    </a:lnTo>
                    <a:lnTo>
                      <a:pt x="408" y="116"/>
                    </a:lnTo>
                    <a:lnTo>
                      <a:pt x="428" y="111"/>
                    </a:lnTo>
                    <a:lnTo>
                      <a:pt x="448" y="105"/>
                    </a:lnTo>
                    <a:lnTo>
                      <a:pt x="468" y="99"/>
                    </a:lnTo>
                    <a:lnTo>
                      <a:pt x="488" y="94"/>
                    </a:lnTo>
                    <a:lnTo>
                      <a:pt x="508" y="88"/>
                    </a:lnTo>
                    <a:lnTo>
                      <a:pt x="528" y="82"/>
                    </a:lnTo>
                    <a:lnTo>
                      <a:pt x="547" y="76"/>
                    </a:lnTo>
                    <a:lnTo>
                      <a:pt x="567" y="70"/>
                    </a:lnTo>
                    <a:lnTo>
                      <a:pt x="587" y="64"/>
                    </a:lnTo>
                    <a:lnTo>
                      <a:pt x="607" y="57"/>
                    </a:lnTo>
                    <a:lnTo>
                      <a:pt x="627" y="50"/>
                    </a:lnTo>
                    <a:lnTo>
                      <a:pt x="647" y="44"/>
                    </a:lnTo>
                    <a:lnTo>
                      <a:pt x="666" y="37"/>
                    </a:lnTo>
                    <a:lnTo>
                      <a:pt x="686" y="30"/>
                    </a:lnTo>
                    <a:lnTo>
                      <a:pt x="789" y="4"/>
                    </a:lnTo>
                    <a:lnTo>
                      <a:pt x="813" y="0"/>
                    </a:lnTo>
                    <a:lnTo>
                      <a:pt x="831" y="3"/>
                    </a:lnTo>
                    <a:lnTo>
                      <a:pt x="844" y="10"/>
                    </a:lnTo>
                    <a:lnTo>
                      <a:pt x="851" y="23"/>
                    </a:lnTo>
                    <a:lnTo>
                      <a:pt x="854" y="39"/>
                    </a:lnTo>
                    <a:lnTo>
                      <a:pt x="851" y="59"/>
                    </a:lnTo>
                    <a:lnTo>
                      <a:pt x="845" y="82"/>
                    </a:lnTo>
                    <a:lnTo>
                      <a:pt x="833" y="105"/>
                    </a:lnTo>
                    <a:lnTo>
                      <a:pt x="778" y="131"/>
                    </a:lnTo>
                    <a:lnTo>
                      <a:pt x="759" y="137"/>
                    </a:lnTo>
                    <a:lnTo>
                      <a:pt x="740" y="142"/>
                    </a:lnTo>
                    <a:lnTo>
                      <a:pt x="721" y="148"/>
                    </a:lnTo>
                    <a:lnTo>
                      <a:pt x="703" y="153"/>
                    </a:lnTo>
                    <a:lnTo>
                      <a:pt x="684" y="158"/>
                    </a:lnTo>
                    <a:lnTo>
                      <a:pt x="666" y="163"/>
                    </a:lnTo>
                    <a:lnTo>
                      <a:pt x="647" y="169"/>
                    </a:lnTo>
                    <a:lnTo>
                      <a:pt x="628" y="174"/>
                    </a:lnTo>
                    <a:lnTo>
                      <a:pt x="609" y="179"/>
                    </a:lnTo>
                    <a:lnTo>
                      <a:pt x="591" y="184"/>
                    </a:lnTo>
                    <a:lnTo>
                      <a:pt x="572" y="189"/>
                    </a:lnTo>
                    <a:lnTo>
                      <a:pt x="554" y="195"/>
                    </a:lnTo>
                    <a:lnTo>
                      <a:pt x="535" y="200"/>
                    </a:lnTo>
                    <a:lnTo>
                      <a:pt x="516" y="205"/>
                    </a:lnTo>
                    <a:lnTo>
                      <a:pt x="497" y="210"/>
                    </a:lnTo>
                    <a:lnTo>
                      <a:pt x="479" y="215"/>
                    </a:lnTo>
                    <a:lnTo>
                      <a:pt x="460" y="221"/>
                    </a:lnTo>
                    <a:lnTo>
                      <a:pt x="441" y="226"/>
                    </a:lnTo>
                    <a:lnTo>
                      <a:pt x="423" y="231"/>
                    </a:lnTo>
                    <a:lnTo>
                      <a:pt x="405" y="236"/>
                    </a:lnTo>
                    <a:lnTo>
                      <a:pt x="386" y="242"/>
                    </a:lnTo>
                    <a:lnTo>
                      <a:pt x="367" y="247"/>
                    </a:lnTo>
                    <a:lnTo>
                      <a:pt x="349" y="252"/>
                    </a:lnTo>
                    <a:lnTo>
                      <a:pt x="330" y="258"/>
                    </a:lnTo>
                    <a:lnTo>
                      <a:pt x="312" y="264"/>
                    </a:lnTo>
                    <a:lnTo>
                      <a:pt x="293" y="270"/>
                    </a:lnTo>
                    <a:lnTo>
                      <a:pt x="274" y="275"/>
                    </a:lnTo>
                    <a:lnTo>
                      <a:pt x="256" y="281"/>
                    </a:lnTo>
                    <a:lnTo>
                      <a:pt x="237" y="287"/>
                    </a:lnTo>
                    <a:lnTo>
                      <a:pt x="219" y="293"/>
                    </a:lnTo>
                    <a:lnTo>
                      <a:pt x="200" y="300"/>
                    </a:lnTo>
                    <a:lnTo>
                      <a:pt x="182" y="306"/>
                    </a:lnTo>
                    <a:lnTo>
                      <a:pt x="171" y="311"/>
                    </a:lnTo>
                    <a:lnTo>
                      <a:pt x="160" y="316"/>
                    </a:lnTo>
                    <a:lnTo>
                      <a:pt x="150" y="321"/>
                    </a:lnTo>
                    <a:lnTo>
                      <a:pt x="140" y="326"/>
                    </a:lnTo>
                    <a:lnTo>
                      <a:pt x="131" y="330"/>
                    </a:lnTo>
                    <a:lnTo>
                      <a:pt x="122" y="333"/>
                    </a:lnTo>
                    <a:lnTo>
                      <a:pt x="113" y="336"/>
                    </a:lnTo>
                    <a:lnTo>
                      <a:pt x="105" y="339"/>
                    </a:lnTo>
                    <a:lnTo>
                      <a:pt x="97" y="341"/>
                    </a:lnTo>
                    <a:lnTo>
                      <a:pt x="88" y="342"/>
                    </a:lnTo>
                    <a:lnTo>
                      <a:pt x="80" y="343"/>
                    </a:lnTo>
                    <a:lnTo>
                      <a:pt x="72" y="343"/>
                    </a:lnTo>
                    <a:lnTo>
                      <a:pt x="64" y="343"/>
                    </a:lnTo>
                    <a:lnTo>
                      <a:pt x="56" y="342"/>
                    </a:lnTo>
                    <a:lnTo>
                      <a:pt x="48" y="340"/>
                    </a:lnTo>
                    <a:lnTo>
                      <a:pt x="40" y="337"/>
                    </a:lnTo>
                    <a:close/>
                  </a:path>
                </a:pathLst>
              </a:custGeom>
              <a:solidFill>
                <a:srgbClr val="4477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4" name="Freeform 262"/>
              <p:cNvSpPr>
                <a:spLocks/>
              </p:cNvSpPr>
              <p:nvPr/>
            </p:nvSpPr>
            <p:spPr bwMode="auto">
              <a:xfrm>
                <a:off x="3314898" y="4593233"/>
                <a:ext cx="848320" cy="338336"/>
              </a:xfrm>
              <a:custGeom>
                <a:avLst/>
                <a:gdLst/>
                <a:ahLst/>
                <a:cxnLst>
                  <a:cxn ang="0">
                    <a:pos x="106" y="217"/>
                  </a:cxn>
                  <a:cxn ang="0">
                    <a:pos x="145" y="207"/>
                  </a:cxn>
                  <a:cxn ang="0">
                    <a:pos x="185" y="197"/>
                  </a:cxn>
                  <a:cxn ang="0">
                    <a:pos x="224" y="186"/>
                  </a:cxn>
                  <a:cxn ang="0">
                    <a:pos x="263" y="176"/>
                  </a:cxn>
                  <a:cxn ang="0">
                    <a:pos x="303" y="165"/>
                  </a:cxn>
                  <a:cxn ang="0">
                    <a:pos x="342" y="155"/>
                  </a:cxn>
                  <a:cxn ang="0">
                    <a:pos x="381" y="145"/>
                  </a:cxn>
                  <a:cxn ang="0">
                    <a:pos x="420" y="134"/>
                  </a:cxn>
                  <a:cxn ang="0">
                    <a:pos x="459" y="123"/>
                  </a:cxn>
                  <a:cxn ang="0">
                    <a:pos x="498" y="112"/>
                  </a:cxn>
                  <a:cxn ang="0">
                    <a:pos x="537" y="101"/>
                  </a:cxn>
                  <a:cxn ang="0">
                    <a:pos x="576" y="89"/>
                  </a:cxn>
                  <a:cxn ang="0">
                    <a:pos x="614" y="77"/>
                  </a:cxn>
                  <a:cxn ang="0">
                    <a:pos x="653" y="63"/>
                  </a:cxn>
                  <a:cxn ang="0">
                    <a:pos x="691" y="50"/>
                  </a:cxn>
                  <a:cxn ang="0">
                    <a:pos x="730" y="36"/>
                  </a:cxn>
                  <a:cxn ang="0">
                    <a:pos x="752" y="26"/>
                  </a:cxn>
                  <a:cxn ang="0">
                    <a:pos x="771" y="20"/>
                  </a:cxn>
                  <a:cxn ang="0">
                    <a:pos x="787" y="15"/>
                  </a:cxn>
                  <a:cxn ang="0">
                    <a:pos x="802" y="13"/>
                  </a:cxn>
                  <a:cxn ang="0">
                    <a:pos x="815" y="12"/>
                  </a:cxn>
                  <a:cxn ang="0">
                    <a:pos x="828" y="13"/>
                  </a:cxn>
                  <a:cxn ang="0">
                    <a:pos x="840" y="16"/>
                  </a:cxn>
                  <a:cxn ang="0">
                    <a:pos x="855" y="20"/>
                  </a:cxn>
                  <a:cxn ang="0">
                    <a:pos x="839" y="10"/>
                  </a:cxn>
                  <a:cxn ang="0">
                    <a:pos x="824" y="3"/>
                  </a:cxn>
                  <a:cxn ang="0">
                    <a:pos x="810" y="1"/>
                  </a:cxn>
                  <a:cxn ang="0">
                    <a:pos x="796" y="1"/>
                  </a:cxn>
                  <a:cxn ang="0">
                    <a:pos x="780" y="4"/>
                  </a:cxn>
                  <a:cxn ang="0">
                    <a:pos x="762" y="9"/>
                  </a:cxn>
                  <a:cxn ang="0">
                    <a:pos x="741" y="17"/>
                  </a:cxn>
                  <a:cxn ang="0">
                    <a:pos x="716" y="26"/>
                  </a:cxn>
                  <a:cxn ang="0">
                    <a:pos x="680" y="40"/>
                  </a:cxn>
                  <a:cxn ang="0">
                    <a:pos x="644" y="52"/>
                  </a:cxn>
                  <a:cxn ang="0">
                    <a:pos x="609" y="64"/>
                  </a:cxn>
                  <a:cxn ang="0">
                    <a:pos x="572" y="75"/>
                  </a:cxn>
                  <a:cxn ang="0">
                    <a:pos x="536" y="86"/>
                  </a:cxn>
                  <a:cxn ang="0">
                    <a:pos x="499" y="97"/>
                  </a:cxn>
                  <a:cxn ang="0">
                    <a:pos x="463" y="108"/>
                  </a:cxn>
                  <a:cxn ang="0">
                    <a:pos x="426" y="118"/>
                  </a:cxn>
                  <a:cxn ang="0">
                    <a:pos x="390" y="127"/>
                  </a:cxn>
                  <a:cxn ang="0">
                    <a:pos x="353" y="137"/>
                  </a:cxn>
                  <a:cxn ang="0">
                    <a:pos x="316" y="147"/>
                  </a:cxn>
                  <a:cxn ang="0">
                    <a:pos x="279" y="157"/>
                  </a:cxn>
                  <a:cxn ang="0">
                    <a:pos x="243" y="167"/>
                  </a:cxn>
                  <a:cxn ang="0">
                    <a:pos x="206" y="177"/>
                  </a:cxn>
                  <a:cxn ang="0">
                    <a:pos x="169" y="187"/>
                  </a:cxn>
                  <a:cxn ang="0">
                    <a:pos x="133" y="197"/>
                  </a:cxn>
                  <a:cxn ang="0">
                    <a:pos x="31" y="224"/>
                  </a:cxn>
                  <a:cxn ang="0">
                    <a:pos x="11" y="245"/>
                  </a:cxn>
                  <a:cxn ang="0">
                    <a:pos x="1" y="272"/>
                  </a:cxn>
                  <a:cxn ang="0">
                    <a:pos x="3" y="304"/>
                  </a:cxn>
                  <a:cxn ang="0">
                    <a:pos x="21" y="337"/>
                  </a:cxn>
                  <a:cxn ang="0">
                    <a:pos x="33" y="324"/>
                  </a:cxn>
                  <a:cxn ang="0">
                    <a:pos x="16" y="294"/>
                  </a:cxn>
                  <a:cxn ang="0">
                    <a:pos x="18" y="268"/>
                  </a:cxn>
                  <a:cxn ang="0">
                    <a:pos x="36" y="243"/>
                  </a:cxn>
                </a:cxnLst>
                <a:rect l="0" t="0" r="r" b="b"/>
                <a:pathLst>
                  <a:path w="855" h="341">
                    <a:moveTo>
                      <a:pt x="52" y="231"/>
                    </a:moveTo>
                    <a:lnTo>
                      <a:pt x="106" y="217"/>
                    </a:lnTo>
                    <a:lnTo>
                      <a:pt x="126" y="212"/>
                    </a:lnTo>
                    <a:lnTo>
                      <a:pt x="145" y="207"/>
                    </a:lnTo>
                    <a:lnTo>
                      <a:pt x="165" y="202"/>
                    </a:lnTo>
                    <a:lnTo>
                      <a:pt x="185" y="197"/>
                    </a:lnTo>
                    <a:lnTo>
                      <a:pt x="204" y="191"/>
                    </a:lnTo>
                    <a:lnTo>
                      <a:pt x="224" y="186"/>
                    </a:lnTo>
                    <a:lnTo>
                      <a:pt x="244" y="181"/>
                    </a:lnTo>
                    <a:lnTo>
                      <a:pt x="263" y="176"/>
                    </a:lnTo>
                    <a:lnTo>
                      <a:pt x="283" y="171"/>
                    </a:lnTo>
                    <a:lnTo>
                      <a:pt x="303" y="165"/>
                    </a:lnTo>
                    <a:lnTo>
                      <a:pt x="322" y="160"/>
                    </a:lnTo>
                    <a:lnTo>
                      <a:pt x="342" y="155"/>
                    </a:lnTo>
                    <a:lnTo>
                      <a:pt x="361" y="150"/>
                    </a:lnTo>
                    <a:lnTo>
                      <a:pt x="381" y="145"/>
                    </a:lnTo>
                    <a:lnTo>
                      <a:pt x="400" y="139"/>
                    </a:lnTo>
                    <a:lnTo>
                      <a:pt x="420" y="134"/>
                    </a:lnTo>
                    <a:lnTo>
                      <a:pt x="440" y="129"/>
                    </a:lnTo>
                    <a:lnTo>
                      <a:pt x="459" y="123"/>
                    </a:lnTo>
                    <a:lnTo>
                      <a:pt x="479" y="118"/>
                    </a:lnTo>
                    <a:lnTo>
                      <a:pt x="498" y="112"/>
                    </a:lnTo>
                    <a:lnTo>
                      <a:pt x="517" y="107"/>
                    </a:lnTo>
                    <a:lnTo>
                      <a:pt x="537" y="101"/>
                    </a:lnTo>
                    <a:lnTo>
                      <a:pt x="556" y="95"/>
                    </a:lnTo>
                    <a:lnTo>
                      <a:pt x="576" y="89"/>
                    </a:lnTo>
                    <a:lnTo>
                      <a:pt x="595" y="82"/>
                    </a:lnTo>
                    <a:lnTo>
                      <a:pt x="614" y="77"/>
                    </a:lnTo>
                    <a:lnTo>
                      <a:pt x="634" y="70"/>
                    </a:lnTo>
                    <a:lnTo>
                      <a:pt x="653" y="63"/>
                    </a:lnTo>
                    <a:lnTo>
                      <a:pt x="672" y="57"/>
                    </a:lnTo>
                    <a:lnTo>
                      <a:pt x="691" y="50"/>
                    </a:lnTo>
                    <a:lnTo>
                      <a:pt x="711" y="43"/>
                    </a:lnTo>
                    <a:lnTo>
                      <a:pt x="730" y="36"/>
                    </a:lnTo>
                    <a:lnTo>
                      <a:pt x="741" y="31"/>
                    </a:lnTo>
                    <a:lnTo>
                      <a:pt x="752" y="26"/>
                    </a:lnTo>
                    <a:lnTo>
                      <a:pt x="762" y="22"/>
                    </a:lnTo>
                    <a:lnTo>
                      <a:pt x="771" y="20"/>
                    </a:lnTo>
                    <a:lnTo>
                      <a:pt x="779" y="17"/>
                    </a:lnTo>
                    <a:lnTo>
                      <a:pt x="787" y="15"/>
                    </a:lnTo>
                    <a:lnTo>
                      <a:pt x="794" y="13"/>
                    </a:lnTo>
                    <a:lnTo>
                      <a:pt x="802" y="13"/>
                    </a:lnTo>
                    <a:lnTo>
                      <a:pt x="808" y="12"/>
                    </a:lnTo>
                    <a:lnTo>
                      <a:pt x="815" y="12"/>
                    </a:lnTo>
                    <a:lnTo>
                      <a:pt x="821" y="13"/>
                    </a:lnTo>
                    <a:lnTo>
                      <a:pt x="828" y="13"/>
                    </a:lnTo>
                    <a:lnTo>
                      <a:pt x="834" y="14"/>
                    </a:lnTo>
                    <a:lnTo>
                      <a:pt x="840" y="16"/>
                    </a:lnTo>
                    <a:lnTo>
                      <a:pt x="847" y="18"/>
                    </a:lnTo>
                    <a:lnTo>
                      <a:pt x="855" y="20"/>
                    </a:lnTo>
                    <a:lnTo>
                      <a:pt x="847" y="14"/>
                    </a:lnTo>
                    <a:lnTo>
                      <a:pt x="839" y="10"/>
                    </a:lnTo>
                    <a:lnTo>
                      <a:pt x="831" y="6"/>
                    </a:lnTo>
                    <a:lnTo>
                      <a:pt x="824" y="3"/>
                    </a:lnTo>
                    <a:lnTo>
                      <a:pt x="817" y="2"/>
                    </a:lnTo>
                    <a:lnTo>
                      <a:pt x="810" y="1"/>
                    </a:lnTo>
                    <a:lnTo>
                      <a:pt x="803" y="0"/>
                    </a:lnTo>
                    <a:lnTo>
                      <a:pt x="796" y="1"/>
                    </a:lnTo>
                    <a:lnTo>
                      <a:pt x="788" y="2"/>
                    </a:lnTo>
                    <a:lnTo>
                      <a:pt x="780" y="4"/>
                    </a:lnTo>
                    <a:lnTo>
                      <a:pt x="771" y="6"/>
                    </a:lnTo>
                    <a:lnTo>
                      <a:pt x="762" y="9"/>
                    </a:lnTo>
                    <a:lnTo>
                      <a:pt x="752" y="13"/>
                    </a:lnTo>
                    <a:lnTo>
                      <a:pt x="741" y="17"/>
                    </a:lnTo>
                    <a:lnTo>
                      <a:pt x="729" y="22"/>
                    </a:lnTo>
                    <a:lnTo>
                      <a:pt x="716" y="26"/>
                    </a:lnTo>
                    <a:lnTo>
                      <a:pt x="698" y="33"/>
                    </a:lnTo>
                    <a:lnTo>
                      <a:pt x="680" y="40"/>
                    </a:lnTo>
                    <a:lnTo>
                      <a:pt x="662" y="46"/>
                    </a:lnTo>
                    <a:lnTo>
                      <a:pt x="644" y="52"/>
                    </a:lnTo>
                    <a:lnTo>
                      <a:pt x="626" y="58"/>
                    </a:lnTo>
                    <a:lnTo>
                      <a:pt x="609" y="64"/>
                    </a:lnTo>
                    <a:lnTo>
                      <a:pt x="590" y="70"/>
                    </a:lnTo>
                    <a:lnTo>
                      <a:pt x="572" y="75"/>
                    </a:lnTo>
                    <a:lnTo>
                      <a:pt x="554" y="81"/>
                    </a:lnTo>
                    <a:lnTo>
                      <a:pt x="536" y="86"/>
                    </a:lnTo>
                    <a:lnTo>
                      <a:pt x="518" y="92"/>
                    </a:lnTo>
                    <a:lnTo>
                      <a:pt x="499" y="97"/>
                    </a:lnTo>
                    <a:lnTo>
                      <a:pt x="481" y="103"/>
                    </a:lnTo>
                    <a:lnTo>
                      <a:pt x="463" y="108"/>
                    </a:lnTo>
                    <a:lnTo>
                      <a:pt x="445" y="112"/>
                    </a:lnTo>
                    <a:lnTo>
                      <a:pt x="426" y="118"/>
                    </a:lnTo>
                    <a:lnTo>
                      <a:pt x="408" y="123"/>
                    </a:lnTo>
                    <a:lnTo>
                      <a:pt x="390" y="127"/>
                    </a:lnTo>
                    <a:lnTo>
                      <a:pt x="371" y="133"/>
                    </a:lnTo>
                    <a:lnTo>
                      <a:pt x="353" y="137"/>
                    </a:lnTo>
                    <a:lnTo>
                      <a:pt x="334" y="142"/>
                    </a:lnTo>
                    <a:lnTo>
                      <a:pt x="316" y="147"/>
                    </a:lnTo>
                    <a:lnTo>
                      <a:pt x="298" y="152"/>
                    </a:lnTo>
                    <a:lnTo>
                      <a:pt x="279" y="157"/>
                    </a:lnTo>
                    <a:lnTo>
                      <a:pt x="261" y="162"/>
                    </a:lnTo>
                    <a:lnTo>
                      <a:pt x="243" y="167"/>
                    </a:lnTo>
                    <a:lnTo>
                      <a:pt x="225" y="172"/>
                    </a:lnTo>
                    <a:lnTo>
                      <a:pt x="206" y="177"/>
                    </a:lnTo>
                    <a:lnTo>
                      <a:pt x="188" y="182"/>
                    </a:lnTo>
                    <a:lnTo>
                      <a:pt x="169" y="187"/>
                    </a:lnTo>
                    <a:lnTo>
                      <a:pt x="152" y="192"/>
                    </a:lnTo>
                    <a:lnTo>
                      <a:pt x="133" y="197"/>
                    </a:lnTo>
                    <a:lnTo>
                      <a:pt x="69" y="211"/>
                    </a:lnTo>
                    <a:lnTo>
                      <a:pt x="31" y="224"/>
                    </a:lnTo>
                    <a:lnTo>
                      <a:pt x="20" y="233"/>
                    </a:lnTo>
                    <a:lnTo>
                      <a:pt x="11" y="245"/>
                    </a:lnTo>
                    <a:lnTo>
                      <a:pt x="5" y="258"/>
                    </a:lnTo>
                    <a:lnTo>
                      <a:pt x="1" y="272"/>
                    </a:lnTo>
                    <a:lnTo>
                      <a:pt x="0" y="288"/>
                    </a:lnTo>
                    <a:lnTo>
                      <a:pt x="3" y="304"/>
                    </a:lnTo>
                    <a:lnTo>
                      <a:pt x="10" y="321"/>
                    </a:lnTo>
                    <a:lnTo>
                      <a:pt x="21" y="337"/>
                    </a:lnTo>
                    <a:lnTo>
                      <a:pt x="48" y="341"/>
                    </a:lnTo>
                    <a:lnTo>
                      <a:pt x="33" y="324"/>
                    </a:lnTo>
                    <a:lnTo>
                      <a:pt x="23" y="308"/>
                    </a:lnTo>
                    <a:lnTo>
                      <a:pt x="16" y="294"/>
                    </a:lnTo>
                    <a:lnTo>
                      <a:pt x="15" y="280"/>
                    </a:lnTo>
                    <a:lnTo>
                      <a:pt x="18" y="268"/>
                    </a:lnTo>
                    <a:lnTo>
                      <a:pt x="24" y="255"/>
                    </a:lnTo>
                    <a:lnTo>
                      <a:pt x="36" y="243"/>
                    </a:lnTo>
                    <a:lnTo>
                      <a:pt x="52" y="231"/>
                    </a:lnTo>
                    <a:close/>
                  </a:path>
                </a:pathLst>
              </a:custGeom>
              <a:solidFill>
                <a:srgbClr val="91A5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5" name="Freeform 263"/>
              <p:cNvSpPr>
                <a:spLocks/>
              </p:cNvSpPr>
              <p:nvPr/>
            </p:nvSpPr>
            <p:spPr bwMode="auto">
              <a:xfrm>
                <a:off x="3362523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1"/>
                  </a:cxn>
                  <a:cxn ang="0">
                    <a:pos x="59" y="3"/>
                  </a:cxn>
                  <a:cxn ang="0">
                    <a:pos x="66" y="8"/>
                  </a:cxn>
                  <a:cxn ang="0">
                    <a:pos x="72" y="13"/>
                  </a:cxn>
                  <a:cxn ang="0">
                    <a:pos x="78" y="21"/>
                  </a:cxn>
                  <a:cxn ang="0">
                    <a:pos x="82" y="29"/>
                  </a:cxn>
                  <a:cxn ang="0">
                    <a:pos x="85" y="38"/>
                  </a:cxn>
                  <a:cxn ang="0">
                    <a:pos x="85" y="48"/>
                  </a:cxn>
                  <a:cxn ang="0">
                    <a:pos x="85" y="57"/>
                  </a:cxn>
                  <a:cxn ang="0">
                    <a:pos x="82" y="66"/>
                  </a:cxn>
                  <a:cxn ang="0">
                    <a:pos x="78" y="74"/>
                  </a:cxn>
                  <a:cxn ang="0">
                    <a:pos x="72" y="82"/>
                  </a:cxn>
                  <a:cxn ang="0">
                    <a:pos x="66" y="87"/>
                  </a:cxn>
                  <a:cxn ang="0">
                    <a:pos x="59" y="91"/>
                  </a:cxn>
                  <a:cxn ang="0">
                    <a:pos x="51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1" y="1"/>
                    </a:lnTo>
                    <a:lnTo>
                      <a:pt x="59" y="3"/>
                    </a:lnTo>
                    <a:lnTo>
                      <a:pt x="66" y="8"/>
                    </a:lnTo>
                    <a:lnTo>
                      <a:pt x="72" y="13"/>
                    </a:lnTo>
                    <a:lnTo>
                      <a:pt x="78" y="21"/>
                    </a:lnTo>
                    <a:lnTo>
                      <a:pt x="82" y="29"/>
                    </a:lnTo>
                    <a:lnTo>
                      <a:pt x="85" y="38"/>
                    </a:lnTo>
                    <a:lnTo>
                      <a:pt x="85" y="48"/>
                    </a:lnTo>
                    <a:lnTo>
                      <a:pt x="85" y="57"/>
                    </a:lnTo>
                    <a:lnTo>
                      <a:pt x="82" y="66"/>
                    </a:lnTo>
                    <a:lnTo>
                      <a:pt x="78" y="74"/>
                    </a:lnTo>
                    <a:lnTo>
                      <a:pt x="72" y="82"/>
                    </a:lnTo>
                    <a:lnTo>
                      <a:pt x="66" y="87"/>
                    </a:lnTo>
                    <a:lnTo>
                      <a:pt x="59" y="91"/>
                    </a:lnTo>
                    <a:lnTo>
                      <a:pt x="51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D47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6" name="Freeform 264"/>
              <p:cNvSpPr>
                <a:spLocks/>
              </p:cNvSpPr>
              <p:nvPr/>
            </p:nvSpPr>
            <p:spPr bwMode="auto">
              <a:xfrm>
                <a:off x="3372445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2" y="1"/>
                  </a:cxn>
                  <a:cxn ang="0">
                    <a:pos x="59" y="3"/>
                  </a:cxn>
                  <a:cxn ang="0">
                    <a:pos x="67" y="8"/>
                  </a:cxn>
                  <a:cxn ang="0">
                    <a:pos x="73" y="13"/>
                  </a:cxn>
                  <a:cxn ang="0">
                    <a:pos x="77" y="21"/>
                  </a:cxn>
                  <a:cxn ang="0">
                    <a:pos x="81" y="29"/>
                  </a:cxn>
                  <a:cxn ang="0">
                    <a:pos x="84" y="38"/>
                  </a:cxn>
                  <a:cxn ang="0">
                    <a:pos x="85" y="48"/>
                  </a:cxn>
                  <a:cxn ang="0">
                    <a:pos x="84" y="57"/>
                  </a:cxn>
                  <a:cxn ang="0">
                    <a:pos x="81" y="66"/>
                  </a:cxn>
                  <a:cxn ang="0">
                    <a:pos x="77" y="74"/>
                  </a:cxn>
                  <a:cxn ang="0">
                    <a:pos x="73" y="82"/>
                  </a:cxn>
                  <a:cxn ang="0">
                    <a:pos x="67" y="87"/>
                  </a:cxn>
                  <a:cxn ang="0">
                    <a:pos x="59" y="91"/>
                  </a:cxn>
                  <a:cxn ang="0">
                    <a:pos x="52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2" y="1"/>
                    </a:lnTo>
                    <a:lnTo>
                      <a:pt x="59" y="3"/>
                    </a:lnTo>
                    <a:lnTo>
                      <a:pt x="67" y="8"/>
                    </a:lnTo>
                    <a:lnTo>
                      <a:pt x="73" y="13"/>
                    </a:lnTo>
                    <a:lnTo>
                      <a:pt x="77" y="21"/>
                    </a:lnTo>
                    <a:lnTo>
                      <a:pt x="81" y="29"/>
                    </a:lnTo>
                    <a:lnTo>
                      <a:pt x="84" y="38"/>
                    </a:lnTo>
                    <a:lnTo>
                      <a:pt x="85" y="48"/>
                    </a:lnTo>
                    <a:lnTo>
                      <a:pt x="84" y="57"/>
                    </a:lnTo>
                    <a:lnTo>
                      <a:pt x="81" y="66"/>
                    </a:lnTo>
                    <a:lnTo>
                      <a:pt x="77" y="74"/>
                    </a:lnTo>
                    <a:lnTo>
                      <a:pt x="73" y="82"/>
                    </a:lnTo>
                    <a:lnTo>
                      <a:pt x="67" y="87"/>
                    </a:lnTo>
                    <a:lnTo>
                      <a:pt x="59" y="91"/>
                    </a:lnTo>
                    <a:lnTo>
                      <a:pt x="52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7" name="Freeform 265"/>
              <p:cNvSpPr>
                <a:spLocks/>
              </p:cNvSpPr>
              <p:nvPr/>
            </p:nvSpPr>
            <p:spPr bwMode="auto">
              <a:xfrm>
                <a:off x="3639343" y="4724201"/>
                <a:ext cx="193477" cy="89297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95" y="0"/>
                  </a:cxn>
                  <a:cxn ang="0">
                    <a:pos x="195" y="37"/>
                  </a:cxn>
                  <a:cxn ang="0">
                    <a:pos x="6" y="90"/>
                  </a:cxn>
                  <a:cxn ang="0">
                    <a:pos x="0" y="53"/>
                  </a:cxn>
                </a:cxnLst>
                <a:rect l="0" t="0" r="r" b="b"/>
                <a:pathLst>
                  <a:path w="195" h="90">
                    <a:moveTo>
                      <a:pt x="0" y="53"/>
                    </a:moveTo>
                    <a:lnTo>
                      <a:pt x="195" y="0"/>
                    </a:lnTo>
                    <a:lnTo>
                      <a:pt x="195" y="37"/>
                    </a:lnTo>
                    <a:lnTo>
                      <a:pt x="6" y="9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8" name="Freeform 266"/>
              <p:cNvSpPr>
                <a:spLocks/>
              </p:cNvSpPr>
              <p:nvPr/>
            </p:nvSpPr>
            <p:spPr bwMode="auto">
              <a:xfrm>
                <a:off x="4021336" y="4639865"/>
                <a:ext cx="88305" cy="5754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89" y="0"/>
                  </a:cxn>
                  <a:cxn ang="0">
                    <a:pos x="78" y="42"/>
                  </a:cxn>
                  <a:cxn ang="0">
                    <a:pos x="20" y="58"/>
                  </a:cxn>
                  <a:cxn ang="0">
                    <a:pos x="0" y="26"/>
                  </a:cxn>
                </a:cxnLst>
                <a:rect l="0" t="0" r="r" b="b"/>
                <a:pathLst>
                  <a:path w="89" h="58">
                    <a:moveTo>
                      <a:pt x="0" y="26"/>
                    </a:moveTo>
                    <a:lnTo>
                      <a:pt x="89" y="0"/>
                    </a:lnTo>
                    <a:lnTo>
                      <a:pt x="78" y="42"/>
                    </a:lnTo>
                    <a:lnTo>
                      <a:pt x="20" y="5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25" name="TextBox 1324"/>
            <p:cNvSpPr txBox="1"/>
            <p:nvPr/>
          </p:nvSpPr>
          <p:spPr>
            <a:xfrm>
              <a:off x="1295400" y="5030562"/>
              <a:ext cx="1371600" cy="10499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Optional Internet-Enabled CE Device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326" name="Rounded Rectangle 1325"/>
            <p:cNvSpPr/>
            <p:nvPr/>
          </p:nvSpPr>
          <p:spPr>
            <a:xfrm>
              <a:off x="1295400" y="4419600"/>
              <a:ext cx="1371600" cy="1219200"/>
            </a:xfrm>
            <a:prstGeom prst="roundRect">
              <a:avLst>
                <a:gd name="adj" fmla="val 10074"/>
              </a:avLst>
            </a:prstGeom>
            <a:noFill/>
            <a:ln w="19050" cap="flat" cmpd="sng" algn="ctr">
              <a:solidFill>
                <a:srgbClr val="FFFF00"/>
              </a:solidFill>
              <a:prstDash val="sysDash"/>
            </a:ln>
            <a:effectLst/>
          </p:spPr>
          <p:txBody>
            <a:bodyPr tIns="0" bIns="0" rtlCol="0" anchor="b" anchorCtr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ea typeface="+mn-ea"/>
                  <a:cs typeface="+mn-cs"/>
                </a:rPr>
                <a:t>Connect via device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ea typeface="+mn-ea"/>
                  <a:cs typeface="+mn-cs"/>
                </a:rPr>
                <a:t>or directly to TV</a:t>
              </a:r>
            </a:p>
          </p:txBody>
        </p:sp>
        <p:sp>
          <p:nvSpPr>
            <p:cNvPr id="1327" name="Freeform 1326"/>
            <p:cNvSpPr/>
            <p:nvPr/>
          </p:nvSpPr>
          <p:spPr>
            <a:xfrm rot="16200000">
              <a:off x="2391071" y="2619669"/>
              <a:ext cx="1466262" cy="3352802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294217 w 1816099"/>
                <a:gd name="connsiteY0" fmla="*/ 0 h 2209800"/>
                <a:gd name="connsiteX1" fmla="*/ 65617 w 1816099"/>
                <a:gd name="connsiteY1" fmla="*/ 685800 h 2209800"/>
                <a:gd name="connsiteX2" fmla="*/ 687917 w 1816099"/>
                <a:gd name="connsiteY2" fmla="*/ 1524000 h 2209800"/>
                <a:gd name="connsiteX3" fmla="*/ 1665816 w 1816099"/>
                <a:gd name="connsiteY3" fmla="*/ 1752600 h 2209800"/>
                <a:gd name="connsiteX4" fmla="*/ 1589616 w 1816099"/>
                <a:gd name="connsiteY4" fmla="*/ 2209800 h 2209800"/>
                <a:gd name="connsiteX0" fmla="*/ 366183 w 1661582"/>
                <a:gd name="connsiteY0" fmla="*/ 0 h 2209800"/>
                <a:gd name="connsiteX1" fmla="*/ 137583 w 1661582"/>
                <a:gd name="connsiteY1" fmla="*/ 685800 h 2209800"/>
                <a:gd name="connsiteX2" fmla="*/ 759883 w 1661582"/>
                <a:gd name="connsiteY2" fmla="*/ 1524000 h 2209800"/>
                <a:gd name="connsiteX3" fmla="*/ 150283 w 1661582"/>
                <a:gd name="connsiteY3" fmla="*/ 1828800 h 2209800"/>
                <a:gd name="connsiteX4" fmla="*/ 1661582 w 1661582"/>
                <a:gd name="connsiteY4" fmla="*/ 2209800 h 2209800"/>
                <a:gd name="connsiteX0" fmla="*/ 330200 w 726017"/>
                <a:gd name="connsiteY0" fmla="*/ 0 h 2209800"/>
                <a:gd name="connsiteX1" fmla="*/ 101600 w 726017"/>
                <a:gd name="connsiteY1" fmla="*/ 685800 h 2209800"/>
                <a:gd name="connsiteX2" fmla="*/ 723900 w 726017"/>
                <a:gd name="connsiteY2" fmla="*/ 1524000 h 2209800"/>
                <a:gd name="connsiteX3" fmla="*/ 114300 w 726017"/>
                <a:gd name="connsiteY3" fmla="*/ 1828800 h 2209800"/>
                <a:gd name="connsiteX4" fmla="*/ 38100 w 726017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2117 w 702734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78316 w 702734"/>
                <a:gd name="connsiteY4" fmla="*/ 2209800 h 2209800"/>
                <a:gd name="connsiteX0" fmla="*/ 433918 w 865718"/>
                <a:gd name="connsiteY0" fmla="*/ 0 h 2209800"/>
                <a:gd name="connsiteX1" fmla="*/ 65617 w 865718"/>
                <a:gd name="connsiteY1" fmla="*/ 609600 h 2209800"/>
                <a:gd name="connsiteX2" fmla="*/ 827618 w 865718"/>
                <a:gd name="connsiteY2" fmla="*/ 1524000 h 2209800"/>
                <a:gd name="connsiteX3" fmla="*/ 294218 w 865718"/>
                <a:gd name="connsiteY3" fmla="*/ 1828800 h 2209800"/>
                <a:gd name="connsiteX4" fmla="*/ 218017 w 865718"/>
                <a:gd name="connsiteY4" fmla="*/ 2209800 h 2209800"/>
                <a:gd name="connsiteX0" fmla="*/ 508000 w 850901"/>
                <a:gd name="connsiteY0" fmla="*/ 0 h 2209800"/>
                <a:gd name="connsiteX1" fmla="*/ 50800 w 850901"/>
                <a:gd name="connsiteY1" fmla="*/ 609600 h 2209800"/>
                <a:gd name="connsiteX2" fmla="*/ 812801 w 850901"/>
                <a:gd name="connsiteY2" fmla="*/ 1524000 h 2209800"/>
                <a:gd name="connsiteX3" fmla="*/ 279401 w 850901"/>
                <a:gd name="connsiteY3" fmla="*/ 1828800 h 2209800"/>
                <a:gd name="connsiteX4" fmla="*/ 203200 w 850901"/>
                <a:gd name="connsiteY4" fmla="*/ 2209800 h 2209800"/>
                <a:gd name="connsiteX0" fmla="*/ 355600 w 673101"/>
                <a:gd name="connsiteY0" fmla="*/ 0 h 2209800"/>
                <a:gd name="connsiteX1" fmla="*/ 50800 w 673101"/>
                <a:gd name="connsiteY1" fmla="*/ 654756 h 2209800"/>
                <a:gd name="connsiteX2" fmla="*/ 660401 w 673101"/>
                <a:gd name="connsiteY2" fmla="*/ 1524000 h 2209800"/>
                <a:gd name="connsiteX3" fmla="*/ 127001 w 673101"/>
                <a:gd name="connsiteY3" fmla="*/ 1828800 h 2209800"/>
                <a:gd name="connsiteX4" fmla="*/ 50800 w 673101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1 w 584200"/>
                <a:gd name="connsiteY3" fmla="*/ 1828800 h 2209800"/>
                <a:gd name="connsiteX4" fmla="*/ 38100 w 584200"/>
                <a:gd name="connsiteY4" fmla="*/ 2209800 h 2209800"/>
                <a:gd name="connsiteX0" fmla="*/ 393700 w 622300"/>
                <a:gd name="connsiteY0" fmla="*/ 0 h 2209800"/>
                <a:gd name="connsiteX1" fmla="*/ 88900 w 622300"/>
                <a:gd name="connsiteY1" fmla="*/ 654756 h 2209800"/>
                <a:gd name="connsiteX2" fmla="*/ 622300 w 622300"/>
                <a:gd name="connsiteY2" fmla="*/ 1391356 h 2209800"/>
                <a:gd name="connsiteX3" fmla="*/ 88900 w 622300"/>
                <a:gd name="connsiteY3" fmla="*/ 1800578 h 2209800"/>
                <a:gd name="connsiteX4" fmla="*/ 88900 w 622300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0 w 584200"/>
                <a:gd name="connsiteY3" fmla="*/ 1800578 h 2209800"/>
                <a:gd name="connsiteX4" fmla="*/ 38100 w 584200"/>
                <a:gd name="connsiteY4" fmla="*/ 2209800 h 2209800"/>
                <a:gd name="connsiteX0" fmla="*/ 406400 w 571500"/>
                <a:gd name="connsiteY0" fmla="*/ 0 h 2209800"/>
                <a:gd name="connsiteX1" fmla="*/ 25400 w 571500"/>
                <a:gd name="connsiteY1" fmla="*/ 654756 h 2209800"/>
                <a:gd name="connsiteX2" fmla="*/ 558800 w 571500"/>
                <a:gd name="connsiteY2" fmla="*/ 1391356 h 2209800"/>
                <a:gd name="connsiteX3" fmla="*/ 101600 w 571500"/>
                <a:gd name="connsiteY3" fmla="*/ 1800578 h 2209800"/>
                <a:gd name="connsiteX4" fmla="*/ 25400 w 571500"/>
                <a:gd name="connsiteY4" fmla="*/ 2209800 h 2209800"/>
                <a:gd name="connsiteX0" fmla="*/ 393700 w 546100"/>
                <a:gd name="connsiteY0" fmla="*/ 0 h 2209800"/>
                <a:gd name="connsiteX1" fmla="*/ 88900 w 546100"/>
                <a:gd name="connsiteY1" fmla="*/ 631371 h 2209800"/>
                <a:gd name="connsiteX2" fmla="*/ 546100 w 546100"/>
                <a:gd name="connsiteY2" fmla="*/ 1391356 h 2209800"/>
                <a:gd name="connsiteX3" fmla="*/ 88900 w 546100"/>
                <a:gd name="connsiteY3" fmla="*/ 1800578 h 2209800"/>
                <a:gd name="connsiteX4" fmla="*/ 12700 w 546100"/>
                <a:gd name="connsiteY4" fmla="*/ 2209800 h 2209800"/>
                <a:gd name="connsiteX0" fmla="*/ 495300 w 675217"/>
                <a:gd name="connsiteY0" fmla="*/ 0 h 2209800"/>
                <a:gd name="connsiteX1" fmla="*/ 25400 w 675217"/>
                <a:gd name="connsiteY1" fmla="*/ 789214 h 2209800"/>
                <a:gd name="connsiteX2" fmla="*/ 647700 w 675217"/>
                <a:gd name="connsiteY2" fmla="*/ 1391356 h 2209800"/>
                <a:gd name="connsiteX3" fmla="*/ 190500 w 675217"/>
                <a:gd name="connsiteY3" fmla="*/ 1800578 h 2209800"/>
                <a:gd name="connsiteX4" fmla="*/ 114300 w 675217"/>
                <a:gd name="connsiteY4" fmla="*/ 2209800 h 2209800"/>
                <a:gd name="connsiteX0" fmla="*/ 1030817 w 1030817"/>
                <a:gd name="connsiteY0" fmla="*/ 0 h 2209800"/>
                <a:gd name="connsiteX1" fmla="*/ 560917 w 1030817"/>
                <a:gd name="connsiteY1" fmla="*/ 789214 h 2209800"/>
                <a:gd name="connsiteX2" fmla="*/ 27517 w 1030817"/>
                <a:gd name="connsiteY2" fmla="*/ 1104900 h 2209800"/>
                <a:gd name="connsiteX3" fmla="*/ 726017 w 1030817"/>
                <a:gd name="connsiteY3" fmla="*/ 1800578 h 2209800"/>
                <a:gd name="connsiteX4" fmla="*/ 649817 w 1030817"/>
                <a:gd name="connsiteY4" fmla="*/ 2209800 h 2209800"/>
                <a:gd name="connsiteX0" fmla="*/ 1030816 w 1030816"/>
                <a:gd name="connsiteY0" fmla="*/ 0 h 2209800"/>
                <a:gd name="connsiteX1" fmla="*/ 560917 w 1030816"/>
                <a:gd name="connsiteY1" fmla="*/ 631371 h 2209800"/>
                <a:gd name="connsiteX2" fmla="*/ 27516 w 1030816"/>
                <a:gd name="connsiteY2" fmla="*/ 1104900 h 2209800"/>
                <a:gd name="connsiteX3" fmla="*/ 726016 w 1030816"/>
                <a:gd name="connsiteY3" fmla="*/ 1800578 h 2209800"/>
                <a:gd name="connsiteX4" fmla="*/ 649816 w 1030816"/>
                <a:gd name="connsiteY4" fmla="*/ 2209800 h 2209800"/>
                <a:gd name="connsiteX0" fmla="*/ 1564217 w 1564217"/>
                <a:gd name="connsiteY0" fmla="*/ 0 h 2209800"/>
                <a:gd name="connsiteX1" fmla="*/ 1094318 w 1564217"/>
                <a:gd name="connsiteY1" fmla="*/ 631371 h 2209800"/>
                <a:gd name="connsiteX2" fmla="*/ 560917 w 1564217"/>
                <a:gd name="connsiteY2" fmla="*/ 1104900 h 2209800"/>
                <a:gd name="connsiteX3" fmla="*/ 103717 w 1564217"/>
                <a:gd name="connsiteY3" fmla="*/ 1657350 h 2209800"/>
                <a:gd name="connsiteX4" fmla="*/ 1183217 w 1564217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838199 w 1841499"/>
                <a:gd name="connsiteY2" fmla="*/ 1104900 h 2209800"/>
                <a:gd name="connsiteX3" fmla="*/ 380999 w 1841499"/>
                <a:gd name="connsiteY3" fmla="*/ 1657350 h 2209800"/>
                <a:gd name="connsiteX4" fmla="*/ 0 w 1841499"/>
                <a:gd name="connsiteY4" fmla="*/ 2209800 h 2209800"/>
                <a:gd name="connsiteX0" fmla="*/ 1904999 w 1904999"/>
                <a:gd name="connsiteY0" fmla="*/ 0 h 2209800"/>
                <a:gd name="connsiteX1" fmla="*/ 1435100 w 1904999"/>
                <a:gd name="connsiteY1" fmla="*/ 631371 h 2209800"/>
                <a:gd name="connsiteX2" fmla="*/ 901699 w 1904999"/>
                <a:gd name="connsiteY2" fmla="*/ 1104900 h 2209800"/>
                <a:gd name="connsiteX3" fmla="*/ 139700 w 1904999"/>
                <a:gd name="connsiteY3" fmla="*/ 1736271 h 2209800"/>
                <a:gd name="connsiteX4" fmla="*/ 63500 w 1904999"/>
                <a:gd name="connsiteY4" fmla="*/ 2209800 h 2209800"/>
                <a:gd name="connsiteX0" fmla="*/ 1879599 w 1879599"/>
                <a:gd name="connsiteY0" fmla="*/ 0 h 2209800"/>
                <a:gd name="connsiteX1" fmla="*/ 1409700 w 1879599"/>
                <a:gd name="connsiteY1" fmla="*/ 631371 h 2209800"/>
                <a:gd name="connsiteX2" fmla="*/ 723900 w 1879599"/>
                <a:gd name="connsiteY2" fmla="*/ 1420586 h 2209800"/>
                <a:gd name="connsiteX3" fmla="*/ 114300 w 1879599"/>
                <a:gd name="connsiteY3" fmla="*/ 1736271 h 2209800"/>
                <a:gd name="connsiteX4" fmla="*/ 38100 w 1879599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419100 w 1841499"/>
                <a:gd name="connsiteY2" fmla="*/ 1104900 h 2209800"/>
                <a:gd name="connsiteX3" fmla="*/ 76200 w 1841499"/>
                <a:gd name="connsiteY3" fmla="*/ 1736271 h 2209800"/>
                <a:gd name="connsiteX4" fmla="*/ 0 w 1841499"/>
                <a:gd name="connsiteY4" fmla="*/ 2209800 h 2209800"/>
                <a:gd name="connsiteX0" fmla="*/ 3251199 w 3251199"/>
                <a:gd name="connsiteY0" fmla="*/ 0 h 2209800"/>
                <a:gd name="connsiteX1" fmla="*/ 2781300 w 3251199"/>
                <a:gd name="connsiteY1" fmla="*/ 631371 h 2209800"/>
                <a:gd name="connsiteX2" fmla="*/ 1828800 w 3251199"/>
                <a:gd name="connsiteY2" fmla="*/ 1104900 h 2209800"/>
                <a:gd name="connsiteX3" fmla="*/ 1485900 w 3251199"/>
                <a:gd name="connsiteY3" fmla="*/ 1736271 h 2209800"/>
                <a:gd name="connsiteX4" fmla="*/ 0 w 3251199"/>
                <a:gd name="connsiteY4" fmla="*/ 2209800 h 2209800"/>
                <a:gd name="connsiteX0" fmla="*/ 3403599 w 3403599"/>
                <a:gd name="connsiteY0" fmla="*/ 0 h 2209800"/>
                <a:gd name="connsiteX1" fmla="*/ 2933700 w 3403599"/>
                <a:gd name="connsiteY1" fmla="*/ 631371 h 2209800"/>
                <a:gd name="connsiteX2" fmla="*/ 1981200 w 3403599"/>
                <a:gd name="connsiteY2" fmla="*/ 1104900 h 2209800"/>
                <a:gd name="connsiteX3" fmla="*/ 304800 w 3403599"/>
                <a:gd name="connsiteY3" fmla="*/ 1736271 h 2209800"/>
                <a:gd name="connsiteX4" fmla="*/ 152400 w 340359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885950 w 3308349"/>
                <a:gd name="connsiteY2" fmla="*/ 1104900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581150 w 3308349"/>
                <a:gd name="connsiteY2" fmla="*/ 1183821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33750 w 3333750"/>
                <a:gd name="connsiteY0" fmla="*/ 0 h 2209800"/>
                <a:gd name="connsiteX1" fmla="*/ 2838450 w 3333750"/>
                <a:gd name="connsiteY1" fmla="*/ 631371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0 h 2209800"/>
                <a:gd name="connsiteX1" fmla="*/ 2724149 w 3333750"/>
                <a:gd name="connsiteY1" fmla="*/ 710293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0 h 2209800"/>
                <a:gd name="connsiteX1" fmla="*/ 2133600 w 3333750"/>
                <a:gd name="connsiteY1" fmla="*/ 868136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1091746 h 3301546"/>
                <a:gd name="connsiteX1" fmla="*/ 2133600 w 3333750"/>
                <a:gd name="connsiteY1" fmla="*/ 1959882 h 3301546"/>
                <a:gd name="connsiteX2" fmla="*/ 685800 w 3333750"/>
                <a:gd name="connsiteY2" fmla="*/ 144689 h 3301546"/>
                <a:gd name="connsiteX3" fmla="*/ 209550 w 3333750"/>
                <a:gd name="connsiteY3" fmla="*/ 2828017 h 3301546"/>
                <a:gd name="connsiteX4" fmla="*/ 57150 w 3333750"/>
                <a:gd name="connsiteY4" fmla="*/ 3301546 h 3301546"/>
                <a:gd name="connsiteX0" fmla="*/ 3467100 w 3467100"/>
                <a:gd name="connsiteY0" fmla="*/ 1196975 h 3406775"/>
                <a:gd name="connsiteX1" fmla="*/ 2266950 w 3467100"/>
                <a:gd name="connsiteY1" fmla="*/ 2065111 h 3406775"/>
                <a:gd name="connsiteX2" fmla="*/ 819150 w 3467100"/>
                <a:gd name="connsiteY2" fmla="*/ 249918 h 3406775"/>
                <a:gd name="connsiteX3" fmla="*/ 209550 w 3467100"/>
                <a:gd name="connsiteY3" fmla="*/ 565604 h 3406775"/>
                <a:gd name="connsiteX4" fmla="*/ 190500 w 3467100"/>
                <a:gd name="connsiteY4" fmla="*/ 3406775 h 3406775"/>
                <a:gd name="connsiteX0" fmla="*/ 3467100 w 3467100"/>
                <a:gd name="connsiteY0" fmla="*/ 1196975 h 3406775"/>
                <a:gd name="connsiteX1" fmla="*/ 2266950 w 3467100"/>
                <a:gd name="connsiteY1" fmla="*/ 2065111 h 3406775"/>
                <a:gd name="connsiteX2" fmla="*/ 819150 w 3467100"/>
                <a:gd name="connsiteY2" fmla="*/ 249918 h 3406775"/>
                <a:gd name="connsiteX3" fmla="*/ 209550 w 3467100"/>
                <a:gd name="connsiteY3" fmla="*/ 565604 h 3406775"/>
                <a:gd name="connsiteX4" fmla="*/ 190500 w 3467100"/>
                <a:gd name="connsiteY4" fmla="*/ 3406775 h 3406775"/>
                <a:gd name="connsiteX0" fmla="*/ 3467100 w 3467100"/>
                <a:gd name="connsiteY0" fmla="*/ 973364 h 3183164"/>
                <a:gd name="connsiteX1" fmla="*/ 2266950 w 3467100"/>
                <a:gd name="connsiteY1" fmla="*/ 1841500 h 3183164"/>
                <a:gd name="connsiteX2" fmla="*/ 819150 w 3467100"/>
                <a:gd name="connsiteY2" fmla="*/ 26307 h 3183164"/>
                <a:gd name="connsiteX3" fmla="*/ 209550 w 3467100"/>
                <a:gd name="connsiteY3" fmla="*/ 341993 h 3183164"/>
                <a:gd name="connsiteX4" fmla="*/ 190500 w 3467100"/>
                <a:gd name="connsiteY4" fmla="*/ 3183164 h 3183164"/>
                <a:gd name="connsiteX0" fmla="*/ 3467100 w 3467100"/>
                <a:gd name="connsiteY0" fmla="*/ 973364 h 3183164"/>
                <a:gd name="connsiteX1" fmla="*/ 2266950 w 3467100"/>
                <a:gd name="connsiteY1" fmla="*/ 1841500 h 3183164"/>
                <a:gd name="connsiteX2" fmla="*/ 819150 w 3467100"/>
                <a:gd name="connsiteY2" fmla="*/ 26307 h 3183164"/>
                <a:gd name="connsiteX3" fmla="*/ 209550 w 3467100"/>
                <a:gd name="connsiteY3" fmla="*/ 341993 h 3183164"/>
                <a:gd name="connsiteX4" fmla="*/ 190500 w 3467100"/>
                <a:gd name="connsiteY4" fmla="*/ 3183164 h 3183164"/>
                <a:gd name="connsiteX0" fmla="*/ 3467100 w 3467100"/>
                <a:gd name="connsiteY0" fmla="*/ 993094 h 3202894"/>
                <a:gd name="connsiteX1" fmla="*/ 2266950 w 3467100"/>
                <a:gd name="connsiteY1" fmla="*/ 1861230 h 3202894"/>
                <a:gd name="connsiteX2" fmla="*/ 819150 w 3467100"/>
                <a:gd name="connsiteY2" fmla="*/ 46037 h 3202894"/>
                <a:gd name="connsiteX3" fmla="*/ 209550 w 3467100"/>
                <a:gd name="connsiteY3" fmla="*/ 361723 h 3202894"/>
                <a:gd name="connsiteX4" fmla="*/ 190500 w 3467100"/>
                <a:gd name="connsiteY4" fmla="*/ 3202894 h 3202894"/>
                <a:gd name="connsiteX0" fmla="*/ 3467100 w 3467100"/>
                <a:gd name="connsiteY0" fmla="*/ 993094 h 3202894"/>
                <a:gd name="connsiteX1" fmla="*/ 2266950 w 3467100"/>
                <a:gd name="connsiteY1" fmla="*/ 1861230 h 3202894"/>
                <a:gd name="connsiteX2" fmla="*/ 819150 w 3467100"/>
                <a:gd name="connsiteY2" fmla="*/ 46037 h 3202894"/>
                <a:gd name="connsiteX3" fmla="*/ 209550 w 3467100"/>
                <a:gd name="connsiteY3" fmla="*/ 361723 h 3202894"/>
                <a:gd name="connsiteX4" fmla="*/ 190500 w 3467100"/>
                <a:gd name="connsiteY4" fmla="*/ 3202894 h 3202894"/>
                <a:gd name="connsiteX0" fmla="*/ 3314700 w 3314700"/>
                <a:gd name="connsiteY0" fmla="*/ 993094 h 3202894"/>
                <a:gd name="connsiteX1" fmla="*/ 2114550 w 3314700"/>
                <a:gd name="connsiteY1" fmla="*/ 1861230 h 3202894"/>
                <a:gd name="connsiteX2" fmla="*/ 666750 w 3314700"/>
                <a:gd name="connsiteY2" fmla="*/ 46037 h 3202894"/>
                <a:gd name="connsiteX3" fmla="*/ 209550 w 3314700"/>
                <a:gd name="connsiteY3" fmla="*/ 282802 h 3202894"/>
                <a:gd name="connsiteX4" fmla="*/ 38100 w 3314700"/>
                <a:gd name="connsiteY4" fmla="*/ 3202894 h 3202894"/>
                <a:gd name="connsiteX0" fmla="*/ 3314700 w 3314700"/>
                <a:gd name="connsiteY0" fmla="*/ 993094 h 2019073"/>
                <a:gd name="connsiteX1" fmla="*/ 2114550 w 3314700"/>
                <a:gd name="connsiteY1" fmla="*/ 1861230 h 2019073"/>
                <a:gd name="connsiteX2" fmla="*/ 666750 w 3314700"/>
                <a:gd name="connsiteY2" fmla="*/ 46037 h 2019073"/>
                <a:gd name="connsiteX3" fmla="*/ 209550 w 3314700"/>
                <a:gd name="connsiteY3" fmla="*/ 282802 h 2019073"/>
                <a:gd name="connsiteX4" fmla="*/ 133350 w 3314700"/>
                <a:gd name="connsiteY4" fmla="*/ 598487 h 2019073"/>
                <a:gd name="connsiteX0" fmla="*/ 3181350 w 3181350"/>
                <a:gd name="connsiteY0" fmla="*/ 1223283 h 2249262"/>
                <a:gd name="connsiteX1" fmla="*/ 1981200 w 3181350"/>
                <a:gd name="connsiteY1" fmla="*/ 2091419 h 2249262"/>
                <a:gd name="connsiteX2" fmla="*/ 533400 w 3181350"/>
                <a:gd name="connsiteY2" fmla="*/ 276226 h 2249262"/>
                <a:gd name="connsiteX3" fmla="*/ 381000 w 3181350"/>
                <a:gd name="connsiteY3" fmla="*/ 276226 h 2249262"/>
                <a:gd name="connsiteX4" fmla="*/ 0 w 3181350"/>
                <a:gd name="connsiteY4" fmla="*/ 828676 h 2249262"/>
                <a:gd name="connsiteX0" fmla="*/ 3181350 w 3181350"/>
                <a:gd name="connsiteY0" fmla="*/ 1223283 h 2209801"/>
                <a:gd name="connsiteX1" fmla="*/ 1981200 w 3181350"/>
                <a:gd name="connsiteY1" fmla="*/ 2091419 h 2209801"/>
                <a:gd name="connsiteX2" fmla="*/ 1600200 w 3181350"/>
                <a:gd name="connsiteY2" fmla="*/ 512991 h 2209801"/>
                <a:gd name="connsiteX3" fmla="*/ 381000 w 3181350"/>
                <a:gd name="connsiteY3" fmla="*/ 276226 h 2209801"/>
                <a:gd name="connsiteX4" fmla="*/ 0 w 3181350"/>
                <a:gd name="connsiteY4" fmla="*/ 828676 h 2209801"/>
                <a:gd name="connsiteX0" fmla="*/ 3181350 w 3181350"/>
                <a:gd name="connsiteY0" fmla="*/ 1223282 h 2209800"/>
                <a:gd name="connsiteX1" fmla="*/ 1981200 w 3181350"/>
                <a:gd name="connsiteY1" fmla="*/ 2091418 h 2209800"/>
                <a:gd name="connsiteX2" fmla="*/ 1600200 w 3181350"/>
                <a:gd name="connsiteY2" fmla="*/ 512990 h 2209800"/>
                <a:gd name="connsiteX3" fmla="*/ 381000 w 3181350"/>
                <a:gd name="connsiteY3" fmla="*/ 276226 h 2209800"/>
                <a:gd name="connsiteX4" fmla="*/ 0 w 3181350"/>
                <a:gd name="connsiteY4" fmla="*/ 828675 h 2209800"/>
                <a:gd name="connsiteX0" fmla="*/ 3181350 w 3181350"/>
                <a:gd name="connsiteY0" fmla="*/ 1223282 h 2209800"/>
                <a:gd name="connsiteX1" fmla="*/ 1981200 w 3181350"/>
                <a:gd name="connsiteY1" fmla="*/ 2091418 h 2209800"/>
                <a:gd name="connsiteX2" fmla="*/ 1600200 w 3181350"/>
                <a:gd name="connsiteY2" fmla="*/ 512990 h 2209800"/>
                <a:gd name="connsiteX3" fmla="*/ 381000 w 3181350"/>
                <a:gd name="connsiteY3" fmla="*/ 276226 h 2209800"/>
                <a:gd name="connsiteX4" fmla="*/ 0 w 3181350"/>
                <a:gd name="connsiteY4" fmla="*/ 828675 h 2209800"/>
                <a:gd name="connsiteX0" fmla="*/ 3181350 w 3181350"/>
                <a:gd name="connsiteY0" fmla="*/ 1012825 h 1999343"/>
                <a:gd name="connsiteX1" fmla="*/ 1981200 w 3181350"/>
                <a:gd name="connsiteY1" fmla="*/ 1880961 h 1999343"/>
                <a:gd name="connsiteX2" fmla="*/ 1600200 w 3181350"/>
                <a:gd name="connsiteY2" fmla="*/ 302533 h 1999343"/>
                <a:gd name="connsiteX3" fmla="*/ 381000 w 3181350"/>
                <a:gd name="connsiteY3" fmla="*/ 65769 h 1999343"/>
                <a:gd name="connsiteX4" fmla="*/ 0 w 3181350"/>
                <a:gd name="connsiteY4" fmla="*/ 618218 h 1999343"/>
                <a:gd name="connsiteX0" fmla="*/ 3181350 w 3181350"/>
                <a:gd name="connsiteY0" fmla="*/ 1091749 h 2078267"/>
                <a:gd name="connsiteX1" fmla="*/ 1981200 w 3181350"/>
                <a:gd name="connsiteY1" fmla="*/ 1959885 h 2078267"/>
                <a:gd name="connsiteX2" fmla="*/ 1600200 w 3181350"/>
                <a:gd name="connsiteY2" fmla="*/ 381457 h 2078267"/>
                <a:gd name="connsiteX3" fmla="*/ 457200 w 3181350"/>
                <a:gd name="connsiteY3" fmla="*/ 65770 h 2078267"/>
                <a:gd name="connsiteX4" fmla="*/ 0 w 3181350"/>
                <a:gd name="connsiteY4" fmla="*/ 697142 h 2078267"/>
                <a:gd name="connsiteX0" fmla="*/ 3181350 w 3181350"/>
                <a:gd name="connsiteY0" fmla="*/ 1012827 h 1999345"/>
                <a:gd name="connsiteX1" fmla="*/ 1981200 w 3181350"/>
                <a:gd name="connsiteY1" fmla="*/ 1880963 h 1999345"/>
                <a:gd name="connsiteX2" fmla="*/ 1600200 w 3181350"/>
                <a:gd name="connsiteY2" fmla="*/ 302535 h 1999345"/>
                <a:gd name="connsiteX3" fmla="*/ 457200 w 3181350"/>
                <a:gd name="connsiteY3" fmla="*/ 65769 h 1999345"/>
                <a:gd name="connsiteX4" fmla="*/ 0 w 3181350"/>
                <a:gd name="connsiteY4" fmla="*/ 618220 h 1999345"/>
                <a:gd name="connsiteX0" fmla="*/ 3181350 w 3181350"/>
                <a:gd name="connsiteY0" fmla="*/ 1012827 h 1999345"/>
                <a:gd name="connsiteX1" fmla="*/ 1981200 w 3181350"/>
                <a:gd name="connsiteY1" fmla="*/ 1880963 h 1999345"/>
                <a:gd name="connsiteX2" fmla="*/ 1828800 w 3181350"/>
                <a:gd name="connsiteY2" fmla="*/ 1723120 h 1999345"/>
                <a:gd name="connsiteX3" fmla="*/ 457200 w 3181350"/>
                <a:gd name="connsiteY3" fmla="*/ 65769 h 1999345"/>
                <a:gd name="connsiteX4" fmla="*/ 0 w 3181350"/>
                <a:gd name="connsiteY4" fmla="*/ 618220 h 1999345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907270"/>
                <a:gd name="connsiteX1" fmla="*/ 2438400 w 3181350"/>
                <a:gd name="connsiteY1" fmla="*/ 1723120 h 1907270"/>
                <a:gd name="connsiteX2" fmla="*/ 1905000 w 3181350"/>
                <a:gd name="connsiteY2" fmla="*/ 1802041 h 1907270"/>
                <a:gd name="connsiteX3" fmla="*/ 457200 w 3181350"/>
                <a:gd name="connsiteY3" fmla="*/ 65769 h 1907270"/>
                <a:gd name="connsiteX4" fmla="*/ 0 w 3181350"/>
                <a:gd name="connsiteY4" fmla="*/ 618220 h 1907270"/>
                <a:gd name="connsiteX0" fmla="*/ 3213100 w 3213100"/>
                <a:gd name="connsiteY0" fmla="*/ 1012827 h 1907270"/>
                <a:gd name="connsiteX1" fmla="*/ 2470150 w 3213100"/>
                <a:gd name="connsiteY1" fmla="*/ 1723120 h 1907270"/>
                <a:gd name="connsiteX2" fmla="*/ 1936750 w 3213100"/>
                <a:gd name="connsiteY2" fmla="*/ 1802041 h 1907270"/>
                <a:gd name="connsiteX3" fmla="*/ 488950 w 3213100"/>
                <a:gd name="connsiteY3" fmla="*/ 65769 h 1907270"/>
                <a:gd name="connsiteX4" fmla="*/ 31750 w 3213100"/>
                <a:gd name="connsiteY4" fmla="*/ 618220 h 1907270"/>
                <a:gd name="connsiteX0" fmla="*/ 3213100 w 3213100"/>
                <a:gd name="connsiteY0" fmla="*/ 947058 h 1841501"/>
                <a:gd name="connsiteX1" fmla="*/ 2470150 w 3213100"/>
                <a:gd name="connsiteY1" fmla="*/ 1657351 h 1841501"/>
                <a:gd name="connsiteX2" fmla="*/ 1936750 w 3213100"/>
                <a:gd name="connsiteY2" fmla="*/ 1736272 h 1841501"/>
                <a:gd name="connsiteX3" fmla="*/ 488950 w 3213100"/>
                <a:gd name="connsiteY3" fmla="*/ 0 h 1841501"/>
                <a:gd name="connsiteX4" fmla="*/ 31750 w 3213100"/>
                <a:gd name="connsiteY4" fmla="*/ 552451 h 1841501"/>
                <a:gd name="connsiteX0" fmla="*/ 3213100 w 3213100"/>
                <a:gd name="connsiteY0" fmla="*/ 947058 h 1841501"/>
                <a:gd name="connsiteX1" fmla="*/ 2698750 w 3213100"/>
                <a:gd name="connsiteY1" fmla="*/ 1578428 h 1841501"/>
                <a:gd name="connsiteX2" fmla="*/ 1936750 w 3213100"/>
                <a:gd name="connsiteY2" fmla="*/ 1736272 h 1841501"/>
                <a:gd name="connsiteX3" fmla="*/ 488950 w 3213100"/>
                <a:gd name="connsiteY3" fmla="*/ 0 h 1841501"/>
                <a:gd name="connsiteX4" fmla="*/ 31750 w 3213100"/>
                <a:gd name="connsiteY4" fmla="*/ 552451 h 1841501"/>
                <a:gd name="connsiteX0" fmla="*/ 3213100 w 3213100"/>
                <a:gd name="connsiteY0" fmla="*/ 947058 h 1679546"/>
                <a:gd name="connsiteX1" fmla="*/ 2698750 w 3213100"/>
                <a:gd name="connsiteY1" fmla="*/ 1578428 h 1679546"/>
                <a:gd name="connsiteX2" fmla="*/ 1308101 w 3213100"/>
                <a:gd name="connsiteY2" fmla="*/ 1553767 h 1679546"/>
                <a:gd name="connsiteX3" fmla="*/ 488950 w 3213100"/>
                <a:gd name="connsiteY3" fmla="*/ 0 h 1679546"/>
                <a:gd name="connsiteX4" fmla="*/ 31750 w 3213100"/>
                <a:gd name="connsiteY4" fmla="*/ 552451 h 1679546"/>
                <a:gd name="connsiteX0" fmla="*/ 2698750 w 2698750"/>
                <a:gd name="connsiteY0" fmla="*/ 1578428 h 1679546"/>
                <a:gd name="connsiteX1" fmla="*/ 1308101 w 2698750"/>
                <a:gd name="connsiteY1" fmla="*/ 1553767 h 1679546"/>
                <a:gd name="connsiteX2" fmla="*/ 488950 w 2698750"/>
                <a:gd name="connsiteY2" fmla="*/ 0 h 1679546"/>
                <a:gd name="connsiteX3" fmla="*/ 31750 w 2698750"/>
                <a:gd name="connsiteY3" fmla="*/ 552451 h 1679546"/>
                <a:gd name="connsiteX0" fmla="*/ 1612900 w 1612900"/>
                <a:gd name="connsiteY0" fmla="*/ 2244332 h 2345450"/>
                <a:gd name="connsiteX1" fmla="*/ 1308101 w 1612900"/>
                <a:gd name="connsiteY1" fmla="*/ 1553767 h 2345450"/>
                <a:gd name="connsiteX2" fmla="*/ 488950 w 1612900"/>
                <a:gd name="connsiteY2" fmla="*/ 0 h 2345450"/>
                <a:gd name="connsiteX3" fmla="*/ 31750 w 1612900"/>
                <a:gd name="connsiteY3" fmla="*/ 552451 h 2345450"/>
                <a:gd name="connsiteX0" fmla="*/ 1612900 w 1612900"/>
                <a:gd name="connsiteY0" fmla="*/ 2244332 h 2244332"/>
                <a:gd name="connsiteX1" fmla="*/ 1308101 w 1612900"/>
                <a:gd name="connsiteY1" fmla="*/ 1553767 h 2244332"/>
                <a:gd name="connsiteX2" fmla="*/ 488950 w 1612900"/>
                <a:gd name="connsiteY2" fmla="*/ 0 h 2244332"/>
                <a:gd name="connsiteX3" fmla="*/ 31750 w 1612900"/>
                <a:gd name="connsiteY3" fmla="*/ 552451 h 2244332"/>
                <a:gd name="connsiteX0" fmla="*/ 1612900 w 1612900"/>
                <a:gd name="connsiteY0" fmla="*/ 2244332 h 2244332"/>
                <a:gd name="connsiteX1" fmla="*/ 1079498 w 1612900"/>
                <a:gd name="connsiteY1" fmla="*/ 575472 h 2244332"/>
                <a:gd name="connsiteX2" fmla="*/ 488950 w 1612900"/>
                <a:gd name="connsiteY2" fmla="*/ 0 h 2244332"/>
                <a:gd name="connsiteX3" fmla="*/ 31750 w 1612900"/>
                <a:gd name="connsiteY3" fmla="*/ 552451 h 2244332"/>
                <a:gd name="connsiteX0" fmla="*/ 1308100 w 1333498"/>
                <a:gd name="connsiteY0" fmla="*/ 2359426 h 2359426"/>
                <a:gd name="connsiteX1" fmla="*/ 1079498 w 1333498"/>
                <a:gd name="connsiteY1" fmla="*/ 575472 h 2359426"/>
                <a:gd name="connsiteX2" fmla="*/ 488950 w 1333498"/>
                <a:gd name="connsiteY2" fmla="*/ 0 h 2359426"/>
                <a:gd name="connsiteX3" fmla="*/ 31750 w 1333498"/>
                <a:gd name="connsiteY3" fmla="*/ 552451 h 2359426"/>
                <a:gd name="connsiteX0" fmla="*/ 1308100 w 1308100"/>
                <a:gd name="connsiteY0" fmla="*/ 2359426 h 2359426"/>
                <a:gd name="connsiteX1" fmla="*/ 1079498 w 1308100"/>
                <a:gd name="connsiteY1" fmla="*/ 575472 h 2359426"/>
                <a:gd name="connsiteX2" fmla="*/ 488950 w 1308100"/>
                <a:gd name="connsiteY2" fmla="*/ 0 h 2359426"/>
                <a:gd name="connsiteX3" fmla="*/ 31750 w 1308100"/>
                <a:gd name="connsiteY3" fmla="*/ 552451 h 2359426"/>
                <a:gd name="connsiteX0" fmla="*/ 1308100 w 1308100"/>
                <a:gd name="connsiteY0" fmla="*/ 2359426 h 2359426"/>
                <a:gd name="connsiteX1" fmla="*/ 1079498 w 1308100"/>
                <a:gd name="connsiteY1" fmla="*/ 575472 h 2359426"/>
                <a:gd name="connsiteX2" fmla="*/ 488950 w 1308100"/>
                <a:gd name="connsiteY2" fmla="*/ 0 h 2359426"/>
                <a:gd name="connsiteX3" fmla="*/ 31750 w 1308100"/>
                <a:gd name="connsiteY3" fmla="*/ 552451 h 2359426"/>
                <a:gd name="connsiteX0" fmla="*/ 1308100 w 1308100"/>
                <a:gd name="connsiteY0" fmla="*/ 2359426 h 2359426"/>
                <a:gd name="connsiteX1" fmla="*/ 1079498 w 1308100"/>
                <a:gd name="connsiteY1" fmla="*/ 575472 h 2359426"/>
                <a:gd name="connsiteX2" fmla="*/ 488950 w 1308100"/>
                <a:gd name="connsiteY2" fmla="*/ 0 h 2359426"/>
                <a:gd name="connsiteX3" fmla="*/ 31750 w 1308100"/>
                <a:gd name="connsiteY3" fmla="*/ 552451 h 2359426"/>
                <a:gd name="connsiteX0" fmla="*/ 1308100 w 1333492"/>
                <a:gd name="connsiteY0" fmla="*/ 2359426 h 2359426"/>
                <a:gd name="connsiteX1" fmla="*/ 1231898 w 1333492"/>
                <a:gd name="connsiteY1" fmla="*/ 345284 h 2359426"/>
                <a:gd name="connsiteX2" fmla="*/ 488950 w 1333492"/>
                <a:gd name="connsiteY2" fmla="*/ 0 h 2359426"/>
                <a:gd name="connsiteX3" fmla="*/ 31750 w 1333492"/>
                <a:gd name="connsiteY3" fmla="*/ 552451 h 2359426"/>
                <a:gd name="connsiteX0" fmla="*/ 1308100 w 1333492"/>
                <a:gd name="connsiteY0" fmla="*/ 2359426 h 2359426"/>
                <a:gd name="connsiteX1" fmla="*/ 1231898 w 1333492"/>
                <a:gd name="connsiteY1" fmla="*/ 345284 h 2359426"/>
                <a:gd name="connsiteX2" fmla="*/ 488950 w 1333492"/>
                <a:gd name="connsiteY2" fmla="*/ 0 h 2359426"/>
                <a:gd name="connsiteX3" fmla="*/ 31750 w 1333492"/>
                <a:gd name="connsiteY3" fmla="*/ 552451 h 2359426"/>
                <a:gd name="connsiteX0" fmla="*/ 1308100 w 1326562"/>
                <a:gd name="connsiteY0" fmla="*/ 2359426 h 2359426"/>
                <a:gd name="connsiteX1" fmla="*/ 1231898 w 1326562"/>
                <a:gd name="connsiteY1" fmla="*/ 345284 h 2359426"/>
                <a:gd name="connsiteX2" fmla="*/ 488950 w 1326562"/>
                <a:gd name="connsiteY2" fmla="*/ 0 h 2359426"/>
                <a:gd name="connsiteX3" fmla="*/ 31750 w 1326562"/>
                <a:gd name="connsiteY3" fmla="*/ 552451 h 2359426"/>
                <a:gd name="connsiteX0" fmla="*/ 1308100 w 1326562"/>
                <a:gd name="connsiteY0" fmla="*/ 2359426 h 2359426"/>
                <a:gd name="connsiteX1" fmla="*/ 1231898 w 1326562"/>
                <a:gd name="connsiteY1" fmla="*/ 345284 h 2359426"/>
                <a:gd name="connsiteX2" fmla="*/ 488950 w 1326562"/>
                <a:gd name="connsiteY2" fmla="*/ 0 h 2359426"/>
                <a:gd name="connsiteX3" fmla="*/ 31750 w 1326562"/>
                <a:gd name="connsiteY3" fmla="*/ 552451 h 2359426"/>
                <a:gd name="connsiteX0" fmla="*/ 1308100 w 1326562"/>
                <a:gd name="connsiteY0" fmla="*/ 2359426 h 2359426"/>
                <a:gd name="connsiteX1" fmla="*/ 1231898 w 1326562"/>
                <a:gd name="connsiteY1" fmla="*/ 345284 h 2359426"/>
                <a:gd name="connsiteX2" fmla="*/ 488950 w 1326562"/>
                <a:gd name="connsiteY2" fmla="*/ 0 h 2359426"/>
                <a:gd name="connsiteX3" fmla="*/ 31750 w 1326562"/>
                <a:gd name="connsiteY3" fmla="*/ 552451 h 2359426"/>
                <a:gd name="connsiteX0" fmla="*/ 1470355 w 1488817"/>
                <a:gd name="connsiteY0" fmla="*/ 2532066 h 2532066"/>
                <a:gd name="connsiteX1" fmla="*/ 1394153 w 1488817"/>
                <a:gd name="connsiteY1" fmla="*/ 517924 h 2532066"/>
                <a:gd name="connsiteX2" fmla="*/ 488950 w 1488817"/>
                <a:gd name="connsiteY2" fmla="*/ 0 h 2532066"/>
                <a:gd name="connsiteX3" fmla="*/ 194005 w 1488817"/>
                <a:gd name="connsiteY3" fmla="*/ 725091 h 2532066"/>
                <a:gd name="connsiteX0" fmla="*/ 1553119 w 1571581"/>
                <a:gd name="connsiteY0" fmla="*/ 2532066 h 2532066"/>
                <a:gd name="connsiteX1" fmla="*/ 1476917 w 1571581"/>
                <a:gd name="connsiteY1" fmla="*/ 517924 h 2532066"/>
                <a:gd name="connsiteX2" fmla="*/ 571714 w 1571581"/>
                <a:gd name="connsiteY2" fmla="*/ 0 h 2532066"/>
                <a:gd name="connsiteX3" fmla="*/ 0 w 1571581"/>
                <a:gd name="connsiteY3" fmla="*/ 690564 h 2532066"/>
                <a:gd name="connsiteX0" fmla="*/ 1553118 w 1571580"/>
                <a:gd name="connsiteY0" fmla="*/ 2532066 h 2532066"/>
                <a:gd name="connsiteX1" fmla="*/ 1476916 w 1571580"/>
                <a:gd name="connsiteY1" fmla="*/ 517924 h 2532066"/>
                <a:gd name="connsiteX2" fmla="*/ 571713 w 1571580"/>
                <a:gd name="connsiteY2" fmla="*/ 0 h 2532066"/>
                <a:gd name="connsiteX3" fmla="*/ 0 w 1571580"/>
                <a:gd name="connsiteY3" fmla="*/ 863205 h 253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1580" h="2532066">
                  <a:moveTo>
                    <a:pt x="1553118" y="2532066"/>
                  </a:moveTo>
                  <a:cubicBezTo>
                    <a:pt x="1540418" y="2136190"/>
                    <a:pt x="1571580" y="926587"/>
                    <a:pt x="1476916" y="517924"/>
                  </a:cubicBezTo>
                  <a:cubicBezTo>
                    <a:pt x="1274447" y="191630"/>
                    <a:pt x="1143213" y="13152"/>
                    <a:pt x="571713" y="0"/>
                  </a:cubicBezTo>
                  <a:cubicBezTo>
                    <a:pt x="82763" y="52615"/>
                    <a:pt x="0" y="660005"/>
                    <a:pt x="0" y="863205"/>
                  </a:cubicBezTo>
                </a:path>
              </a:pathLst>
            </a:custGeom>
            <a:noFill/>
            <a:ln w="38100" cap="flat" cmpd="sng" algn="ctr">
              <a:solidFill>
                <a:srgbClr val="00B050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8" name="TextBox 1100"/>
            <p:cNvSpPr txBox="1"/>
            <p:nvPr/>
          </p:nvSpPr>
          <p:spPr>
            <a:xfrm>
              <a:off x="762000" y="3124200"/>
              <a:ext cx="2743200" cy="3966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Content Delivery to clients</a:t>
              </a:r>
            </a:p>
            <a:p>
              <a:pPr algn="ctr"/>
              <a:r>
                <a:rPr lang="en-US" sz="1600" b="1" dirty="0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Linear Multi-Cast OR On-Demand </a:t>
              </a:r>
              <a:r>
                <a:rPr lang="en-US" sz="1600" b="1" dirty="0" err="1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Uni</a:t>
              </a:r>
              <a:r>
                <a:rPr lang="en-US" sz="1600" b="1" dirty="0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-Cast</a:t>
              </a:r>
              <a:endParaRPr lang="en-US" sz="1400" dirty="0">
                <a:solidFill>
                  <a:srgbClr val="18FF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endParaRPr>
            </a:p>
          </p:txBody>
        </p:sp>
        <p:sp>
          <p:nvSpPr>
            <p:cNvPr id="1329" name="Freeform 1328"/>
            <p:cNvSpPr/>
            <p:nvPr/>
          </p:nvSpPr>
          <p:spPr>
            <a:xfrm>
              <a:off x="1676400" y="3809999"/>
              <a:ext cx="3124200" cy="1175328"/>
            </a:xfrm>
            <a:custGeom>
              <a:avLst/>
              <a:gdLst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519266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735494 h 1985865"/>
                <a:gd name="connsiteX1" fmla="*/ 1203649 w 3601617"/>
                <a:gd name="connsiteY1" fmla="*/ 345233 h 1985865"/>
                <a:gd name="connsiteX2" fmla="*/ 2461727 w 3601617"/>
                <a:gd name="connsiteY2" fmla="*/ 1903445 h 1985865"/>
                <a:gd name="connsiteX3" fmla="*/ 3601617 w 3601617"/>
                <a:gd name="connsiteY3" fmla="*/ 335902 h 1985865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15143 h 1602965"/>
                <a:gd name="connsiteX1" fmla="*/ 685800 w 3654490"/>
                <a:gd name="connsiteY1" fmla="*/ 212531 h 1602965"/>
                <a:gd name="connsiteX2" fmla="*/ 2514600 w 3654490"/>
                <a:gd name="connsiteY2" fmla="*/ 1567543 h 1602965"/>
                <a:gd name="connsiteX3" fmla="*/ 3654490 w 3654490"/>
                <a:gd name="connsiteY3" fmla="*/ 0 h 1602965"/>
                <a:gd name="connsiteX0" fmla="*/ 266700 w 3921190"/>
                <a:gd name="connsiteY0" fmla="*/ 1415143 h 1602965"/>
                <a:gd name="connsiteX1" fmla="*/ 419100 w 3921190"/>
                <a:gd name="connsiteY1" fmla="*/ 212531 h 1602965"/>
                <a:gd name="connsiteX2" fmla="*/ 2781300 w 3921190"/>
                <a:gd name="connsiteY2" fmla="*/ 1567543 h 1602965"/>
                <a:gd name="connsiteX3" fmla="*/ 3921190 w 3921190"/>
                <a:gd name="connsiteY3" fmla="*/ 0 h 1602965"/>
                <a:gd name="connsiteX0" fmla="*/ 317241 w 3971731"/>
                <a:gd name="connsiteY0" fmla="*/ 1415143 h 1602965"/>
                <a:gd name="connsiteX1" fmla="*/ 469641 w 3971731"/>
                <a:gd name="connsiteY1" fmla="*/ 212531 h 1602965"/>
                <a:gd name="connsiteX2" fmla="*/ 2831841 w 3971731"/>
                <a:gd name="connsiteY2" fmla="*/ 1567543 h 1602965"/>
                <a:gd name="connsiteX3" fmla="*/ 3971731 w 3971731"/>
                <a:gd name="connsiteY3" fmla="*/ 0 h 1602965"/>
                <a:gd name="connsiteX0" fmla="*/ 317241 w 3971731"/>
                <a:gd name="connsiteY0" fmla="*/ 1415143 h 1590265"/>
                <a:gd name="connsiteX1" fmla="*/ 774442 w 3971731"/>
                <a:gd name="connsiteY1" fmla="*/ 136331 h 1590265"/>
                <a:gd name="connsiteX2" fmla="*/ 2831841 w 3971731"/>
                <a:gd name="connsiteY2" fmla="*/ 1567543 h 1590265"/>
                <a:gd name="connsiteX3" fmla="*/ 3971731 w 3971731"/>
                <a:gd name="connsiteY3" fmla="*/ 0 h 1590265"/>
                <a:gd name="connsiteX0" fmla="*/ 317241 w 3971731"/>
                <a:gd name="connsiteY0" fmla="*/ 1415143 h 1987853"/>
                <a:gd name="connsiteX1" fmla="*/ 774442 w 3971731"/>
                <a:gd name="connsiteY1" fmla="*/ 136331 h 1987853"/>
                <a:gd name="connsiteX2" fmla="*/ 2831842 w 3971731"/>
                <a:gd name="connsiteY2" fmla="*/ 1965131 h 1987853"/>
                <a:gd name="connsiteX3" fmla="*/ 3971731 w 3971731"/>
                <a:gd name="connsiteY3" fmla="*/ 0 h 1987853"/>
                <a:gd name="connsiteX0" fmla="*/ 317241 w 3289042"/>
                <a:gd name="connsiteY0" fmla="*/ 1370477 h 2098265"/>
                <a:gd name="connsiteX1" fmla="*/ 774442 w 3289042"/>
                <a:gd name="connsiteY1" fmla="*/ 91665 h 2098265"/>
                <a:gd name="connsiteX2" fmla="*/ 2831842 w 3289042"/>
                <a:gd name="connsiteY2" fmla="*/ 1920465 h 2098265"/>
                <a:gd name="connsiteX3" fmla="*/ 3289042 w 3289042"/>
                <a:gd name="connsiteY3" fmla="*/ 1158465 h 2098265"/>
                <a:gd name="connsiteX0" fmla="*/ 317241 w 3289042"/>
                <a:gd name="connsiteY0" fmla="*/ 1294277 h 1604779"/>
                <a:gd name="connsiteX1" fmla="*/ 774442 w 3289042"/>
                <a:gd name="connsiteY1" fmla="*/ 15465 h 1604779"/>
                <a:gd name="connsiteX2" fmla="*/ 2603242 w 3289042"/>
                <a:gd name="connsiteY2" fmla="*/ 1387065 h 1604779"/>
                <a:gd name="connsiteX3" fmla="*/ 3289042 w 3289042"/>
                <a:gd name="connsiteY3" fmla="*/ 1082265 h 1604779"/>
                <a:gd name="connsiteX0" fmla="*/ 317241 w 3289042"/>
                <a:gd name="connsiteY0" fmla="*/ 1370477 h 1680979"/>
                <a:gd name="connsiteX1" fmla="*/ 850642 w 3289042"/>
                <a:gd name="connsiteY1" fmla="*/ 15465 h 1680979"/>
                <a:gd name="connsiteX2" fmla="*/ 2603242 w 3289042"/>
                <a:gd name="connsiteY2" fmla="*/ 1463265 h 1680979"/>
                <a:gd name="connsiteX3" fmla="*/ 3289042 w 3289042"/>
                <a:gd name="connsiteY3" fmla="*/ 1158465 h 1680979"/>
                <a:gd name="connsiteX0" fmla="*/ 317241 w 3289042"/>
                <a:gd name="connsiteY0" fmla="*/ 1408577 h 1920465"/>
                <a:gd name="connsiteX1" fmla="*/ 850642 w 3289042"/>
                <a:gd name="connsiteY1" fmla="*/ 53565 h 1920465"/>
                <a:gd name="connsiteX2" fmla="*/ 2679442 w 3289042"/>
                <a:gd name="connsiteY2" fmla="*/ 1729965 h 1920465"/>
                <a:gd name="connsiteX3" fmla="*/ 3289042 w 3289042"/>
                <a:gd name="connsiteY3" fmla="*/ 1196565 h 1920465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332376 h 1653764"/>
                <a:gd name="connsiteX1" fmla="*/ 850642 w 3365242"/>
                <a:gd name="connsiteY1" fmla="*/ 53565 h 1653764"/>
                <a:gd name="connsiteX2" fmla="*/ 2679442 w 3365242"/>
                <a:gd name="connsiteY2" fmla="*/ 1653764 h 1653764"/>
                <a:gd name="connsiteX3" fmla="*/ 3365242 w 3365242"/>
                <a:gd name="connsiteY3" fmla="*/ 1120365 h 16537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768323"/>
                <a:gd name="connsiteX1" fmla="*/ 850642 w 3365242"/>
                <a:gd name="connsiteY1" fmla="*/ 66265 h 1768323"/>
                <a:gd name="connsiteX2" fmla="*/ 2831842 w 3365242"/>
                <a:gd name="connsiteY2" fmla="*/ 1742664 h 1768323"/>
                <a:gd name="connsiteX3" fmla="*/ 3365242 w 3365242"/>
                <a:gd name="connsiteY3" fmla="*/ 1133065 h 1768323"/>
                <a:gd name="connsiteX0" fmla="*/ 800878 w 3848879"/>
                <a:gd name="connsiteY0" fmla="*/ 1345076 h 1768323"/>
                <a:gd name="connsiteX1" fmla="*/ 1334279 w 3848879"/>
                <a:gd name="connsiteY1" fmla="*/ 66265 h 1768323"/>
                <a:gd name="connsiteX2" fmla="*/ 3315479 w 3848879"/>
                <a:gd name="connsiteY2" fmla="*/ 1742664 h 1768323"/>
                <a:gd name="connsiteX3" fmla="*/ 3848879 w 3848879"/>
                <a:gd name="connsiteY3" fmla="*/ 1133065 h 1768323"/>
                <a:gd name="connsiteX0" fmla="*/ 800878 w 3848879"/>
                <a:gd name="connsiteY0" fmla="*/ 1268876 h 1692123"/>
                <a:gd name="connsiteX1" fmla="*/ 1486680 w 3848879"/>
                <a:gd name="connsiteY1" fmla="*/ 66265 h 1692123"/>
                <a:gd name="connsiteX2" fmla="*/ 3315479 w 3848879"/>
                <a:gd name="connsiteY2" fmla="*/ 1666464 h 1692123"/>
                <a:gd name="connsiteX3" fmla="*/ 3848879 w 3848879"/>
                <a:gd name="connsiteY3" fmla="*/ 1056865 h 1692123"/>
                <a:gd name="connsiteX0" fmla="*/ 800878 w 3848879"/>
                <a:gd name="connsiteY0" fmla="*/ 1202611 h 1625858"/>
                <a:gd name="connsiteX1" fmla="*/ 1486680 w 3848879"/>
                <a:gd name="connsiteY1" fmla="*/ 0 h 1625858"/>
                <a:gd name="connsiteX2" fmla="*/ 3315479 w 3848879"/>
                <a:gd name="connsiteY2" fmla="*/ 1600199 h 1625858"/>
                <a:gd name="connsiteX3" fmla="*/ 3848879 w 3848879"/>
                <a:gd name="connsiteY3" fmla="*/ 990600 h 1625858"/>
                <a:gd name="connsiteX0" fmla="*/ 800878 w 3848879"/>
                <a:gd name="connsiteY0" fmla="*/ 1413154 h 1836401"/>
                <a:gd name="connsiteX1" fmla="*/ 1486680 w 3848879"/>
                <a:gd name="connsiteY1" fmla="*/ 210543 h 1836401"/>
                <a:gd name="connsiteX2" fmla="*/ 3315479 w 3848879"/>
                <a:gd name="connsiteY2" fmla="*/ 1810742 h 1836401"/>
                <a:gd name="connsiteX3" fmla="*/ 3848879 w 3848879"/>
                <a:gd name="connsiteY3" fmla="*/ 1201143 h 1836401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3315479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848879"/>
                <a:gd name="connsiteY0" fmla="*/ 1489354 h 1912602"/>
                <a:gd name="connsiteX1" fmla="*/ 1410480 w 3848879"/>
                <a:gd name="connsiteY1" fmla="*/ 210543 h 1912602"/>
                <a:gd name="connsiteX2" fmla="*/ 3239280 w 3848879"/>
                <a:gd name="connsiteY2" fmla="*/ 1886943 h 1912602"/>
                <a:gd name="connsiteX3" fmla="*/ 3848879 w 3848879"/>
                <a:gd name="connsiteY3" fmla="*/ 1277343 h 1912602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2858280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544080"/>
                <a:gd name="connsiteY0" fmla="*/ 1489354 h 1912601"/>
                <a:gd name="connsiteX1" fmla="*/ 1410480 w 3544080"/>
                <a:gd name="connsiteY1" fmla="*/ 210543 h 1912601"/>
                <a:gd name="connsiteX2" fmla="*/ 2858280 w 3544080"/>
                <a:gd name="connsiteY2" fmla="*/ 1886942 h 1912601"/>
                <a:gd name="connsiteX3" fmla="*/ 3544080 w 3544080"/>
                <a:gd name="connsiteY3" fmla="*/ 1277343 h 1912601"/>
                <a:gd name="connsiteX0" fmla="*/ 800878 w 3544080"/>
                <a:gd name="connsiteY0" fmla="*/ 1349654 h 1772901"/>
                <a:gd name="connsiteX1" fmla="*/ 1410480 w 3544080"/>
                <a:gd name="connsiteY1" fmla="*/ 70843 h 1772901"/>
                <a:gd name="connsiteX2" fmla="*/ 2858280 w 3544080"/>
                <a:gd name="connsiteY2" fmla="*/ 1747242 h 1772901"/>
                <a:gd name="connsiteX3" fmla="*/ 3544080 w 3544080"/>
                <a:gd name="connsiteY3" fmla="*/ 1137643 h 1772901"/>
                <a:gd name="connsiteX0" fmla="*/ 800878 w 3544080"/>
                <a:gd name="connsiteY0" fmla="*/ 1349654 h 1772902"/>
                <a:gd name="connsiteX1" fmla="*/ 1410480 w 3544080"/>
                <a:gd name="connsiteY1" fmla="*/ 70843 h 1772902"/>
                <a:gd name="connsiteX2" fmla="*/ 3010680 w 3544080"/>
                <a:gd name="connsiteY2" fmla="*/ 1747243 h 1772902"/>
                <a:gd name="connsiteX3" fmla="*/ 3544080 w 3544080"/>
                <a:gd name="connsiteY3" fmla="*/ 1137643 h 1772902"/>
                <a:gd name="connsiteX0" fmla="*/ 800878 w 3544080"/>
                <a:gd name="connsiteY0" fmla="*/ 1349654 h 1749576"/>
                <a:gd name="connsiteX1" fmla="*/ 1410480 w 3544080"/>
                <a:gd name="connsiteY1" fmla="*/ 70843 h 1749576"/>
                <a:gd name="connsiteX2" fmla="*/ 3010680 w 3544080"/>
                <a:gd name="connsiteY2" fmla="*/ 1747243 h 1749576"/>
                <a:gd name="connsiteX3" fmla="*/ 3544080 w 3544080"/>
                <a:gd name="connsiteY3" fmla="*/ 1137643 h 1749576"/>
                <a:gd name="connsiteX0" fmla="*/ 2655078 w 5398280"/>
                <a:gd name="connsiteY0" fmla="*/ 1349654 h 1749576"/>
                <a:gd name="connsiteX1" fmla="*/ 101600 w 5398280"/>
                <a:gd name="connsiteY1" fmla="*/ 1066800 h 1749576"/>
                <a:gd name="connsiteX2" fmla="*/ 3264680 w 5398280"/>
                <a:gd name="connsiteY2" fmla="*/ 70843 h 1749576"/>
                <a:gd name="connsiteX3" fmla="*/ 4864880 w 5398280"/>
                <a:gd name="connsiteY3" fmla="*/ 1747243 h 1749576"/>
                <a:gd name="connsiteX4" fmla="*/ 5398280 w 5398280"/>
                <a:gd name="connsiteY4" fmla="*/ 1137643 h 1749576"/>
                <a:gd name="connsiteX0" fmla="*/ 971680 w 5734960"/>
                <a:gd name="connsiteY0" fmla="*/ 1371600 h 1749576"/>
                <a:gd name="connsiteX1" fmla="*/ 438280 w 5734960"/>
                <a:gd name="connsiteY1" fmla="*/ 1066800 h 1749576"/>
                <a:gd name="connsiteX2" fmla="*/ 3601360 w 5734960"/>
                <a:gd name="connsiteY2" fmla="*/ 70843 h 1749576"/>
                <a:gd name="connsiteX3" fmla="*/ 5201560 w 5734960"/>
                <a:gd name="connsiteY3" fmla="*/ 1747243 h 1749576"/>
                <a:gd name="connsiteX4" fmla="*/ 5734960 w 5734960"/>
                <a:gd name="connsiteY4" fmla="*/ 1137643 h 1749576"/>
                <a:gd name="connsiteX0" fmla="*/ 1124080 w 5887360"/>
                <a:gd name="connsiteY0" fmla="*/ 1371600 h 1749576"/>
                <a:gd name="connsiteX1" fmla="*/ 438280 w 5887360"/>
                <a:gd name="connsiteY1" fmla="*/ 762000 h 1749576"/>
                <a:gd name="connsiteX2" fmla="*/ 3753760 w 5887360"/>
                <a:gd name="connsiteY2" fmla="*/ 70843 h 1749576"/>
                <a:gd name="connsiteX3" fmla="*/ 5353960 w 5887360"/>
                <a:gd name="connsiteY3" fmla="*/ 1747243 h 1749576"/>
                <a:gd name="connsiteX4" fmla="*/ 5887360 w 5887360"/>
                <a:gd name="connsiteY4" fmla="*/ 1137643 h 1749576"/>
                <a:gd name="connsiteX0" fmla="*/ 711200 w 5474480"/>
                <a:gd name="connsiteY0" fmla="*/ 1137643 h 1515619"/>
                <a:gd name="connsiteX1" fmla="*/ 25400 w 5474480"/>
                <a:gd name="connsiteY1" fmla="*/ 528043 h 1515619"/>
                <a:gd name="connsiteX2" fmla="*/ 863600 w 5474480"/>
                <a:gd name="connsiteY2" fmla="*/ 70843 h 1515619"/>
                <a:gd name="connsiteX3" fmla="*/ 4941080 w 5474480"/>
                <a:gd name="connsiteY3" fmla="*/ 1513286 h 1515619"/>
                <a:gd name="connsiteX4" fmla="*/ 5474480 w 5474480"/>
                <a:gd name="connsiteY4" fmla="*/ 903686 h 1515619"/>
                <a:gd name="connsiteX0" fmla="*/ 863600 w 5626880"/>
                <a:gd name="connsiteY0" fmla="*/ 1137643 h 1515619"/>
                <a:gd name="connsiteX1" fmla="*/ 25400 w 5626880"/>
                <a:gd name="connsiteY1" fmla="*/ 680443 h 1515619"/>
                <a:gd name="connsiteX2" fmla="*/ 1016000 w 5626880"/>
                <a:gd name="connsiteY2" fmla="*/ 70843 h 1515619"/>
                <a:gd name="connsiteX3" fmla="*/ 5093480 w 5626880"/>
                <a:gd name="connsiteY3" fmla="*/ 1513286 h 1515619"/>
                <a:gd name="connsiteX4" fmla="*/ 5626880 w 5626880"/>
                <a:gd name="connsiteY4" fmla="*/ 903686 h 1515619"/>
                <a:gd name="connsiteX0" fmla="*/ 838200 w 5601480"/>
                <a:gd name="connsiteY0" fmla="*/ 1137643 h 1515619"/>
                <a:gd name="connsiteX1" fmla="*/ 0 w 5601480"/>
                <a:gd name="connsiteY1" fmla="*/ 680443 h 1515619"/>
                <a:gd name="connsiteX2" fmla="*/ 990600 w 5601480"/>
                <a:gd name="connsiteY2" fmla="*/ 70843 h 1515619"/>
                <a:gd name="connsiteX3" fmla="*/ 5068080 w 5601480"/>
                <a:gd name="connsiteY3" fmla="*/ 1513286 h 1515619"/>
                <a:gd name="connsiteX4" fmla="*/ 5601480 w 5601480"/>
                <a:gd name="connsiteY4" fmla="*/ 903686 h 1515619"/>
                <a:gd name="connsiteX0" fmla="*/ 838200 w 5601480"/>
                <a:gd name="connsiteY0" fmla="*/ 1137643 h 1228702"/>
                <a:gd name="connsiteX1" fmla="*/ 0 w 5601480"/>
                <a:gd name="connsiteY1" fmla="*/ 680443 h 1228702"/>
                <a:gd name="connsiteX2" fmla="*/ 990600 w 5601480"/>
                <a:gd name="connsiteY2" fmla="*/ 70843 h 1228702"/>
                <a:gd name="connsiteX3" fmla="*/ 2590800 w 5601480"/>
                <a:gd name="connsiteY3" fmla="*/ 147043 h 1228702"/>
                <a:gd name="connsiteX4" fmla="*/ 5601480 w 5601480"/>
                <a:gd name="connsiteY4" fmla="*/ 903686 h 1228702"/>
                <a:gd name="connsiteX0" fmla="*/ 838200 w 2590800"/>
                <a:gd name="connsiteY0" fmla="*/ 1137643 h 1169970"/>
                <a:gd name="connsiteX1" fmla="*/ 0 w 2590800"/>
                <a:gd name="connsiteY1" fmla="*/ 680443 h 1169970"/>
                <a:gd name="connsiteX2" fmla="*/ 990600 w 2590800"/>
                <a:gd name="connsiteY2" fmla="*/ 70843 h 1169970"/>
                <a:gd name="connsiteX3" fmla="*/ 2590800 w 2590800"/>
                <a:gd name="connsiteY3" fmla="*/ 147043 h 1169970"/>
                <a:gd name="connsiteX0" fmla="*/ 838200 w 3276600"/>
                <a:gd name="connsiteY0" fmla="*/ 1143000 h 1175327"/>
                <a:gd name="connsiteX1" fmla="*/ 0 w 3276600"/>
                <a:gd name="connsiteY1" fmla="*/ 685800 h 1175327"/>
                <a:gd name="connsiteX2" fmla="*/ 990600 w 3276600"/>
                <a:gd name="connsiteY2" fmla="*/ 76200 h 1175327"/>
                <a:gd name="connsiteX3" fmla="*/ 3276600 w 3276600"/>
                <a:gd name="connsiteY3" fmla="*/ 0 h 1175327"/>
                <a:gd name="connsiteX0" fmla="*/ 838200 w 3276600"/>
                <a:gd name="connsiteY0" fmla="*/ 1143000 h 1175327"/>
                <a:gd name="connsiteX1" fmla="*/ 0 w 3276600"/>
                <a:gd name="connsiteY1" fmla="*/ 685800 h 1175327"/>
                <a:gd name="connsiteX2" fmla="*/ 990600 w 3276600"/>
                <a:gd name="connsiteY2" fmla="*/ 76200 h 1175327"/>
                <a:gd name="connsiteX3" fmla="*/ 3276600 w 3276600"/>
                <a:gd name="connsiteY3" fmla="*/ 0 h 1175327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914400 w 3200400"/>
                <a:gd name="connsiteY2" fmla="*/ 76200 h 1143000"/>
                <a:gd name="connsiteX3" fmla="*/ 3200400 w 3200400"/>
                <a:gd name="connsiteY3" fmla="*/ 0 h 1143000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762000 w 3200400"/>
                <a:gd name="connsiteY2" fmla="*/ 76201 h 1143000"/>
                <a:gd name="connsiteX3" fmla="*/ 3200400 w 3200400"/>
                <a:gd name="connsiteY3" fmla="*/ 0 h 1143000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1066800 w 3200400"/>
                <a:gd name="connsiteY2" fmla="*/ 152401 h 1143000"/>
                <a:gd name="connsiteX3" fmla="*/ 3200400 w 3200400"/>
                <a:gd name="connsiteY3" fmla="*/ 0 h 1143000"/>
                <a:gd name="connsiteX0" fmla="*/ 685800 w 3124200"/>
                <a:gd name="connsiteY0" fmla="*/ 1143000 h 1143000"/>
                <a:gd name="connsiteX1" fmla="*/ 0 w 3124200"/>
                <a:gd name="connsiteY1" fmla="*/ 609601 h 1143000"/>
                <a:gd name="connsiteX2" fmla="*/ 990600 w 3124200"/>
                <a:gd name="connsiteY2" fmla="*/ 152401 h 1143000"/>
                <a:gd name="connsiteX3" fmla="*/ 3124200 w 3124200"/>
                <a:gd name="connsiteY3" fmla="*/ 0 h 1143000"/>
                <a:gd name="connsiteX0" fmla="*/ 685800 w 3124200"/>
                <a:gd name="connsiteY0" fmla="*/ 1143000 h 1143000"/>
                <a:gd name="connsiteX1" fmla="*/ 0 w 3124200"/>
                <a:gd name="connsiteY1" fmla="*/ 609601 h 1143000"/>
                <a:gd name="connsiteX2" fmla="*/ 1143000 w 3124200"/>
                <a:gd name="connsiteY2" fmla="*/ 152401 h 1143000"/>
                <a:gd name="connsiteX3" fmla="*/ 3124200 w 3124200"/>
                <a:gd name="connsiteY3" fmla="*/ 0 h 1143000"/>
                <a:gd name="connsiteX0" fmla="*/ 685800 w 3124200"/>
                <a:gd name="connsiteY0" fmla="*/ 1143000 h 1175328"/>
                <a:gd name="connsiteX1" fmla="*/ 0 w 3124200"/>
                <a:gd name="connsiteY1" fmla="*/ 685801 h 1175328"/>
                <a:gd name="connsiteX2" fmla="*/ 1143000 w 3124200"/>
                <a:gd name="connsiteY2" fmla="*/ 152401 h 1175328"/>
                <a:gd name="connsiteX3" fmla="*/ 3124200 w 3124200"/>
                <a:gd name="connsiteY3" fmla="*/ 0 h 1175328"/>
                <a:gd name="connsiteX0" fmla="*/ 685800 w 3124200"/>
                <a:gd name="connsiteY0" fmla="*/ 1143000 h 1175328"/>
                <a:gd name="connsiteX1" fmla="*/ 0 w 3124200"/>
                <a:gd name="connsiteY1" fmla="*/ 685801 h 1175328"/>
                <a:gd name="connsiteX2" fmla="*/ 1143000 w 3124200"/>
                <a:gd name="connsiteY2" fmla="*/ 152401 h 1175328"/>
                <a:gd name="connsiteX3" fmla="*/ 3124200 w 3124200"/>
                <a:gd name="connsiteY3" fmla="*/ 0 h 1175328"/>
                <a:gd name="connsiteX0" fmla="*/ 914400 w 3124200"/>
                <a:gd name="connsiteY0" fmla="*/ 1143001 h 1175328"/>
                <a:gd name="connsiteX1" fmla="*/ 0 w 3124200"/>
                <a:gd name="connsiteY1" fmla="*/ 685801 h 1175328"/>
                <a:gd name="connsiteX2" fmla="*/ 1143000 w 3124200"/>
                <a:gd name="connsiteY2" fmla="*/ 152401 h 1175328"/>
                <a:gd name="connsiteX3" fmla="*/ 3124200 w 3124200"/>
                <a:gd name="connsiteY3" fmla="*/ 0 h 117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4200" h="1175328">
                  <a:moveTo>
                    <a:pt x="914400" y="1143001"/>
                  </a:moveTo>
                  <a:cubicBezTo>
                    <a:pt x="914848" y="1142041"/>
                    <a:pt x="71582" y="1175328"/>
                    <a:pt x="0" y="685801"/>
                  </a:cubicBezTo>
                  <a:cubicBezTo>
                    <a:pt x="205509" y="390237"/>
                    <a:pt x="719729" y="237576"/>
                    <a:pt x="1143000" y="152401"/>
                  </a:cubicBezTo>
                  <a:cubicBezTo>
                    <a:pt x="1757654" y="81558"/>
                    <a:pt x="2789335" y="2333"/>
                    <a:pt x="3124200" y="0"/>
                  </a:cubicBezTo>
                </a:path>
              </a:pathLst>
            </a:custGeom>
            <a:noFill/>
            <a:ln w="12700" cap="flat" cmpd="sng" algn="ctr">
              <a:solidFill>
                <a:srgbClr val="FF0000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0" name="TextBox 1100"/>
            <p:cNvSpPr txBox="1"/>
            <p:nvPr/>
          </p:nvSpPr>
          <p:spPr>
            <a:xfrm>
              <a:off x="457200" y="4020235"/>
              <a:ext cx="1600200" cy="279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Network Bandwidth Adaptive </a:t>
              </a:r>
            </a:p>
            <a:p>
              <a:pPr algn="ctr"/>
              <a:r>
                <a:rPr lang="en-US" sz="1200" b="1" dirty="0" smtClean="0">
                  <a:solidFill>
                    <a:srgbClr val="18FF55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Data Feed</a:t>
              </a:r>
              <a:endParaRPr lang="en-US" sz="1200" dirty="0">
                <a:solidFill>
                  <a:srgbClr val="18FF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endParaRPr>
            </a:p>
          </p:txBody>
        </p:sp>
        <p:sp>
          <p:nvSpPr>
            <p:cNvPr id="1331" name="Freeform 1330"/>
            <p:cNvSpPr/>
            <p:nvPr/>
          </p:nvSpPr>
          <p:spPr>
            <a:xfrm flipH="1" flipV="1">
              <a:off x="1752600" y="4572000"/>
              <a:ext cx="838200" cy="228600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GenosTV™ </a:t>
            </a:r>
            <a:r>
              <a:rPr lang="en-US" sz="2800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 </a:t>
            </a:r>
            <a:r>
              <a:rPr lang="en-US" sz="2400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Comparison to Cable and Satellite TV</a:t>
            </a:r>
            <a:endParaRPr lang="en-US" sz="2800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aphicFrame>
        <p:nvGraphicFramePr>
          <p:cNvPr id="1155" name="Table 1154"/>
          <p:cNvGraphicFramePr>
            <a:graphicFrameLocks noGrp="1"/>
          </p:cNvGraphicFramePr>
          <p:nvPr/>
        </p:nvGraphicFramePr>
        <p:xfrm>
          <a:off x="947057" y="1295400"/>
          <a:ext cx="12083142" cy="6126480"/>
        </p:xfrm>
        <a:graphic>
          <a:graphicData uri="http://schemas.openxmlformats.org/drawingml/2006/table">
            <a:tbl>
              <a:tblPr firstRow="1" bandRow="1">
                <a:solidFill>
                  <a:schemeClr val="accent1">
                    <a:lumMod val="20000"/>
                    <a:lumOff val="80000"/>
                  </a:schemeClr>
                </a:solidFill>
                <a:effectLst/>
                <a:tableStyleId>{5940675A-B579-460E-94D1-54222C63F5DA}</a:tableStyleId>
              </a:tblPr>
              <a:tblGrid>
                <a:gridCol w="6041571"/>
                <a:gridCol w="6041571"/>
              </a:tblGrid>
              <a:tr h="497428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GenosTV™ </a:t>
                      </a:r>
                      <a:endParaRPr lang="en-US" sz="28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Cable / Satellite</a:t>
                      </a:r>
                      <a:endParaRPr lang="en-US" sz="28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0507">
                <a:tc>
                  <a:txBody>
                    <a:bodyPr/>
                    <a:lstStyle/>
                    <a:p>
                      <a:r>
                        <a:rPr lang="en-US" b="1" dirty="0" smtClean="0"/>
                        <a:t>Infinite channel capacity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Only consumer selected channel is delivered to consumer premises.</a:t>
                      </a:r>
                      <a:endParaRPr lang="en-US" sz="2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/>
                        <a:t>Limited channel capacity</a:t>
                      </a:r>
                    </a:p>
                    <a:p>
                      <a:pPr marL="109538" indent="-109538">
                        <a:buFont typeface="Arial" pitchFamily="34" charset="0"/>
                        <a:buChar char="•"/>
                      </a:pPr>
                      <a:r>
                        <a:rPr lang="en-US" sz="1600" dirty="0" smtClean="0">
                          <a:latin typeface="Arial Narrow" pitchFamily="34" charset="0"/>
                        </a:rPr>
                        <a:t>Every channel is broadcast</a:t>
                      </a:r>
                      <a:r>
                        <a:rPr lang="en-US" sz="1600" baseline="0" dirty="0" smtClean="0">
                          <a:latin typeface="Arial Narrow" pitchFamily="34" charset="0"/>
                        </a:rPr>
                        <a:t> to consumer premises and  STB selects which channel is viewed.</a:t>
                      </a:r>
                      <a:endParaRPr lang="en-US" sz="1600" dirty="0">
                        <a:latin typeface="Arial Narrow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96959">
                <a:tc>
                  <a:txBody>
                    <a:bodyPr/>
                    <a:lstStyle/>
                    <a:p>
                      <a:r>
                        <a:rPr lang="en-US" b="1" dirty="0" smtClean="0"/>
                        <a:t>Bidirectional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Continuous two-way communication subscriber</a:t>
                      </a:r>
                      <a:r>
                        <a:rPr kumimoji="0" lang="en-US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  <a:sym typeface="Wingdings" pitchFamily="2" charset="2"/>
                        </a:rPr>
                        <a:t></a:t>
                      </a: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service.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Multiple bidirectional features can be implemented </a:t>
                      </a:r>
                      <a:r>
                        <a:rPr kumimoji="0" lang="en-US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(interactivity, communication, social media, web integration, …)</a:t>
                      </a:r>
                      <a:endParaRPr kumimoji="0" lang="en-US" sz="16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 Narrow" pitchFamily="34" charset="0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/>
                        <a:t>Unidirectional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Almost all content is “pushed down” to subscriber.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Limited consumer to service communication </a:t>
                      </a:r>
                      <a:r>
                        <a:rPr kumimoji="0" lang="en-US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(PPV/VOD)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sz="1600" dirty="0" smtClean="0">
                          <a:latin typeface="Arial Narrow" pitchFamily="34" charset="0"/>
                        </a:rPr>
                        <a:t>Limited or no interactivity or feature integration possible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08756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latin typeface="Arial Narrow" pitchFamily="34" charset="0"/>
                          <a:cs typeface="Arial" pitchFamily="34" charset="0"/>
                        </a:rPr>
                        <a:t>Requires</a:t>
                      </a:r>
                      <a:r>
                        <a:rPr lang="en-US" sz="1800" b="1" baseline="0" dirty="0" smtClean="0">
                          <a:latin typeface="Arial Narrow" pitchFamily="34" charset="0"/>
                          <a:cs typeface="Arial" pitchFamily="34" charset="0"/>
                        </a:rPr>
                        <a:t> modem and Internet-Enabled device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Over 40M Internet-Enabled TVs sold in USA in 2010.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Many more Internet-Enabled devices already in homes.</a:t>
                      </a:r>
                      <a:endParaRPr lang="en-US" sz="1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kern="1200" noProof="0" dirty="0" smtClean="0">
                          <a:solidFill>
                            <a:schemeClr val="tx1"/>
                          </a:solidFill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Requires STB(s) and/or satellite dish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Requires one STB required per room with monthly box rental fee charged</a:t>
                      </a:r>
                      <a:endParaRPr kumimoji="0" lang="en-US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 Narrow" pitchFamily="34" charset="0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0875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DVR integrated into service </a:t>
                      </a:r>
                      <a:r>
                        <a:rPr kumimoji="0" lang="en-US" sz="14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(CloudDVR™)</a:t>
                      </a:r>
                      <a:endParaRPr kumimoji="0" lang="en-US" sz="1800" b="1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 Narrow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Almost unlimited &amp; scalable capacity (millions of hours)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Secure for content protection – no data in home</a:t>
                      </a:r>
                      <a:endParaRPr lang="en-US" sz="28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DVR requires hardware in home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STB with DVR or TiVo-type device (limited capacity ~100hrs)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Insecure for content protection – can be copied/stolen</a:t>
                      </a:r>
                      <a:endParaRPr kumimoji="0" lang="en-US" sz="20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3520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Continuous Security Monitoring 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Content requests occur up to 5 times per second – requests constantly monitored and checked in subscriber database.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Encrypted content and tamper-resistant client application.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Partial Security System 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Depends entirely on STB to prevent unauthorized  viewing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STBs regularly tampered with &amp; illegal STBs in use</a:t>
                      </a:r>
                      <a:endParaRPr lang="en-US" sz="28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58230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Immediate In-Service Subscription Updates 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Instant access to content &amp; benefits of impulse buying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Arial" pitchFamily="34" charset="0"/>
                        </a:rPr>
                        <a:t>Subscription  Updates require call to 800 number </a:t>
                      </a:r>
                    </a:p>
                    <a:p>
                      <a:pPr marL="109538" marR="0" lvl="0" indent="-10953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 Narrow" pitchFamily="34" charset="0"/>
                          <a:ea typeface="+mn-ea"/>
                          <a:cs typeface="+mn-cs"/>
                        </a:rPr>
                        <a:t>Delayed access to new content and mostly in bundles</a:t>
                      </a:r>
                      <a:endParaRPr lang="en-US" sz="28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roup 541"/>
          <p:cNvGrpSpPr/>
          <p:nvPr/>
        </p:nvGrpSpPr>
        <p:grpSpPr>
          <a:xfrm>
            <a:off x="11270391" y="2522657"/>
            <a:ext cx="2885428" cy="1046610"/>
            <a:chOff x="11213152" y="5244127"/>
            <a:chExt cx="3221986" cy="1168687"/>
          </a:xfrm>
        </p:grpSpPr>
        <p:grpSp>
          <p:nvGrpSpPr>
            <p:cNvPr id="543" name="Group 84"/>
            <p:cNvGrpSpPr/>
            <p:nvPr/>
          </p:nvGrpSpPr>
          <p:grpSpPr>
            <a:xfrm>
              <a:off x="11295473" y="5244125"/>
              <a:ext cx="3118707" cy="1168686"/>
              <a:chOff x="1042106" y="1697726"/>
              <a:chExt cx="12546188" cy="5008970"/>
            </a:xfrm>
          </p:grpSpPr>
          <p:sp>
            <p:nvSpPr>
              <p:cNvPr id="545" name="Cloud 544"/>
              <p:cNvSpPr/>
              <p:nvPr/>
            </p:nvSpPr>
            <p:spPr>
              <a:xfrm>
                <a:off x="5000625" y="3203274"/>
                <a:ext cx="4629150" cy="2088770"/>
              </a:xfrm>
              <a:prstGeom prst="cloud">
                <a:avLst/>
              </a:prstGeom>
              <a:gradFill flip="none" rotWithShape="1">
                <a:gsLst>
                  <a:gs pos="0">
                    <a:srgbClr val="FFCCFF"/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800" b="1" dirty="0" smtClean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Arial" pitchFamily="34" charset="0"/>
                  </a:rPr>
                  <a:t>The Cloud</a:t>
                </a:r>
                <a:endParaRPr lang="en-US" sz="8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46" name="Group 1078"/>
              <p:cNvGrpSpPr/>
              <p:nvPr/>
            </p:nvGrpSpPr>
            <p:grpSpPr>
              <a:xfrm>
                <a:off x="1042106" y="1697726"/>
                <a:ext cx="2126765" cy="2075066"/>
                <a:chOff x="7620000" y="2743200"/>
                <a:chExt cx="950337" cy="946150"/>
              </a:xfrm>
            </p:grpSpPr>
            <p:sp>
              <p:nvSpPr>
                <p:cNvPr id="572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3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4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5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6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7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8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9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0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1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2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3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4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5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6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7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8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9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0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1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2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547" name="Bent-Up Arrow 546"/>
              <p:cNvSpPr/>
              <p:nvPr/>
            </p:nvSpPr>
            <p:spPr>
              <a:xfrm flipV="1">
                <a:off x="2961735" y="2652623"/>
                <a:ext cx="4791613" cy="1009649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548" name="Bent-Up Arrow 547"/>
              <p:cNvSpPr/>
              <p:nvPr/>
            </p:nvSpPr>
            <p:spPr>
              <a:xfrm rot="16200000" flipH="1" flipV="1">
                <a:off x="8840529" y="3443229"/>
                <a:ext cx="1037786" cy="4204219"/>
              </a:xfrm>
              <a:prstGeom prst="bentUpArrow">
                <a:avLst>
                  <a:gd name="adj1" fmla="val 31756"/>
                  <a:gd name="adj2" fmla="val 35135"/>
                  <a:gd name="adj3" fmla="val 31756"/>
                </a:avLst>
              </a:prstGeom>
              <a:gradFill>
                <a:lin ang="5400000" scaled="0"/>
              </a:gra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cxnSp>
            <p:nvCxnSpPr>
              <p:cNvPr id="549" name="Straight Arrow Connector 548"/>
              <p:cNvCxnSpPr>
                <a:endCxn id="545" idx="0"/>
              </p:cNvCxnSpPr>
              <p:nvPr/>
            </p:nvCxnSpPr>
            <p:spPr>
              <a:xfrm rot="10800000">
                <a:off x="9625919" y="4247659"/>
                <a:ext cx="1910565" cy="1044385"/>
              </a:xfrm>
              <a:prstGeom prst="straightConnector1">
                <a:avLst/>
              </a:prstGeom>
              <a:ln w="9525">
                <a:tailEnd type="arrow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0" name="Group 1078"/>
              <p:cNvGrpSpPr/>
              <p:nvPr/>
            </p:nvGrpSpPr>
            <p:grpSpPr>
              <a:xfrm>
                <a:off x="11461529" y="4631633"/>
                <a:ext cx="2126765" cy="2075063"/>
                <a:chOff x="7620000" y="2743200"/>
                <a:chExt cx="950337" cy="946150"/>
              </a:xfrm>
            </p:grpSpPr>
            <p:sp>
              <p:nvSpPr>
                <p:cNvPr id="551" name="Freeform 46"/>
                <p:cNvSpPr>
                  <a:spLocks/>
                </p:cNvSpPr>
                <p:nvPr/>
              </p:nvSpPr>
              <p:spPr bwMode="auto">
                <a:xfrm>
                  <a:off x="7640933" y="2755760"/>
                  <a:ext cx="916845" cy="916844"/>
                </a:xfrm>
                <a:custGeom>
                  <a:avLst/>
                  <a:gdLst/>
                  <a:ahLst/>
                  <a:cxnLst>
                    <a:cxn ang="0">
                      <a:pos x="438" y="220"/>
                    </a:cxn>
                    <a:cxn ang="0">
                      <a:pos x="434" y="176"/>
                    </a:cxn>
                    <a:cxn ang="0">
                      <a:pos x="420" y="134"/>
                    </a:cxn>
                    <a:cxn ang="0">
                      <a:pos x="400" y="96"/>
                    </a:cxn>
                    <a:cxn ang="0">
                      <a:pos x="374" y="64"/>
                    </a:cxn>
                    <a:cxn ang="0">
                      <a:pos x="340" y="38"/>
                    </a:cxn>
                    <a:cxn ang="0">
                      <a:pos x="304" y="18"/>
                    </a:cxn>
                    <a:cxn ang="0">
                      <a:pos x="262" y="4"/>
                    </a:cxn>
                    <a:cxn ang="0">
                      <a:pos x="218" y="0"/>
                    </a:cxn>
                    <a:cxn ang="0">
                      <a:pos x="196" y="2"/>
                    </a:cxn>
                    <a:cxn ang="0">
                      <a:pos x="154" y="10"/>
                    </a:cxn>
                    <a:cxn ang="0">
                      <a:pos x="114" y="26"/>
                    </a:cxn>
                    <a:cxn ang="0">
                      <a:pos x="80" y="50"/>
                    </a:cxn>
                    <a:cxn ang="0">
                      <a:pos x="50" y="80"/>
                    </a:cxn>
                    <a:cxn ang="0">
                      <a:pos x="26" y="114"/>
                    </a:cxn>
                    <a:cxn ang="0">
                      <a:pos x="10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4" y="264"/>
                    </a:cxn>
                    <a:cxn ang="0">
                      <a:pos x="16" y="304"/>
                    </a:cxn>
                    <a:cxn ang="0">
                      <a:pos x="36" y="342"/>
                    </a:cxn>
                    <a:cxn ang="0">
                      <a:pos x="64" y="374"/>
                    </a:cxn>
                    <a:cxn ang="0">
                      <a:pos x="96" y="400"/>
                    </a:cxn>
                    <a:cxn ang="0">
                      <a:pos x="134" y="422"/>
                    </a:cxn>
                    <a:cxn ang="0">
                      <a:pos x="174" y="434"/>
                    </a:cxn>
                    <a:cxn ang="0">
                      <a:pos x="218" y="438"/>
                    </a:cxn>
                    <a:cxn ang="0">
                      <a:pos x="240" y="438"/>
                    </a:cxn>
                    <a:cxn ang="0">
                      <a:pos x="284" y="428"/>
                    </a:cxn>
                    <a:cxn ang="0">
                      <a:pos x="322" y="412"/>
                    </a:cxn>
                    <a:cxn ang="0">
                      <a:pos x="358" y="388"/>
                    </a:cxn>
                    <a:cxn ang="0">
                      <a:pos x="388" y="358"/>
                    </a:cxn>
                    <a:cxn ang="0">
                      <a:pos x="412" y="324"/>
                    </a:cxn>
                    <a:cxn ang="0">
                      <a:pos x="428" y="284"/>
                    </a:cxn>
                    <a:cxn ang="0">
                      <a:pos x="436" y="242"/>
                    </a:cxn>
                    <a:cxn ang="0">
                      <a:pos x="438" y="220"/>
                    </a:cxn>
                  </a:cxnLst>
                  <a:rect l="0" t="0" r="r" b="b"/>
                  <a:pathLst>
                    <a:path w="438" h="438">
                      <a:moveTo>
                        <a:pt x="438" y="220"/>
                      </a:moveTo>
                      <a:lnTo>
                        <a:pt x="438" y="220"/>
                      </a:lnTo>
                      <a:lnTo>
                        <a:pt x="436" y="196"/>
                      </a:lnTo>
                      <a:lnTo>
                        <a:pt x="434" y="176"/>
                      </a:lnTo>
                      <a:lnTo>
                        <a:pt x="428" y="154"/>
                      </a:lnTo>
                      <a:lnTo>
                        <a:pt x="420" y="134"/>
                      </a:lnTo>
                      <a:lnTo>
                        <a:pt x="412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4" y="64"/>
                      </a:lnTo>
                      <a:lnTo>
                        <a:pt x="358" y="50"/>
                      </a:lnTo>
                      <a:lnTo>
                        <a:pt x="340" y="38"/>
                      </a:lnTo>
                      <a:lnTo>
                        <a:pt x="322" y="26"/>
                      </a:lnTo>
                      <a:lnTo>
                        <a:pt x="304" y="18"/>
                      </a:lnTo>
                      <a:lnTo>
                        <a:pt x="284" y="10"/>
                      </a:lnTo>
                      <a:lnTo>
                        <a:pt x="262" y="4"/>
                      </a:lnTo>
                      <a:lnTo>
                        <a:pt x="240" y="2"/>
                      </a:lnTo>
                      <a:lnTo>
                        <a:pt x="218" y="0"/>
                      </a:lnTo>
                      <a:lnTo>
                        <a:pt x="218" y="0"/>
                      </a:lnTo>
                      <a:lnTo>
                        <a:pt x="196" y="2"/>
                      </a:lnTo>
                      <a:lnTo>
                        <a:pt x="174" y="4"/>
                      </a:lnTo>
                      <a:lnTo>
                        <a:pt x="154" y="10"/>
                      </a:lnTo>
                      <a:lnTo>
                        <a:pt x="134" y="18"/>
                      </a:lnTo>
                      <a:lnTo>
                        <a:pt x="114" y="26"/>
                      </a:lnTo>
                      <a:lnTo>
                        <a:pt x="96" y="38"/>
                      </a:lnTo>
                      <a:lnTo>
                        <a:pt x="80" y="50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6" y="96"/>
                      </a:lnTo>
                      <a:lnTo>
                        <a:pt x="26" y="114"/>
                      </a:lnTo>
                      <a:lnTo>
                        <a:pt x="16" y="134"/>
                      </a:lnTo>
                      <a:lnTo>
                        <a:pt x="10" y="154"/>
                      </a:lnTo>
                      <a:lnTo>
                        <a:pt x="4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4" y="264"/>
                      </a:lnTo>
                      <a:lnTo>
                        <a:pt x="10" y="284"/>
                      </a:lnTo>
                      <a:lnTo>
                        <a:pt x="16" y="304"/>
                      </a:lnTo>
                      <a:lnTo>
                        <a:pt x="26" y="324"/>
                      </a:lnTo>
                      <a:lnTo>
                        <a:pt x="36" y="342"/>
                      </a:lnTo>
                      <a:lnTo>
                        <a:pt x="50" y="358"/>
                      </a:lnTo>
                      <a:lnTo>
                        <a:pt x="64" y="374"/>
                      </a:lnTo>
                      <a:lnTo>
                        <a:pt x="80" y="388"/>
                      </a:lnTo>
                      <a:lnTo>
                        <a:pt x="96" y="400"/>
                      </a:lnTo>
                      <a:lnTo>
                        <a:pt x="114" y="412"/>
                      </a:lnTo>
                      <a:lnTo>
                        <a:pt x="134" y="422"/>
                      </a:lnTo>
                      <a:lnTo>
                        <a:pt x="154" y="428"/>
                      </a:lnTo>
                      <a:lnTo>
                        <a:pt x="174" y="434"/>
                      </a:lnTo>
                      <a:lnTo>
                        <a:pt x="196" y="438"/>
                      </a:lnTo>
                      <a:lnTo>
                        <a:pt x="218" y="438"/>
                      </a:lnTo>
                      <a:lnTo>
                        <a:pt x="218" y="438"/>
                      </a:lnTo>
                      <a:lnTo>
                        <a:pt x="240" y="438"/>
                      </a:lnTo>
                      <a:lnTo>
                        <a:pt x="262" y="434"/>
                      </a:lnTo>
                      <a:lnTo>
                        <a:pt x="284" y="428"/>
                      </a:lnTo>
                      <a:lnTo>
                        <a:pt x="304" y="422"/>
                      </a:lnTo>
                      <a:lnTo>
                        <a:pt x="322" y="412"/>
                      </a:lnTo>
                      <a:lnTo>
                        <a:pt x="340" y="400"/>
                      </a:lnTo>
                      <a:lnTo>
                        <a:pt x="358" y="388"/>
                      </a:lnTo>
                      <a:lnTo>
                        <a:pt x="374" y="374"/>
                      </a:lnTo>
                      <a:lnTo>
                        <a:pt x="388" y="358"/>
                      </a:lnTo>
                      <a:lnTo>
                        <a:pt x="400" y="342"/>
                      </a:lnTo>
                      <a:lnTo>
                        <a:pt x="412" y="324"/>
                      </a:lnTo>
                      <a:lnTo>
                        <a:pt x="420" y="304"/>
                      </a:lnTo>
                      <a:lnTo>
                        <a:pt x="428" y="284"/>
                      </a:lnTo>
                      <a:lnTo>
                        <a:pt x="434" y="264"/>
                      </a:lnTo>
                      <a:lnTo>
                        <a:pt x="436" y="242"/>
                      </a:lnTo>
                      <a:lnTo>
                        <a:pt x="438" y="220"/>
                      </a:lnTo>
                      <a:lnTo>
                        <a:pt x="438" y="220"/>
                      </a:lnTo>
                      <a:close/>
                    </a:path>
                  </a:pathLst>
                </a:custGeom>
                <a:solidFill>
                  <a:srgbClr val="0090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2" name="Freeform 47"/>
                <p:cNvSpPr>
                  <a:spLocks/>
                </p:cNvSpPr>
                <p:nvPr/>
              </p:nvSpPr>
              <p:spPr bwMode="auto">
                <a:xfrm>
                  <a:off x="7716290" y="2755760"/>
                  <a:ext cx="770317" cy="916844"/>
                </a:xfrm>
                <a:custGeom>
                  <a:avLst/>
                  <a:gdLst/>
                  <a:ahLst/>
                  <a:cxnLst>
                    <a:cxn ang="0">
                      <a:pos x="368" y="220"/>
                    </a:cxn>
                    <a:cxn ang="0">
                      <a:pos x="364" y="176"/>
                    </a:cxn>
                    <a:cxn ang="0">
                      <a:pos x="354" y="134"/>
                    </a:cxn>
                    <a:cxn ang="0">
                      <a:pos x="336" y="96"/>
                    </a:cxn>
                    <a:cxn ang="0">
                      <a:pos x="314" y="64"/>
                    </a:cxn>
                    <a:cxn ang="0">
                      <a:pos x="286" y="38"/>
                    </a:cxn>
                    <a:cxn ang="0">
                      <a:pos x="256" y="18"/>
                    </a:cxn>
                    <a:cxn ang="0">
                      <a:pos x="220" y="4"/>
                    </a:cxn>
                    <a:cxn ang="0">
                      <a:pos x="184" y="0"/>
                    </a:cxn>
                    <a:cxn ang="0">
                      <a:pos x="164" y="2"/>
                    </a:cxn>
                    <a:cxn ang="0">
                      <a:pos x="128" y="10"/>
                    </a:cxn>
                    <a:cxn ang="0">
                      <a:pos x="96" y="26"/>
                    </a:cxn>
                    <a:cxn ang="0">
                      <a:pos x="66" y="50"/>
                    </a:cxn>
                    <a:cxn ang="0">
                      <a:pos x="42" y="80"/>
                    </a:cxn>
                    <a:cxn ang="0">
                      <a:pos x="22" y="114"/>
                    </a:cxn>
                    <a:cxn ang="0">
                      <a:pos x="8" y="154"/>
                    </a:cxn>
                    <a:cxn ang="0">
                      <a:pos x="0" y="196"/>
                    </a:cxn>
                    <a:cxn ang="0">
                      <a:pos x="0" y="220"/>
                    </a:cxn>
                    <a:cxn ang="0">
                      <a:pos x="2" y="264"/>
                    </a:cxn>
                    <a:cxn ang="0">
                      <a:pos x="14" y="304"/>
                    </a:cxn>
                    <a:cxn ang="0">
                      <a:pos x="30" y="342"/>
                    </a:cxn>
                    <a:cxn ang="0">
                      <a:pos x="54" y="374"/>
                    </a:cxn>
                    <a:cxn ang="0">
                      <a:pos x="80" y="400"/>
                    </a:cxn>
                    <a:cxn ang="0">
                      <a:pos x="112" y="422"/>
                    </a:cxn>
                    <a:cxn ang="0">
                      <a:pos x="146" y="434"/>
                    </a:cxn>
                    <a:cxn ang="0">
                      <a:pos x="184" y="438"/>
                    </a:cxn>
                    <a:cxn ang="0">
                      <a:pos x="202" y="438"/>
                    </a:cxn>
                    <a:cxn ang="0">
                      <a:pos x="238" y="428"/>
                    </a:cxn>
                    <a:cxn ang="0">
                      <a:pos x="272" y="412"/>
                    </a:cxn>
                    <a:cxn ang="0">
                      <a:pos x="300" y="388"/>
                    </a:cxn>
                    <a:cxn ang="0">
                      <a:pos x="326" y="358"/>
                    </a:cxn>
                    <a:cxn ang="0">
                      <a:pos x="346" y="324"/>
                    </a:cxn>
                    <a:cxn ang="0">
                      <a:pos x="360" y="284"/>
                    </a:cxn>
                    <a:cxn ang="0">
                      <a:pos x="366" y="242"/>
                    </a:cxn>
                    <a:cxn ang="0">
                      <a:pos x="368" y="220"/>
                    </a:cxn>
                  </a:cxnLst>
                  <a:rect l="0" t="0" r="r" b="b"/>
                  <a:pathLst>
                    <a:path w="368" h="438">
                      <a:moveTo>
                        <a:pt x="368" y="220"/>
                      </a:moveTo>
                      <a:lnTo>
                        <a:pt x="368" y="220"/>
                      </a:lnTo>
                      <a:lnTo>
                        <a:pt x="366" y="196"/>
                      </a:lnTo>
                      <a:lnTo>
                        <a:pt x="364" y="176"/>
                      </a:lnTo>
                      <a:lnTo>
                        <a:pt x="360" y="154"/>
                      </a:lnTo>
                      <a:lnTo>
                        <a:pt x="354" y="134"/>
                      </a:lnTo>
                      <a:lnTo>
                        <a:pt x="346" y="114"/>
                      </a:lnTo>
                      <a:lnTo>
                        <a:pt x="336" y="96"/>
                      </a:lnTo>
                      <a:lnTo>
                        <a:pt x="326" y="80"/>
                      </a:lnTo>
                      <a:lnTo>
                        <a:pt x="314" y="64"/>
                      </a:lnTo>
                      <a:lnTo>
                        <a:pt x="300" y="50"/>
                      </a:lnTo>
                      <a:lnTo>
                        <a:pt x="286" y="38"/>
                      </a:lnTo>
                      <a:lnTo>
                        <a:pt x="272" y="26"/>
                      </a:lnTo>
                      <a:lnTo>
                        <a:pt x="256" y="18"/>
                      </a:lnTo>
                      <a:lnTo>
                        <a:pt x="238" y="10"/>
                      </a:lnTo>
                      <a:lnTo>
                        <a:pt x="220" y="4"/>
                      </a:lnTo>
                      <a:lnTo>
                        <a:pt x="202" y="2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64" y="2"/>
                      </a:lnTo>
                      <a:lnTo>
                        <a:pt x="146" y="4"/>
                      </a:lnTo>
                      <a:lnTo>
                        <a:pt x="128" y="10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0" y="38"/>
                      </a:lnTo>
                      <a:lnTo>
                        <a:pt x="66" y="50"/>
                      </a:lnTo>
                      <a:lnTo>
                        <a:pt x="54" y="64"/>
                      </a:lnTo>
                      <a:lnTo>
                        <a:pt x="42" y="80"/>
                      </a:lnTo>
                      <a:lnTo>
                        <a:pt x="30" y="96"/>
                      </a:lnTo>
                      <a:lnTo>
                        <a:pt x="22" y="114"/>
                      </a:lnTo>
                      <a:lnTo>
                        <a:pt x="14" y="134"/>
                      </a:lnTo>
                      <a:lnTo>
                        <a:pt x="8" y="154"/>
                      </a:lnTo>
                      <a:lnTo>
                        <a:pt x="2" y="176"/>
                      </a:lnTo>
                      <a:lnTo>
                        <a:pt x="0" y="196"/>
                      </a:lnTo>
                      <a:lnTo>
                        <a:pt x="0" y="220"/>
                      </a:lnTo>
                      <a:lnTo>
                        <a:pt x="0" y="220"/>
                      </a:lnTo>
                      <a:lnTo>
                        <a:pt x="0" y="242"/>
                      </a:lnTo>
                      <a:lnTo>
                        <a:pt x="2" y="264"/>
                      </a:lnTo>
                      <a:lnTo>
                        <a:pt x="8" y="284"/>
                      </a:lnTo>
                      <a:lnTo>
                        <a:pt x="14" y="304"/>
                      </a:lnTo>
                      <a:lnTo>
                        <a:pt x="22" y="324"/>
                      </a:lnTo>
                      <a:lnTo>
                        <a:pt x="30" y="342"/>
                      </a:lnTo>
                      <a:lnTo>
                        <a:pt x="42" y="358"/>
                      </a:lnTo>
                      <a:lnTo>
                        <a:pt x="54" y="374"/>
                      </a:lnTo>
                      <a:lnTo>
                        <a:pt x="66" y="388"/>
                      </a:lnTo>
                      <a:lnTo>
                        <a:pt x="80" y="400"/>
                      </a:lnTo>
                      <a:lnTo>
                        <a:pt x="96" y="412"/>
                      </a:lnTo>
                      <a:lnTo>
                        <a:pt x="112" y="422"/>
                      </a:lnTo>
                      <a:lnTo>
                        <a:pt x="128" y="428"/>
                      </a:lnTo>
                      <a:lnTo>
                        <a:pt x="146" y="434"/>
                      </a:lnTo>
                      <a:lnTo>
                        <a:pt x="164" y="438"/>
                      </a:lnTo>
                      <a:lnTo>
                        <a:pt x="184" y="438"/>
                      </a:lnTo>
                      <a:lnTo>
                        <a:pt x="184" y="438"/>
                      </a:lnTo>
                      <a:lnTo>
                        <a:pt x="202" y="438"/>
                      </a:lnTo>
                      <a:lnTo>
                        <a:pt x="220" y="434"/>
                      </a:lnTo>
                      <a:lnTo>
                        <a:pt x="238" y="428"/>
                      </a:lnTo>
                      <a:lnTo>
                        <a:pt x="256" y="422"/>
                      </a:lnTo>
                      <a:lnTo>
                        <a:pt x="272" y="412"/>
                      </a:lnTo>
                      <a:lnTo>
                        <a:pt x="286" y="400"/>
                      </a:lnTo>
                      <a:lnTo>
                        <a:pt x="300" y="388"/>
                      </a:lnTo>
                      <a:lnTo>
                        <a:pt x="314" y="374"/>
                      </a:lnTo>
                      <a:lnTo>
                        <a:pt x="326" y="358"/>
                      </a:lnTo>
                      <a:lnTo>
                        <a:pt x="336" y="342"/>
                      </a:lnTo>
                      <a:lnTo>
                        <a:pt x="346" y="324"/>
                      </a:lnTo>
                      <a:lnTo>
                        <a:pt x="354" y="304"/>
                      </a:lnTo>
                      <a:lnTo>
                        <a:pt x="360" y="284"/>
                      </a:lnTo>
                      <a:lnTo>
                        <a:pt x="364" y="264"/>
                      </a:lnTo>
                      <a:lnTo>
                        <a:pt x="366" y="242"/>
                      </a:lnTo>
                      <a:lnTo>
                        <a:pt x="368" y="220"/>
                      </a:lnTo>
                      <a:lnTo>
                        <a:pt x="368" y="220"/>
                      </a:lnTo>
                      <a:close/>
                    </a:path>
                  </a:pathLst>
                </a:custGeom>
                <a:solidFill>
                  <a:srgbClr val="00A0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3" name="Freeform 48"/>
                <p:cNvSpPr>
                  <a:spLocks/>
                </p:cNvSpPr>
                <p:nvPr/>
              </p:nvSpPr>
              <p:spPr bwMode="auto">
                <a:xfrm>
                  <a:off x="7720476" y="2755760"/>
                  <a:ext cx="569365" cy="560992"/>
                </a:xfrm>
                <a:custGeom>
                  <a:avLst/>
                  <a:gdLst/>
                  <a:ahLst/>
                  <a:cxnLst>
                    <a:cxn ang="0">
                      <a:pos x="136" y="268"/>
                    </a:cxn>
                    <a:cxn ang="0">
                      <a:pos x="136" y="268"/>
                    </a:cxn>
                    <a:cxn ang="0">
                      <a:pos x="150" y="268"/>
                    </a:cxn>
                    <a:cxn ang="0">
                      <a:pos x="164" y="266"/>
                    </a:cxn>
                    <a:cxn ang="0">
                      <a:pos x="176" y="262"/>
                    </a:cxn>
                    <a:cxn ang="0">
                      <a:pos x="188" y="258"/>
                    </a:cxn>
                    <a:cxn ang="0">
                      <a:pos x="200" y="252"/>
                    </a:cxn>
                    <a:cxn ang="0">
                      <a:pos x="212" y="246"/>
                    </a:cxn>
                    <a:cxn ang="0">
                      <a:pos x="222" y="238"/>
                    </a:cxn>
                    <a:cxn ang="0">
                      <a:pos x="232" y="228"/>
                    </a:cxn>
                    <a:cxn ang="0">
                      <a:pos x="240" y="220"/>
                    </a:cxn>
                    <a:cxn ang="0">
                      <a:pos x="248" y="208"/>
                    </a:cxn>
                    <a:cxn ang="0">
                      <a:pos x="256" y="198"/>
                    </a:cxn>
                    <a:cxn ang="0">
                      <a:pos x="260" y="186"/>
                    </a:cxn>
                    <a:cxn ang="0">
                      <a:pos x="266" y="174"/>
                    </a:cxn>
                    <a:cxn ang="0">
                      <a:pos x="268" y="160"/>
                    </a:cxn>
                    <a:cxn ang="0">
                      <a:pos x="270" y="146"/>
                    </a:cxn>
                    <a:cxn ang="0">
                      <a:pos x="272" y="132"/>
                    </a:cxn>
                    <a:cxn ang="0">
                      <a:pos x="272" y="132"/>
                    </a:cxn>
                    <a:cxn ang="0">
                      <a:pos x="270" y="110"/>
                    </a:cxn>
                    <a:cxn ang="0">
                      <a:pos x="264" y="86"/>
                    </a:cxn>
                    <a:cxn ang="0">
                      <a:pos x="254" y="66"/>
                    </a:cxn>
                    <a:cxn ang="0">
                      <a:pos x="242" y="48"/>
                    </a:cxn>
                    <a:cxn ang="0">
                      <a:pos x="226" y="32"/>
                    </a:cxn>
                    <a:cxn ang="0">
                      <a:pos x="208" y="18"/>
                    </a:cxn>
                    <a:cxn ang="0">
                      <a:pos x="188" y="8"/>
                    </a:cxn>
                    <a:cxn ang="0">
                      <a:pos x="166" y="0"/>
                    </a:cxn>
                    <a:cxn ang="0">
                      <a:pos x="166" y="0"/>
                    </a:cxn>
                    <a:cxn ang="0">
                      <a:pos x="142" y="4"/>
                    </a:cxn>
                    <a:cxn ang="0">
                      <a:pos x="120" y="8"/>
                    </a:cxn>
                    <a:cxn ang="0">
                      <a:pos x="100" y="16"/>
                    </a:cxn>
                    <a:cxn ang="0">
                      <a:pos x="78" y="26"/>
                    </a:cxn>
                    <a:cxn ang="0">
                      <a:pos x="60" y="36"/>
                    </a:cxn>
                    <a:cxn ang="0">
                      <a:pos x="42" y="50"/>
                    </a:cxn>
                    <a:cxn ang="0">
                      <a:pos x="26" y="64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6" y="94"/>
                    </a:cxn>
                    <a:cxn ang="0">
                      <a:pos x="4" y="106"/>
                    </a:cxn>
                    <a:cxn ang="0">
                      <a:pos x="2" y="120"/>
                    </a:cxn>
                    <a:cxn ang="0">
                      <a:pos x="0" y="132"/>
                    </a:cxn>
                    <a:cxn ang="0">
                      <a:pos x="0" y="132"/>
                    </a:cxn>
                    <a:cxn ang="0">
                      <a:pos x="2" y="146"/>
                    </a:cxn>
                    <a:cxn ang="0">
                      <a:pos x="4" y="160"/>
                    </a:cxn>
                    <a:cxn ang="0">
                      <a:pos x="6" y="174"/>
                    </a:cxn>
                    <a:cxn ang="0">
                      <a:pos x="12" y="186"/>
                    </a:cxn>
                    <a:cxn ang="0">
                      <a:pos x="16" y="198"/>
                    </a:cxn>
                    <a:cxn ang="0">
                      <a:pos x="24" y="208"/>
                    </a:cxn>
                    <a:cxn ang="0">
                      <a:pos x="32" y="220"/>
                    </a:cxn>
                    <a:cxn ang="0">
                      <a:pos x="40" y="228"/>
                    </a:cxn>
                    <a:cxn ang="0">
                      <a:pos x="50" y="238"/>
                    </a:cxn>
                    <a:cxn ang="0">
                      <a:pos x="60" y="246"/>
                    </a:cxn>
                    <a:cxn ang="0">
                      <a:pos x="72" y="252"/>
                    </a:cxn>
                    <a:cxn ang="0">
                      <a:pos x="84" y="258"/>
                    </a:cxn>
                    <a:cxn ang="0">
                      <a:pos x="96" y="262"/>
                    </a:cxn>
                    <a:cxn ang="0">
                      <a:pos x="108" y="266"/>
                    </a:cxn>
                    <a:cxn ang="0">
                      <a:pos x="122" y="268"/>
                    </a:cxn>
                    <a:cxn ang="0">
                      <a:pos x="136" y="268"/>
                    </a:cxn>
                    <a:cxn ang="0">
                      <a:pos x="136" y="268"/>
                    </a:cxn>
                  </a:cxnLst>
                  <a:rect l="0" t="0" r="r" b="b"/>
                  <a:pathLst>
                    <a:path w="272" h="268">
                      <a:moveTo>
                        <a:pt x="136" y="268"/>
                      </a:moveTo>
                      <a:lnTo>
                        <a:pt x="136" y="268"/>
                      </a:lnTo>
                      <a:lnTo>
                        <a:pt x="150" y="268"/>
                      </a:lnTo>
                      <a:lnTo>
                        <a:pt x="164" y="266"/>
                      </a:lnTo>
                      <a:lnTo>
                        <a:pt x="176" y="262"/>
                      </a:lnTo>
                      <a:lnTo>
                        <a:pt x="188" y="258"/>
                      </a:lnTo>
                      <a:lnTo>
                        <a:pt x="200" y="252"/>
                      </a:lnTo>
                      <a:lnTo>
                        <a:pt x="212" y="246"/>
                      </a:lnTo>
                      <a:lnTo>
                        <a:pt x="222" y="238"/>
                      </a:lnTo>
                      <a:lnTo>
                        <a:pt x="232" y="228"/>
                      </a:lnTo>
                      <a:lnTo>
                        <a:pt x="240" y="220"/>
                      </a:lnTo>
                      <a:lnTo>
                        <a:pt x="248" y="208"/>
                      </a:lnTo>
                      <a:lnTo>
                        <a:pt x="256" y="198"/>
                      </a:lnTo>
                      <a:lnTo>
                        <a:pt x="260" y="186"/>
                      </a:lnTo>
                      <a:lnTo>
                        <a:pt x="266" y="174"/>
                      </a:lnTo>
                      <a:lnTo>
                        <a:pt x="268" y="160"/>
                      </a:lnTo>
                      <a:lnTo>
                        <a:pt x="270" y="146"/>
                      </a:lnTo>
                      <a:lnTo>
                        <a:pt x="272" y="132"/>
                      </a:lnTo>
                      <a:lnTo>
                        <a:pt x="272" y="132"/>
                      </a:lnTo>
                      <a:lnTo>
                        <a:pt x="270" y="110"/>
                      </a:lnTo>
                      <a:lnTo>
                        <a:pt x="264" y="86"/>
                      </a:lnTo>
                      <a:lnTo>
                        <a:pt x="254" y="66"/>
                      </a:lnTo>
                      <a:lnTo>
                        <a:pt x="242" y="48"/>
                      </a:lnTo>
                      <a:lnTo>
                        <a:pt x="226" y="32"/>
                      </a:lnTo>
                      <a:lnTo>
                        <a:pt x="208" y="18"/>
                      </a:lnTo>
                      <a:lnTo>
                        <a:pt x="188" y="8"/>
                      </a:lnTo>
                      <a:lnTo>
                        <a:pt x="166" y="0"/>
                      </a:lnTo>
                      <a:lnTo>
                        <a:pt x="166" y="0"/>
                      </a:lnTo>
                      <a:lnTo>
                        <a:pt x="142" y="4"/>
                      </a:lnTo>
                      <a:lnTo>
                        <a:pt x="120" y="8"/>
                      </a:lnTo>
                      <a:lnTo>
                        <a:pt x="100" y="16"/>
                      </a:lnTo>
                      <a:lnTo>
                        <a:pt x="78" y="26"/>
                      </a:lnTo>
                      <a:lnTo>
                        <a:pt x="60" y="36"/>
                      </a:lnTo>
                      <a:lnTo>
                        <a:pt x="42" y="50"/>
                      </a:lnTo>
                      <a:lnTo>
                        <a:pt x="26" y="64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6" y="94"/>
                      </a:lnTo>
                      <a:lnTo>
                        <a:pt x="4" y="106"/>
                      </a:lnTo>
                      <a:lnTo>
                        <a:pt x="2" y="120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2" y="146"/>
                      </a:lnTo>
                      <a:lnTo>
                        <a:pt x="4" y="160"/>
                      </a:lnTo>
                      <a:lnTo>
                        <a:pt x="6" y="174"/>
                      </a:lnTo>
                      <a:lnTo>
                        <a:pt x="12" y="186"/>
                      </a:lnTo>
                      <a:lnTo>
                        <a:pt x="16" y="198"/>
                      </a:lnTo>
                      <a:lnTo>
                        <a:pt x="24" y="208"/>
                      </a:lnTo>
                      <a:lnTo>
                        <a:pt x="32" y="220"/>
                      </a:lnTo>
                      <a:lnTo>
                        <a:pt x="40" y="228"/>
                      </a:lnTo>
                      <a:lnTo>
                        <a:pt x="50" y="238"/>
                      </a:lnTo>
                      <a:lnTo>
                        <a:pt x="60" y="246"/>
                      </a:lnTo>
                      <a:lnTo>
                        <a:pt x="72" y="252"/>
                      </a:lnTo>
                      <a:lnTo>
                        <a:pt x="84" y="258"/>
                      </a:lnTo>
                      <a:lnTo>
                        <a:pt x="96" y="262"/>
                      </a:lnTo>
                      <a:lnTo>
                        <a:pt x="108" y="266"/>
                      </a:lnTo>
                      <a:lnTo>
                        <a:pt x="122" y="268"/>
                      </a:lnTo>
                      <a:lnTo>
                        <a:pt x="136" y="268"/>
                      </a:lnTo>
                      <a:lnTo>
                        <a:pt x="136" y="268"/>
                      </a:lnTo>
                      <a:close/>
                    </a:path>
                  </a:pathLst>
                </a:custGeom>
                <a:solidFill>
                  <a:srgbClr val="34B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4" name="Freeform 49"/>
                <p:cNvSpPr>
                  <a:spLocks/>
                </p:cNvSpPr>
                <p:nvPr/>
              </p:nvSpPr>
              <p:spPr bwMode="auto">
                <a:xfrm>
                  <a:off x="7875377" y="2877168"/>
                  <a:ext cx="66984" cy="79544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20"/>
                    </a:cxn>
                    <a:cxn ang="0">
                      <a:pos x="4" y="20"/>
                    </a:cxn>
                    <a:cxn ang="0">
                      <a:pos x="4" y="20"/>
                    </a:cxn>
                    <a:cxn ang="0">
                      <a:pos x="12" y="20"/>
                    </a:cxn>
                    <a:cxn ang="0">
                      <a:pos x="14" y="22"/>
                    </a:cxn>
                    <a:cxn ang="0">
                      <a:pos x="18" y="26"/>
                    </a:cxn>
                    <a:cxn ang="0">
                      <a:pos x="20" y="34"/>
                    </a:cxn>
                    <a:cxn ang="0">
                      <a:pos x="20" y="34"/>
                    </a:cxn>
                    <a:cxn ang="0">
                      <a:pos x="20" y="36"/>
                    </a:cxn>
                    <a:cxn ang="0">
                      <a:pos x="22" y="38"/>
                    </a:cxn>
                    <a:cxn ang="0">
                      <a:pos x="22" y="36"/>
                    </a:cxn>
                    <a:cxn ang="0">
                      <a:pos x="22" y="36"/>
                    </a:cxn>
                    <a:cxn ang="0">
                      <a:pos x="24" y="32"/>
                    </a:cxn>
                    <a:cxn ang="0">
                      <a:pos x="28" y="28"/>
                    </a:cxn>
                    <a:cxn ang="0">
                      <a:pos x="28" y="28"/>
                    </a:cxn>
                    <a:cxn ang="0">
                      <a:pos x="28" y="26"/>
                    </a:cxn>
                    <a:cxn ang="0">
                      <a:pos x="28" y="26"/>
                    </a:cxn>
                    <a:cxn ang="0">
                      <a:pos x="32" y="22"/>
                    </a:cxn>
                    <a:cxn ang="0">
                      <a:pos x="32" y="22"/>
                    </a:cxn>
                    <a:cxn ang="0">
                      <a:pos x="32" y="20"/>
                    </a:cxn>
                    <a:cxn ang="0">
                      <a:pos x="32" y="20"/>
                    </a:cxn>
                    <a:cxn ang="0">
                      <a:pos x="28" y="20"/>
                    </a:cxn>
                    <a:cxn ang="0">
                      <a:pos x="24" y="18"/>
                    </a:cxn>
                    <a:cxn ang="0">
                      <a:pos x="24" y="18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4" y="14"/>
                    </a:cxn>
                    <a:cxn ang="0">
                      <a:pos x="26" y="12"/>
                    </a:cxn>
                    <a:cxn ang="0">
                      <a:pos x="28" y="10"/>
                    </a:cxn>
                    <a:cxn ang="0">
                      <a:pos x="28" y="10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6"/>
                    </a:cxn>
                    <a:cxn ang="0">
                      <a:pos x="32" y="4"/>
                    </a:cxn>
                    <a:cxn ang="0">
                      <a:pos x="32" y="4"/>
                    </a:cxn>
                    <a:cxn ang="0">
                      <a:pos x="30" y="0"/>
                    </a:cxn>
                    <a:cxn ang="0">
                      <a:pos x="30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8" y="0"/>
                    </a:cxn>
                    <a:cxn ang="0">
                      <a:pos x="22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4" y="6"/>
                    </a:cxn>
                    <a:cxn ang="0">
                      <a:pos x="10" y="8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4"/>
                    </a:cxn>
                    <a:cxn ang="0">
                      <a:pos x="0" y="18"/>
                    </a:cxn>
                    <a:cxn ang="0">
                      <a:pos x="0" y="18"/>
                    </a:cxn>
                  </a:cxnLst>
                  <a:rect l="0" t="0" r="r" b="b"/>
                  <a:pathLst>
                    <a:path w="32" h="3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8" y="2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5" name="Freeform 50"/>
                <p:cNvSpPr>
                  <a:spLocks/>
                </p:cNvSpPr>
                <p:nvPr/>
              </p:nvSpPr>
              <p:spPr bwMode="auto">
                <a:xfrm>
                  <a:off x="7841885" y="2914847"/>
                  <a:ext cx="4187" cy="209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6" name="Freeform 51"/>
                <p:cNvSpPr>
                  <a:spLocks/>
                </p:cNvSpPr>
                <p:nvPr/>
              </p:nvSpPr>
              <p:spPr bwMode="auto">
                <a:xfrm>
                  <a:off x="8000972" y="2877168"/>
                  <a:ext cx="33492" cy="16746"/>
                </a:xfrm>
                <a:custGeom>
                  <a:avLst/>
                  <a:gdLst/>
                  <a:ahLst/>
                  <a:cxnLst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" y="8"/>
                    </a:cxn>
                    <a:cxn ang="0">
                      <a:pos x="4" y="8"/>
                    </a:cxn>
                  </a:cxnLst>
                  <a:rect l="0" t="0" r="r" b="b"/>
                  <a:pathLst>
                    <a:path w="1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7" name="Freeform 52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485635" cy="569365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18"/>
                    </a:cxn>
                    <a:cxn ang="0">
                      <a:pos x="4" y="24"/>
                    </a:cxn>
                    <a:cxn ang="0">
                      <a:pos x="12" y="32"/>
                    </a:cxn>
                    <a:cxn ang="0">
                      <a:pos x="20" y="34"/>
                    </a:cxn>
                    <a:cxn ang="0">
                      <a:pos x="16" y="24"/>
                    </a:cxn>
                    <a:cxn ang="0">
                      <a:pos x="30" y="10"/>
                    </a:cxn>
                    <a:cxn ang="0">
                      <a:pos x="34" y="16"/>
                    </a:cxn>
                    <a:cxn ang="0">
                      <a:pos x="44" y="26"/>
                    </a:cxn>
                    <a:cxn ang="0">
                      <a:pos x="48" y="32"/>
                    </a:cxn>
                    <a:cxn ang="0">
                      <a:pos x="42" y="38"/>
                    </a:cxn>
                    <a:cxn ang="0">
                      <a:pos x="42" y="48"/>
                    </a:cxn>
                    <a:cxn ang="0">
                      <a:pos x="40" y="56"/>
                    </a:cxn>
                    <a:cxn ang="0">
                      <a:pos x="42" y="66"/>
                    </a:cxn>
                    <a:cxn ang="0">
                      <a:pos x="44" y="74"/>
                    </a:cxn>
                    <a:cxn ang="0">
                      <a:pos x="50" y="80"/>
                    </a:cxn>
                    <a:cxn ang="0">
                      <a:pos x="58" y="82"/>
                    </a:cxn>
                    <a:cxn ang="0">
                      <a:pos x="54" y="92"/>
                    </a:cxn>
                    <a:cxn ang="0">
                      <a:pos x="56" y="104"/>
                    </a:cxn>
                    <a:cxn ang="0">
                      <a:pos x="64" y="106"/>
                    </a:cxn>
                    <a:cxn ang="0">
                      <a:pos x="72" y="106"/>
                    </a:cxn>
                    <a:cxn ang="0">
                      <a:pos x="80" y="96"/>
                    </a:cxn>
                    <a:cxn ang="0">
                      <a:pos x="76" y="88"/>
                    </a:cxn>
                    <a:cxn ang="0">
                      <a:pos x="80" y="80"/>
                    </a:cxn>
                    <a:cxn ang="0">
                      <a:pos x="86" y="70"/>
                    </a:cxn>
                    <a:cxn ang="0">
                      <a:pos x="94" y="72"/>
                    </a:cxn>
                    <a:cxn ang="0">
                      <a:pos x="90" y="66"/>
                    </a:cxn>
                    <a:cxn ang="0">
                      <a:pos x="94" y="58"/>
                    </a:cxn>
                    <a:cxn ang="0">
                      <a:pos x="102" y="54"/>
                    </a:cxn>
                    <a:cxn ang="0">
                      <a:pos x="120" y="48"/>
                    </a:cxn>
                    <a:cxn ang="0">
                      <a:pos x="134" y="48"/>
                    </a:cxn>
                    <a:cxn ang="0">
                      <a:pos x="140" y="60"/>
                    </a:cxn>
                    <a:cxn ang="0">
                      <a:pos x="130" y="66"/>
                    </a:cxn>
                    <a:cxn ang="0">
                      <a:pos x="124" y="74"/>
                    </a:cxn>
                    <a:cxn ang="0">
                      <a:pos x="114" y="82"/>
                    </a:cxn>
                    <a:cxn ang="0">
                      <a:pos x="96" y="96"/>
                    </a:cxn>
                    <a:cxn ang="0">
                      <a:pos x="88" y="110"/>
                    </a:cxn>
                    <a:cxn ang="0">
                      <a:pos x="76" y="132"/>
                    </a:cxn>
                    <a:cxn ang="0">
                      <a:pos x="76" y="150"/>
                    </a:cxn>
                    <a:cxn ang="0">
                      <a:pos x="78" y="172"/>
                    </a:cxn>
                    <a:cxn ang="0">
                      <a:pos x="84" y="190"/>
                    </a:cxn>
                    <a:cxn ang="0">
                      <a:pos x="88" y="202"/>
                    </a:cxn>
                    <a:cxn ang="0">
                      <a:pos x="90" y="210"/>
                    </a:cxn>
                    <a:cxn ang="0">
                      <a:pos x="102" y="216"/>
                    </a:cxn>
                    <a:cxn ang="0">
                      <a:pos x="130" y="220"/>
                    </a:cxn>
                    <a:cxn ang="0">
                      <a:pos x="140" y="214"/>
                    </a:cxn>
                    <a:cxn ang="0">
                      <a:pos x="152" y="200"/>
                    </a:cxn>
                    <a:cxn ang="0">
                      <a:pos x="166" y="196"/>
                    </a:cxn>
                    <a:cxn ang="0">
                      <a:pos x="184" y="196"/>
                    </a:cxn>
                    <a:cxn ang="0">
                      <a:pos x="184" y="202"/>
                    </a:cxn>
                    <a:cxn ang="0">
                      <a:pos x="186" y="210"/>
                    </a:cxn>
                    <a:cxn ang="0">
                      <a:pos x="186" y="222"/>
                    </a:cxn>
                    <a:cxn ang="0">
                      <a:pos x="196" y="234"/>
                    </a:cxn>
                    <a:cxn ang="0">
                      <a:pos x="202" y="244"/>
                    </a:cxn>
                    <a:cxn ang="0">
                      <a:pos x="206" y="252"/>
                    </a:cxn>
                    <a:cxn ang="0">
                      <a:pos x="208" y="270"/>
                    </a:cxn>
                    <a:cxn ang="0">
                      <a:pos x="214" y="266"/>
                    </a:cxn>
                    <a:cxn ang="0">
                      <a:pos x="218" y="250"/>
                    </a:cxn>
                    <a:cxn ang="0">
                      <a:pos x="228" y="206"/>
                    </a:cxn>
                    <a:cxn ang="0">
                      <a:pos x="232" y="170"/>
                    </a:cxn>
                    <a:cxn ang="0">
                      <a:pos x="196" y="88"/>
                    </a:cxn>
                    <a:cxn ang="0">
                      <a:pos x="130" y="28"/>
                    </a:cxn>
                    <a:cxn ang="0">
                      <a:pos x="44" y="0"/>
                    </a:cxn>
                  </a:cxnLst>
                  <a:rect l="0" t="0" r="r" b="b"/>
                  <a:pathLst>
                    <a:path w="232" h="27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6" y="48"/>
                      </a:lnTo>
                      <a:lnTo>
                        <a:pt x="110" y="46"/>
                      </a:lnTo>
                      <a:lnTo>
                        <a:pt x="114" y="46"/>
                      </a:lnTo>
                      <a:lnTo>
                        <a:pt x="114" y="46"/>
                      </a:lnTo>
                      <a:lnTo>
                        <a:pt x="120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8" y="46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4" y="48"/>
                      </a:lnTo>
                      <a:lnTo>
                        <a:pt x="138" y="54"/>
                      </a:lnTo>
                      <a:lnTo>
                        <a:pt x="140" y="58"/>
                      </a:lnTo>
                      <a:lnTo>
                        <a:pt x="140" y="58"/>
                      </a:lnTo>
                      <a:lnTo>
                        <a:pt x="140" y="60"/>
                      </a:lnTo>
                      <a:lnTo>
                        <a:pt x="140" y="60"/>
                      </a:lnTo>
                      <a:lnTo>
                        <a:pt x="138" y="62"/>
                      </a:lnTo>
                      <a:lnTo>
                        <a:pt x="134" y="64"/>
                      </a:lnTo>
                      <a:lnTo>
                        <a:pt x="130" y="66"/>
                      </a:lnTo>
                      <a:lnTo>
                        <a:pt x="130" y="66"/>
                      </a:lnTo>
                      <a:lnTo>
                        <a:pt x="126" y="68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4" y="74"/>
                      </a:lnTo>
                      <a:lnTo>
                        <a:pt x="124" y="74"/>
                      </a:lnTo>
                      <a:lnTo>
                        <a:pt x="122" y="78"/>
                      </a:lnTo>
                      <a:lnTo>
                        <a:pt x="118" y="80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06" y="84"/>
                      </a:lnTo>
                      <a:lnTo>
                        <a:pt x="102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96" y="96"/>
                      </a:lnTo>
                      <a:lnTo>
                        <a:pt x="94" y="100"/>
                      </a:lnTo>
                      <a:lnTo>
                        <a:pt x="94" y="100"/>
                      </a:lnTo>
                      <a:lnTo>
                        <a:pt x="92" y="104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6" y="132"/>
                      </a:lnTo>
                      <a:lnTo>
                        <a:pt x="76" y="132"/>
                      </a:lnTo>
                      <a:lnTo>
                        <a:pt x="76" y="140"/>
                      </a:lnTo>
                      <a:lnTo>
                        <a:pt x="76" y="140"/>
                      </a:lnTo>
                      <a:lnTo>
                        <a:pt x="76" y="150"/>
                      </a:lnTo>
                      <a:lnTo>
                        <a:pt x="76" y="150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6" y="160"/>
                      </a:lnTo>
                      <a:lnTo>
                        <a:pt x="76" y="160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4" y="196"/>
                      </a:lnTo>
                      <a:lnTo>
                        <a:pt x="86" y="198"/>
                      </a:lnTo>
                      <a:lnTo>
                        <a:pt x="86" y="198"/>
                      </a:lnTo>
                      <a:lnTo>
                        <a:pt x="88" y="202"/>
                      </a:lnTo>
                      <a:lnTo>
                        <a:pt x="90" y="206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90" y="210"/>
                      </a:lnTo>
                      <a:lnTo>
                        <a:pt x="90" y="210"/>
                      </a:lnTo>
                      <a:lnTo>
                        <a:pt x="92" y="212"/>
                      </a:lnTo>
                      <a:lnTo>
                        <a:pt x="98" y="214"/>
                      </a:lnTo>
                      <a:lnTo>
                        <a:pt x="102" y="216"/>
                      </a:lnTo>
                      <a:lnTo>
                        <a:pt x="102" y="216"/>
                      </a:lnTo>
                      <a:lnTo>
                        <a:pt x="112" y="218"/>
                      </a:lnTo>
                      <a:lnTo>
                        <a:pt x="126" y="222"/>
                      </a:lnTo>
                      <a:lnTo>
                        <a:pt x="126" y="222"/>
                      </a:lnTo>
                      <a:lnTo>
                        <a:pt x="130" y="220"/>
                      </a:lnTo>
                      <a:lnTo>
                        <a:pt x="130" y="220"/>
                      </a:lnTo>
                      <a:lnTo>
                        <a:pt x="132" y="218"/>
                      </a:lnTo>
                      <a:lnTo>
                        <a:pt x="134" y="216"/>
                      </a:lnTo>
                      <a:lnTo>
                        <a:pt x="138" y="214"/>
                      </a:lnTo>
                      <a:lnTo>
                        <a:pt x="138" y="214"/>
                      </a:lnTo>
                      <a:lnTo>
                        <a:pt x="140" y="214"/>
                      </a:lnTo>
                      <a:lnTo>
                        <a:pt x="142" y="212"/>
                      </a:lnTo>
                      <a:lnTo>
                        <a:pt x="142" y="212"/>
                      </a:lnTo>
                      <a:lnTo>
                        <a:pt x="146" y="204"/>
                      </a:lnTo>
                      <a:lnTo>
                        <a:pt x="152" y="200"/>
                      </a:lnTo>
                      <a:lnTo>
                        <a:pt x="152" y="200"/>
                      </a:lnTo>
                      <a:lnTo>
                        <a:pt x="156" y="200"/>
                      </a:lnTo>
                      <a:lnTo>
                        <a:pt x="160" y="202"/>
                      </a:lnTo>
                      <a:lnTo>
                        <a:pt x="160" y="202"/>
                      </a:lnTo>
                      <a:lnTo>
                        <a:pt x="162" y="200"/>
                      </a:lnTo>
                      <a:lnTo>
                        <a:pt x="166" y="196"/>
                      </a:lnTo>
                      <a:lnTo>
                        <a:pt x="166" y="196"/>
                      </a:lnTo>
                      <a:lnTo>
                        <a:pt x="172" y="192"/>
                      </a:lnTo>
                      <a:lnTo>
                        <a:pt x="174" y="192"/>
                      </a:lnTo>
                      <a:lnTo>
                        <a:pt x="176" y="192"/>
                      </a:lnTo>
                      <a:lnTo>
                        <a:pt x="184" y="196"/>
                      </a:lnTo>
                      <a:lnTo>
                        <a:pt x="182" y="198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0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86" y="204"/>
                      </a:lnTo>
                      <a:lnTo>
                        <a:pt x="186" y="206"/>
                      </a:lnTo>
                      <a:lnTo>
                        <a:pt x="186" y="206"/>
                      </a:lnTo>
                      <a:lnTo>
                        <a:pt x="186" y="210"/>
                      </a:lnTo>
                      <a:lnTo>
                        <a:pt x="186" y="210"/>
                      </a:lnTo>
                      <a:lnTo>
                        <a:pt x="182" y="218"/>
                      </a:lnTo>
                      <a:lnTo>
                        <a:pt x="182" y="218"/>
                      </a:lnTo>
                      <a:lnTo>
                        <a:pt x="184" y="222"/>
                      </a:lnTo>
                      <a:lnTo>
                        <a:pt x="186" y="222"/>
                      </a:lnTo>
                      <a:lnTo>
                        <a:pt x="186" y="222"/>
                      </a:lnTo>
                      <a:lnTo>
                        <a:pt x="190" y="226"/>
                      </a:lnTo>
                      <a:lnTo>
                        <a:pt x="194" y="232"/>
                      </a:lnTo>
                      <a:lnTo>
                        <a:pt x="194" y="232"/>
                      </a:lnTo>
                      <a:lnTo>
                        <a:pt x="196" y="234"/>
                      </a:lnTo>
                      <a:lnTo>
                        <a:pt x="196" y="234"/>
                      </a:lnTo>
                      <a:lnTo>
                        <a:pt x="200" y="236"/>
                      </a:lnTo>
                      <a:lnTo>
                        <a:pt x="200" y="240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4"/>
                      </a:lnTo>
                      <a:lnTo>
                        <a:pt x="202" y="248"/>
                      </a:lnTo>
                      <a:lnTo>
                        <a:pt x="202" y="248"/>
                      </a:lnTo>
                      <a:lnTo>
                        <a:pt x="206" y="252"/>
                      </a:lnTo>
                      <a:lnTo>
                        <a:pt x="208" y="258"/>
                      </a:lnTo>
                      <a:lnTo>
                        <a:pt x="208" y="266"/>
                      </a:lnTo>
                      <a:lnTo>
                        <a:pt x="208" y="266"/>
                      </a:lnTo>
                      <a:lnTo>
                        <a:pt x="208" y="270"/>
                      </a:lnTo>
                      <a:lnTo>
                        <a:pt x="208" y="270"/>
                      </a:lnTo>
                      <a:lnTo>
                        <a:pt x="210" y="272"/>
                      </a:lnTo>
                      <a:lnTo>
                        <a:pt x="210" y="272"/>
                      </a:lnTo>
                      <a:lnTo>
                        <a:pt x="212" y="268"/>
                      </a:lnTo>
                      <a:lnTo>
                        <a:pt x="214" y="266"/>
                      </a:lnTo>
                      <a:lnTo>
                        <a:pt x="214" y="266"/>
                      </a:lnTo>
                      <a:lnTo>
                        <a:pt x="214" y="262"/>
                      </a:lnTo>
                      <a:lnTo>
                        <a:pt x="218" y="256"/>
                      </a:lnTo>
                      <a:lnTo>
                        <a:pt x="218" y="256"/>
                      </a:lnTo>
                      <a:lnTo>
                        <a:pt x="218" y="250"/>
                      </a:lnTo>
                      <a:lnTo>
                        <a:pt x="218" y="250"/>
                      </a:lnTo>
                      <a:lnTo>
                        <a:pt x="220" y="238"/>
                      </a:lnTo>
                      <a:lnTo>
                        <a:pt x="222" y="228"/>
                      </a:lnTo>
                      <a:lnTo>
                        <a:pt x="226" y="216"/>
                      </a:lnTo>
                      <a:lnTo>
                        <a:pt x="226" y="216"/>
                      </a:lnTo>
                      <a:lnTo>
                        <a:pt x="228" y="206"/>
                      </a:lnTo>
                      <a:lnTo>
                        <a:pt x="228" y="192"/>
                      </a:lnTo>
                      <a:lnTo>
                        <a:pt x="228" y="192"/>
                      </a:lnTo>
                      <a:lnTo>
                        <a:pt x="230" y="180"/>
                      </a:lnTo>
                      <a:lnTo>
                        <a:pt x="232" y="170"/>
                      </a:lnTo>
                      <a:lnTo>
                        <a:pt x="232" y="170"/>
                      </a:lnTo>
                      <a:lnTo>
                        <a:pt x="226" y="152"/>
                      </a:lnTo>
                      <a:lnTo>
                        <a:pt x="222" y="134"/>
                      </a:lnTo>
                      <a:lnTo>
                        <a:pt x="214" y="118"/>
                      </a:lnTo>
                      <a:lnTo>
                        <a:pt x="206" y="102"/>
                      </a:lnTo>
                      <a:lnTo>
                        <a:pt x="196" y="88"/>
                      </a:lnTo>
                      <a:lnTo>
                        <a:pt x="184" y="74"/>
                      </a:lnTo>
                      <a:lnTo>
                        <a:pt x="172" y="60"/>
                      </a:lnTo>
                      <a:lnTo>
                        <a:pt x="160" y="48"/>
                      </a:lnTo>
                      <a:lnTo>
                        <a:pt x="146" y="38"/>
                      </a:lnTo>
                      <a:lnTo>
                        <a:pt x="130" y="28"/>
                      </a:lnTo>
                      <a:lnTo>
                        <a:pt x="114" y="20"/>
                      </a:lnTo>
                      <a:lnTo>
                        <a:pt x="98" y="12"/>
                      </a:lnTo>
                      <a:lnTo>
                        <a:pt x="80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8" name="Freeform 53"/>
                <p:cNvSpPr>
                  <a:spLocks/>
                </p:cNvSpPr>
                <p:nvPr/>
              </p:nvSpPr>
              <p:spPr bwMode="auto">
                <a:xfrm>
                  <a:off x="7837698" y="2923220"/>
                  <a:ext cx="12560" cy="16746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9" name="Freeform 54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544246" cy="711706"/>
                </a:xfrm>
                <a:custGeom>
                  <a:avLst/>
                  <a:gdLst/>
                  <a:ahLst/>
                  <a:cxnLst>
                    <a:cxn ang="0">
                      <a:pos x="250" y="230"/>
                    </a:cxn>
                    <a:cxn ang="0">
                      <a:pos x="246" y="232"/>
                    </a:cxn>
                    <a:cxn ang="0">
                      <a:pos x="240" y="230"/>
                    </a:cxn>
                    <a:cxn ang="0">
                      <a:pos x="236" y="222"/>
                    </a:cxn>
                    <a:cxn ang="0">
                      <a:pos x="218" y="218"/>
                    </a:cxn>
                    <a:cxn ang="0">
                      <a:pos x="180" y="220"/>
                    </a:cxn>
                    <a:cxn ang="0">
                      <a:pos x="170" y="212"/>
                    </a:cxn>
                    <a:cxn ang="0">
                      <a:pos x="140" y="212"/>
                    </a:cxn>
                    <a:cxn ang="0">
                      <a:pos x="128" y="210"/>
                    </a:cxn>
                    <a:cxn ang="0">
                      <a:pos x="112" y="212"/>
                    </a:cxn>
                    <a:cxn ang="0">
                      <a:pos x="98" y="210"/>
                    </a:cxn>
                    <a:cxn ang="0">
                      <a:pos x="84" y="216"/>
                    </a:cxn>
                    <a:cxn ang="0">
                      <a:pos x="66" y="210"/>
                    </a:cxn>
                    <a:cxn ang="0">
                      <a:pos x="48" y="208"/>
                    </a:cxn>
                    <a:cxn ang="0">
                      <a:pos x="38" y="190"/>
                    </a:cxn>
                    <a:cxn ang="0">
                      <a:pos x="30" y="182"/>
                    </a:cxn>
                    <a:cxn ang="0">
                      <a:pos x="18" y="176"/>
                    </a:cxn>
                    <a:cxn ang="0">
                      <a:pos x="16" y="160"/>
                    </a:cxn>
                    <a:cxn ang="0">
                      <a:pos x="16" y="152"/>
                    </a:cxn>
                    <a:cxn ang="0">
                      <a:pos x="20" y="142"/>
                    </a:cxn>
                    <a:cxn ang="0">
                      <a:pos x="30" y="136"/>
                    </a:cxn>
                    <a:cxn ang="0">
                      <a:pos x="46" y="132"/>
                    </a:cxn>
                    <a:cxn ang="0">
                      <a:pos x="50" y="142"/>
                    </a:cxn>
                    <a:cxn ang="0">
                      <a:pos x="52" y="140"/>
                    </a:cxn>
                    <a:cxn ang="0">
                      <a:pos x="50" y="124"/>
                    </a:cxn>
                    <a:cxn ang="0">
                      <a:pos x="56" y="108"/>
                    </a:cxn>
                    <a:cxn ang="0">
                      <a:pos x="64" y="98"/>
                    </a:cxn>
                    <a:cxn ang="0">
                      <a:pos x="70" y="78"/>
                    </a:cxn>
                    <a:cxn ang="0">
                      <a:pos x="82" y="68"/>
                    </a:cxn>
                    <a:cxn ang="0">
                      <a:pos x="94" y="46"/>
                    </a:cxn>
                    <a:cxn ang="0">
                      <a:pos x="104" y="42"/>
                    </a:cxn>
                    <a:cxn ang="0">
                      <a:pos x="98" y="22"/>
                    </a:cxn>
                    <a:cxn ang="0">
                      <a:pos x="88" y="18"/>
                    </a:cxn>
                    <a:cxn ang="0">
                      <a:pos x="76" y="20"/>
                    </a:cxn>
                    <a:cxn ang="0">
                      <a:pos x="74" y="34"/>
                    </a:cxn>
                    <a:cxn ang="0">
                      <a:pos x="56" y="44"/>
                    </a:cxn>
                    <a:cxn ang="0">
                      <a:pos x="52" y="16"/>
                    </a:cxn>
                    <a:cxn ang="0">
                      <a:pos x="56" y="8"/>
                    </a:cxn>
                    <a:cxn ang="0">
                      <a:pos x="48" y="4"/>
                    </a:cxn>
                    <a:cxn ang="0">
                      <a:pos x="18" y="44"/>
                    </a:cxn>
                    <a:cxn ang="0">
                      <a:pos x="0" y="130"/>
                    </a:cxn>
                    <a:cxn ang="0">
                      <a:pos x="12" y="182"/>
                    </a:cxn>
                    <a:cxn ang="0">
                      <a:pos x="30" y="196"/>
                    </a:cxn>
                    <a:cxn ang="0">
                      <a:pos x="48" y="216"/>
                    </a:cxn>
                    <a:cxn ang="0">
                      <a:pos x="60" y="218"/>
                    </a:cxn>
                    <a:cxn ang="0">
                      <a:pos x="86" y="238"/>
                    </a:cxn>
                    <a:cxn ang="0">
                      <a:pos x="96" y="262"/>
                    </a:cxn>
                    <a:cxn ang="0">
                      <a:pos x="110" y="270"/>
                    </a:cxn>
                    <a:cxn ang="0">
                      <a:pos x="116" y="282"/>
                    </a:cxn>
                    <a:cxn ang="0">
                      <a:pos x="136" y="290"/>
                    </a:cxn>
                    <a:cxn ang="0">
                      <a:pos x="156" y="310"/>
                    </a:cxn>
                    <a:cxn ang="0">
                      <a:pos x="172" y="328"/>
                    </a:cxn>
                    <a:cxn ang="0">
                      <a:pos x="188" y="340"/>
                    </a:cxn>
                    <a:cxn ang="0">
                      <a:pos x="218" y="328"/>
                    </a:cxn>
                    <a:cxn ang="0">
                      <a:pos x="234" y="308"/>
                    </a:cxn>
                    <a:cxn ang="0">
                      <a:pos x="246" y="284"/>
                    </a:cxn>
                    <a:cxn ang="0">
                      <a:pos x="254" y="262"/>
                    </a:cxn>
                    <a:cxn ang="0">
                      <a:pos x="256" y="248"/>
                    </a:cxn>
                    <a:cxn ang="0">
                      <a:pos x="258" y="232"/>
                    </a:cxn>
                  </a:cxnLst>
                  <a:rect l="0" t="0" r="r" b="b"/>
                  <a:pathLst>
                    <a:path w="260" h="340">
                      <a:moveTo>
                        <a:pt x="258" y="232"/>
                      </a:move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4" y="232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30"/>
                      </a:lnTo>
                      <a:lnTo>
                        <a:pt x="250" y="228"/>
                      </a:lnTo>
                      <a:lnTo>
                        <a:pt x="246" y="232"/>
                      </a:lnTo>
                      <a:lnTo>
                        <a:pt x="246" y="232"/>
                      </a:lnTo>
                      <a:lnTo>
                        <a:pt x="244" y="234"/>
                      </a:lnTo>
                      <a:lnTo>
                        <a:pt x="242" y="234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lnTo>
                        <a:pt x="240" y="230"/>
                      </a:lnTo>
                      <a:lnTo>
                        <a:pt x="240" y="230"/>
                      </a:lnTo>
                      <a:lnTo>
                        <a:pt x="240" y="226"/>
                      </a:lnTo>
                      <a:lnTo>
                        <a:pt x="240" y="226"/>
                      </a:lnTo>
                      <a:lnTo>
                        <a:pt x="240" y="222"/>
                      </a:lnTo>
                      <a:lnTo>
                        <a:pt x="240" y="222"/>
                      </a:lnTo>
                      <a:lnTo>
                        <a:pt x="238" y="222"/>
                      </a:lnTo>
                      <a:lnTo>
                        <a:pt x="236" y="222"/>
                      </a:lnTo>
                      <a:lnTo>
                        <a:pt x="236" y="222"/>
                      </a:lnTo>
                      <a:lnTo>
                        <a:pt x="232" y="224"/>
                      </a:lnTo>
                      <a:lnTo>
                        <a:pt x="224" y="220"/>
                      </a:lnTo>
                      <a:lnTo>
                        <a:pt x="224" y="220"/>
                      </a:lnTo>
                      <a:lnTo>
                        <a:pt x="222" y="220"/>
                      </a:lnTo>
                      <a:lnTo>
                        <a:pt x="218" y="218"/>
                      </a:lnTo>
                      <a:lnTo>
                        <a:pt x="218" y="218"/>
                      </a:lnTo>
                      <a:lnTo>
                        <a:pt x="20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86" y="220"/>
                      </a:lnTo>
                      <a:lnTo>
                        <a:pt x="180" y="220"/>
                      </a:lnTo>
                      <a:lnTo>
                        <a:pt x="180" y="220"/>
                      </a:lnTo>
                      <a:lnTo>
                        <a:pt x="178" y="218"/>
                      </a:lnTo>
                      <a:lnTo>
                        <a:pt x="176" y="216"/>
                      </a:lnTo>
                      <a:lnTo>
                        <a:pt x="176" y="216"/>
                      </a:lnTo>
                      <a:lnTo>
                        <a:pt x="174" y="214"/>
                      </a:lnTo>
                      <a:lnTo>
                        <a:pt x="170" y="212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0" y="210"/>
                      </a:lnTo>
                      <a:lnTo>
                        <a:pt x="150" y="210"/>
                      </a:lnTo>
                      <a:lnTo>
                        <a:pt x="144" y="210"/>
                      </a:lnTo>
                      <a:lnTo>
                        <a:pt x="140" y="212"/>
                      </a:lnTo>
                      <a:lnTo>
                        <a:pt x="140" y="212"/>
                      </a:lnTo>
                      <a:lnTo>
                        <a:pt x="134" y="214"/>
                      </a:lnTo>
                      <a:lnTo>
                        <a:pt x="130" y="212"/>
                      </a:lnTo>
                      <a:lnTo>
                        <a:pt x="130" y="212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28" y="210"/>
                      </a:lnTo>
                      <a:lnTo>
                        <a:pt x="118" y="212"/>
                      </a:lnTo>
                      <a:lnTo>
                        <a:pt x="118" y="212"/>
                      </a:lnTo>
                      <a:lnTo>
                        <a:pt x="112" y="212"/>
                      </a:lnTo>
                      <a:lnTo>
                        <a:pt x="112" y="212"/>
                      </a:lnTo>
                      <a:lnTo>
                        <a:pt x="108" y="210"/>
                      </a:lnTo>
                      <a:lnTo>
                        <a:pt x="108" y="210"/>
                      </a:lnTo>
                      <a:lnTo>
                        <a:pt x="104" y="210"/>
                      </a:lnTo>
                      <a:lnTo>
                        <a:pt x="100" y="210"/>
                      </a:lnTo>
                      <a:lnTo>
                        <a:pt x="100" y="210"/>
                      </a:lnTo>
                      <a:lnTo>
                        <a:pt x="98" y="210"/>
                      </a:lnTo>
                      <a:lnTo>
                        <a:pt x="98" y="210"/>
                      </a:lnTo>
                      <a:lnTo>
                        <a:pt x="92" y="212"/>
                      </a:lnTo>
                      <a:lnTo>
                        <a:pt x="90" y="214"/>
                      </a:lnTo>
                      <a:lnTo>
                        <a:pt x="90" y="214"/>
                      </a:lnTo>
                      <a:lnTo>
                        <a:pt x="84" y="216"/>
                      </a:lnTo>
                      <a:lnTo>
                        <a:pt x="84" y="216"/>
                      </a:lnTo>
                      <a:lnTo>
                        <a:pt x="82" y="216"/>
                      </a:lnTo>
                      <a:lnTo>
                        <a:pt x="78" y="214"/>
                      </a:lnTo>
                      <a:lnTo>
                        <a:pt x="78" y="214"/>
                      </a:lnTo>
                      <a:lnTo>
                        <a:pt x="76" y="212"/>
                      </a:lnTo>
                      <a:lnTo>
                        <a:pt x="70" y="210"/>
                      </a:lnTo>
                      <a:lnTo>
                        <a:pt x="66" y="210"/>
                      </a:lnTo>
                      <a:lnTo>
                        <a:pt x="66" y="210"/>
                      </a:lnTo>
                      <a:lnTo>
                        <a:pt x="62" y="212"/>
                      </a:lnTo>
                      <a:lnTo>
                        <a:pt x="54" y="212"/>
                      </a:lnTo>
                      <a:lnTo>
                        <a:pt x="54" y="212"/>
                      </a:lnTo>
                      <a:lnTo>
                        <a:pt x="50" y="210"/>
                      </a:lnTo>
                      <a:lnTo>
                        <a:pt x="48" y="20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2" y="192"/>
                      </a:lnTo>
                      <a:lnTo>
                        <a:pt x="42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38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0" y="144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0"/>
                      </a:lnTo>
                      <a:lnTo>
                        <a:pt x="52" y="140"/>
                      </a:lnTo>
                      <a:lnTo>
                        <a:pt x="52" y="136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14"/>
                      </a:lnTo>
                      <a:lnTo>
                        <a:pt x="52" y="114"/>
                      </a:lnTo>
                      <a:lnTo>
                        <a:pt x="54" y="110"/>
                      </a:lnTo>
                      <a:lnTo>
                        <a:pt x="56" y="108"/>
                      </a:lnTo>
                      <a:lnTo>
                        <a:pt x="56" y="108"/>
                      </a:lnTo>
                      <a:lnTo>
                        <a:pt x="58" y="106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8" y="82"/>
                      </a:lnTo>
                      <a:lnTo>
                        <a:pt x="68" y="82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4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8" y="66"/>
                      </a:lnTo>
                      <a:lnTo>
                        <a:pt x="88" y="66"/>
                      </a:lnTo>
                      <a:lnTo>
                        <a:pt x="92" y="66"/>
                      </a:lnTo>
                      <a:lnTo>
                        <a:pt x="92" y="64"/>
                      </a:lnTo>
                      <a:lnTo>
                        <a:pt x="92" y="6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2"/>
                      </a:lnTo>
                      <a:lnTo>
                        <a:pt x="106" y="36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0" y="28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88" y="18"/>
                      </a:lnTo>
                      <a:lnTo>
                        <a:pt x="88" y="18"/>
                      </a:lnTo>
                      <a:lnTo>
                        <a:pt x="84" y="20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4" y="22"/>
                      </a:lnTo>
                      <a:lnTo>
                        <a:pt x="74" y="26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8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66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48" y="38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44" y="212"/>
                      </a:lnTo>
                      <a:lnTo>
                        <a:pt x="48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58" y="216"/>
                      </a:lnTo>
                      <a:lnTo>
                        <a:pt x="58" y="216"/>
                      </a:lnTo>
                      <a:lnTo>
                        <a:pt x="58" y="218"/>
                      </a:lnTo>
                      <a:lnTo>
                        <a:pt x="60" y="218"/>
                      </a:lnTo>
                      <a:lnTo>
                        <a:pt x="60" y="218"/>
                      </a:lnTo>
                      <a:lnTo>
                        <a:pt x="74" y="218"/>
                      </a:lnTo>
                      <a:lnTo>
                        <a:pt x="80" y="222"/>
                      </a:lnTo>
                      <a:lnTo>
                        <a:pt x="84" y="226"/>
                      </a:lnTo>
                      <a:lnTo>
                        <a:pt x="84" y="232"/>
                      </a:lnTo>
                      <a:lnTo>
                        <a:pt x="84" y="232"/>
                      </a:lnTo>
                      <a:lnTo>
                        <a:pt x="86" y="238"/>
                      </a:lnTo>
                      <a:lnTo>
                        <a:pt x="90" y="246"/>
                      </a:lnTo>
                      <a:lnTo>
                        <a:pt x="92" y="252"/>
                      </a:lnTo>
                      <a:lnTo>
                        <a:pt x="92" y="252"/>
                      </a:lnTo>
                      <a:lnTo>
                        <a:pt x="92" y="258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8" y="264"/>
                      </a:lnTo>
                      <a:lnTo>
                        <a:pt x="102" y="264"/>
                      </a:lnTo>
                      <a:lnTo>
                        <a:pt x="102" y="264"/>
                      </a:lnTo>
                      <a:lnTo>
                        <a:pt x="106" y="266"/>
                      </a:lnTo>
                      <a:lnTo>
                        <a:pt x="108" y="268"/>
                      </a:lnTo>
                      <a:lnTo>
                        <a:pt x="110" y="270"/>
                      </a:lnTo>
                      <a:lnTo>
                        <a:pt x="110" y="270"/>
                      </a:lnTo>
                      <a:lnTo>
                        <a:pt x="112" y="276"/>
                      </a:lnTo>
                      <a:lnTo>
                        <a:pt x="112" y="280"/>
                      </a:lnTo>
                      <a:lnTo>
                        <a:pt x="114" y="280"/>
                      </a:lnTo>
                      <a:lnTo>
                        <a:pt x="114" y="280"/>
                      </a:lnTo>
                      <a:lnTo>
                        <a:pt x="116" y="282"/>
                      </a:lnTo>
                      <a:lnTo>
                        <a:pt x="122" y="286"/>
                      </a:lnTo>
                      <a:lnTo>
                        <a:pt x="122" y="286"/>
                      </a:lnTo>
                      <a:lnTo>
                        <a:pt x="124" y="286"/>
                      </a:lnTo>
                      <a:lnTo>
                        <a:pt x="124" y="286"/>
                      </a:lnTo>
                      <a:lnTo>
                        <a:pt x="130" y="286"/>
                      </a:lnTo>
                      <a:lnTo>
                        <a:pt x="136" y="290"/>
                      </a:lnTo>
                      <a:lnTo>
                        <a:pt x="136" y="290"/>
                      </a:lnTo>
                      <a:lnTo>
                        <a:pt x="142" y="294"/>
                      </a:lnTo>
                      <a:lnTo>
                        <a:pt x="146" y="298"/>
                      </a:lnTo>
                      <a:lnTo>
                        <a:pt x="146" y="298"/>
                      </a:lnTo>
                      <a:lnTo>
                        <a:pt x="150" y="302"/>
                      </a:lnTo>
                      <a:lnTo>
                        <a:pt x="156" y="310"/>
                      </a:lnTo>
                      <a:lnTo>
                        <a:pt x="156" y="310"/>
                      </a:lnTo>
                      <a:lnTo>
                        <a:pt x="158" y="312"/>
                      </a:lnTo>
                      <a:lnTo>
                        <a:pt x="160" y="314"/>
                      </a:lnTo>
                      <a:lnTo>
                        <a:pt x="160" y="314"/>
                      </a:lnTo>
                      <a:lnTo>
                        <a:pt x="166" y="31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6" y="330"/>
                      </a:lnTo>
                      <a:lnTo>
                        <a:pt x="176" y="330"/>
                      </a:lnTo>
                      <a:lnTo>
                        <a:pt x="184" y="336"/>
                      </a:lnTo>
                      <a:lnTo>
                        <a:pt x="184" y="336"/>
                      </a:lnTo>
                      <a:lnTo>
                        <a:pt x="188" y="340"/>
                      </a:lnTo>
                      <a:lnTo>
                        <a:pt x="188" y="340"/>
                      </a:lnTo>
                      <a:lnTo>
                        <a:pt x="210" y="340"/>
                      </a:lnTo>
                      <a:lnTo>
                        <a:pt x="210" y="340"/>
                      </a:lnTo>
                      <a:lnTo>
                        <a:pt x="216" y="340"/>
                      </a:lnTo>
                      <a:lnTo>
                        <a:pt x="216" y="340"/>
                      </a:lnTo>
                      <a:lnTo>
                        <a:pt x="218" y="328"/>
                      </a:lnTo>
                      <a:lnTo>
                        <a:pt x="222" y="322"/>
                      </a:lnTo>
                      <a:lnTo>
                        <a:pt x="226" y="320"/>
                      </a:lnTo>
                      <a:lnTo>
                        <a:pt x="226" y="320"/>
                      </a:lnTo>
                      <a:lnTo>
                        <a:pt x="228" y="318"/>
                      </a:lnTo>
                      <a:lnTo>
                        <a:pt x="230" y="316"/>
                      </a:lnTo>
                      <a:lnTo>
                        <a:pt x="234" y="308"/>
                      </a:lnTo>
                      <a:lnTo>
                        <a:pt x="234" y="308"/>
                      </a:lnTo>
                      <a:lnTo>
                        <a:pt x="240" y="298"/>
                      </a:lnTo>
                      <a:lnTo>
                        <a:pt x="244" y="294"/>
                      </a:lnTo>
                      <a:lnTo>
                        <a:pt x="244" y="294"/>
                      </a:lnTo>
                      <a:lnTo>
                        <a:pt x="246" y="290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8" y="274"/>
                      </a:lnTo>
                      <a:lnTo>
                        <a:pt x="250" y="268"/>
                      </a:lnTo>
                      <a:lnTo>
                        <a:pt x="254" y="264"/>
                      </a:lnTo>
                      <a:lnTo>
                        <a:pt x="254" y="264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4" y="252"/>
                      </a:lnTo>
                      <a:lnTo>
                        <a:pt x="256" y="248"/>
                      </a:lnTo>
                      <a:lnTo>
                        <a:pt x="256" y="248"/>
                      </a:lnTo>
                      <a:lnTo>
                        <a:pt x="258" y="246"/>
                      </a:lnTo>
                      <a:lnTo>
                        <a:pt x="258" y="246"/>
                      </a:lnTo>
                      <a:lnTo>
                        <a:pt x="260" y="234"/>
                      </a:lnTo>
                      <a:lnTo>
                        <a:pt x="260" y="234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lnTo>
                        <a:pt x="258" y="232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0" name="Freeform 55"/>
                <p:cNvSpPr>
                  <a:spLocks noEditPoints="1"/>
                </p:cNvSpPr>
                <p:nvPr/>
              </p:nvSpPr>
              <p:spPr bwMode="auto">
                <a:xfrm>
                  <a:off x="7620000" y="2743200"/>
                  <a:ext cx="950337" cy="946150"/>
                </a:xfrm>
                <a:custGeom>
                  <a:avLst/>
                  <a:gdLst/>
                  <a:ahLst/>
                  <a:cxnLst>
                    <a:cxn ang="0">
                      <a:pos x="272" y="352"/>
                    </a:cxn>
                    <a:cxn ang="0">
                      <a:pos x="254" y="314"/>
                    </a:cxn>
                    <a:cxn ang="0">
                      <a:pos x="154" y="304"/>
                    </a:cxn>
                    <a:cxn ang="0">
                      <a:pos x="80" y="304"/>
                    </a:cxn>
                    <a:cxn ang="0">
                      <a:pos x="38" y="252"/>
                    </a:cxn>
                    <a:cxn ang="0">
                      <a:pos x="64" y="244"/>
                    </a:cxn>
                    <a:cxn ang="0">
                      <a:pos x="88" y="178"/>
                    </a:cxn>
                    <a:cxn ang="0">
                      <a:pos x="118" y="118"/>
                    </a:cxn>
                    <a:cxn ang="0">
                      <a:pos x="68" y="118"/>
                    </a:cxn>
                    <a:cxn ang="0">
                      <a:pos x="144" y="32"/>
                    </a:cxn>
                    <a:cxn ang="0">
                      <a:pos x="226" y="52"/>
                    </a:cxn>
                    <a:cxn ang="0">
                      <a:pos x="242" y="42"/>
                    </a:cxn>
                    <a:cxn ang="0">
                      <a:pos x="240" y="78"/>
                    </a:cxn>
                    <a:cxn ang="0">
                      <a:pos x="256" y="100"/>
                    </a:cxn>
                    <a:cxn ang="0">
                      <a:pos x="286" y="112"/>
                    </a:cxn>
                    <a:cxn ang="0">
                      <a:pos x="294" y="78"/>
                    </a:cxn>
                    <a:cxn ang="0">
                      <a:pos x="334" y="78"/>
                    </a:cxn>
                    <a:cxn ang="0">
                      <a:pos x="288" y="122"/>
                    </a:cxn>
                    <a:cxn ang="0">
                      <a:pos x="288" y="220"/>
                    </a:cxn>
                    <a:cxn ang="0">
                      <a:pos x="344" y="234"/>
                    </a:cxn>
                    <a:cxn ang="0">
                      <a:pos x="382" y="230"/>
                    </a:cxn>
                    <a:cxn ang="0">
                      <a:pos x="406" y="286"/>
                    </a:cxn>
                    <a:cxn ang="0">
                      <a:pos x="436" y="248"/>
                    </a:cxn>
                    <a:cxn ang="0">
                      <a:pos x="188" y="424"/>
                    </a:cxn>
                    <a:cxn ang="0">
                      <a:pos x="122" y="362"/>
                    </a:cxn>
                    <a:cxn ang="0">
                      <a:pos x="52" y="296"/>
                    </a:cxn>
                    <a:cxn ang="0">
                      <a:pos x="64" y="100"/>
                    </a:cxn>
                    <a:cxn ang="0">
                      <a:pos x="90" y="128"/>
                    </a:cxn>
                    <a:cxn ang="0">
                      <a:pos x="112" y="140"/>
                    </a:cxn>
                    <a:cxn ang="0">
                      <a:pos x="72" y="204"/>
                    </a:cxn>
                    <a:cxn ang="0">
                      <a:pos x="56" y="226"/>
                    </a:cxn>
                    <a:cxn ang="0">
                      <a:pos x="32" y="270"/>
                    </a:cxn>
                    <a:cxn ang="0">
                      <a:pos x="86" y="306"/>
                    </a:cxn>
                    <a:cxn ang="0">
                      <a:pos x="146" y="308"/>
                    </a:cxn>
                    <a:cxn ang="0">
                      <a:pos x="248" y="320"/>
                    </a:cxn>
                    <a:cxn ang="0">
                      <a:pos x="274" y="328"/>
                    </a:cxn>
                    <a:cxn ang="0">
                      <a:pos x="244" y="414"/>
                    </a:cxn>
                    <a:cxn ang="0">
                      <a:pos x="64" y="316"/>
                    </a:cxn>
                    <a:cxn ang="0">
                      <a:pos x="122" y="368"/>
                    </a:cxn>
                    <a:cxn ang="0">
                      <a:pos x="178" y="418"/>
                    </a:cxn>
                    <a:cxn ang="0">
                      <a:pos x="264" y="18"/>
                    </a:cxn>
                    <a:cxn ang="0">
                      <a:pos x="420" y="272"/>
                    </a:cxn>
                    <a:cxn ang="0">
                      <a:pos x="392" y="242"/>
                    </a:cxn>
                    <a:cxn ang="0">
                      <a:pos x="358" y="216"/>
                    </a:cxn>
                    <a:cxn ang="0">
                      <a:pos x="290" y="218"/>
                    </a:cxn>
                    <a:cxn ang="0">
                      <a:pos x="290" y="126"/>
                    </a:cxn>
                    <a:cxn ang="0">
                      <a:pos x="342" y="74"/>
                    </a:cxn>
                    <a:cxn ang="0">
                      <a:pos x="296" y="88"/>
                    </a:cxn>
                    <a:cxn ang="0">
                      <a:pos x="274" y="122"/>
                    </a:cxn>
                    <a:cxn ang="0">
                      <a:pos x="252" y="96"/>
                    </a:cxn>
                    <a:cxn ang="0">
                      <a:pos x="246" y="52"/>
                    </a:cxn>
                    <a:cxn ang="0">
                      <a:pos x="218" y="44"/>
                    </a:cxn>
                    <a:cxn ang="0">
                      <a:pos x="226" y="0"/>
                    </a:cxn>
                    <a:cxn ang="0">
                      <a:pos x="66" y="386"/>
                    </a:cxn>
                    <a:cxn ang="0">
                      <a:pos x="454" y="226"/>
                    </a:cxn>
                    <a:cxn ang="0">
                      <a:pos x="106" y="92"/>
                    </a:cxn>
                    <a:cxn ang="0">
                      <a:pos x="100" y="96"/>
                    </a:cxn>
                    <a:cxn ang="0">
                      <a:pos x="140" y="90"/>
                    </a:cxn>
                    <a:cxn ang="0">
                      <a:pos x="154" y="68"/>
                    </a:cxn>
                    <a:cxn ang="0">
                      <a:pos x="152" y="78"/>
                    </a:cxn>
                    <a:cxn ang="0">
                      <a:pos x="118" y="82"/>
                    </a:cxn>
                    <a:cxn ang="0">
                      <a:pos x="156" y="88"/>
                    </a:cxn>
                    <a:cxn ang="0">
                      <a:pos x="178" y="66"/>
                    </a:cxn>
                  </a:cxnLst>
                  <a:rect l="0" t="0" r="r" b="b"/>
                  <a:pathLst>
                    <a:path w="454" h="452">
                      <a:moveTo>
                        <a:pt x="236" y="436"/>
                      </a:moveTo>
                      <a:lnTo>
                        <a:pt x="236" y="436"/>
                      </a:lnTo>
                      <a:lnTo>
                        <a:pt x="238" y="426"/>
                      </a:lnTo>
                      <a:lnTo>
                        <a:pt x="240" y="420"/>
                      </a:lnTo>
                      <a:lnTo>
                        <a:pt x="240" y="420"/>
                      </a:lnTo>
                      <a:lnTo>
                        <a:pt x="242" y="420"/>
                      </a:lnTo>
                      <a:lnTo>
                        <a:pt x="242" y="420"/>
                      </a:lnTo>
                      <a:lnTo>
                        <a:pt x="246" y="418"/>
                      </a:lnTo>
                      <a:lnTo>
                        <a:pt x="248" y="414"/>
                      </a:lnTo>
                      <a:lnTo>
                        <a:pt x="254" y="406"/>
                      </a:lnTo>
                      <a:lnTo>
                        <a:pt x="254" y="406"/>
                      </a:lnTo>
                      <a:lnTo>
                        <a:pt x="258" y="398"/>
                      </a:lnTo>
                      <a:lnTo>
                        <a:pt x="262" y="392"/>
                      </a:lnTo>
                      <a:lnTo>
                        <a:pt x="262" y="392"/>
                      </a:lnTo>
                      <a:lnTo>
                        <a:pt x="266" y="388"/>
                      </a:lnTo>
                      <a:lnTo>
                        <a:pt x="266" y="380"/>
                      </a:lnTo>
                      <a:lnTo>
                        <a:pt x="266" y="380"/>
                      </a:lnTo>
                      <a:lnTo>
                        <a:pt x="268" y="372"/>
                      </a:lnTo>
                      <a:lnTo>
                        <a:pt x="270" y="366"/>
                      </a:lnTo>
                      <a:lnTo>
                        <a:pt x="274" y="362"/>
                      </a:lnTo>
                      <a:lnTo>
                        <a:pt x="274" y="362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4" y="354"/>
                      </a:lnTo>
                      <a:lnTo>
                        <a:pt x="272" y="352"/>
                      </a:lnTo>
                      <a:lnTo>
                        <a:pt x="276" y="348"/>
                      </a:lnTo>
                      <a:lnTo>
                        <a:pt x="278" y="342"/>
                      </a:lnTo>
                      <a:lnTo>
                        <a:pt x="278" y="342"/>
                      </a:lnTo>
                      <a:lnTo>
                        <a:pt x="278" y="328"/>
                      </a:lnTo>
                      <a:lnTo>
                        <a:pt x="278" y="326"/>
                      </a:lnTo>
                      <a:lnTo>
                        <a:pt x="276" y="324"/>
                      </a:lnTo>
                      <a:lnTo>
                        <a:pt x="276" y="324"/>
                      </a:lnTo>
                      <a:lnTo>
                        <a:pt x="272" y="324"/>
                      </a:lnTo>
                      <a:lnTo>
                        <a:pt x="272" y="324"/>
                      </a:lnTo>
                      <a:lnTo>
                        <a:pt x="270" y="324"/>
                      </a:lnTo>
                      <a:lnTo>
                        <a:pt x="270" y="324"/>
                      </a:lnTo>
                      <a:lnTo>
                        <a:pt x="266" y="322"/>
                      </a:lnTo>
                      <a:lnTo>
                        <a:pt x="266" y="320"/>
                      </a:lnTo>
                      <a:lnTo>
                        <a:pt x="266" y="320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4"/>
                      </a:lnTo>
                      <a:lnTo>
                        <a:pt x="260" y="322"/>
                      </a:lnTo>
                      <a:lnTo>
                        <a:pt x="260" y="322"/>
                      </a:lnTo>
                      <a:lnTo>
                        <a:pt x="260" y="318"/>
                      </a:lnTo>
                      <a:lnTo>
                        <a:pt x="260" y="318"/>
                      </a:lnTo>
                      <a:lnTo>
                        <a:pt x="260" y="316"/>
                      </a:lnTo>
                      <a:lnTo>
                        <a:pt x="258" y="314"/>
                      </a:lnTo>
                      <a:lnTo>
                        <a:pt x="258" y="314"/>
                      </a:lnTo>
                      <a:lnTo>
                        <a:pt x="254" y="314"/>
                      </a:lnTo>
                      <a:lnTo>
                        <a:pt x="250" y="316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2" y="314"/>
                      </a:lnTo>
                      <a:lnTo>
                        <a:pt x="242" y="314"/>
                      </a:lnTo>
                      <a:lnTo>
                        <a:pt x="240" y="312"/>
                      </a:lnTo>
                      <a:lnTo>
                        <a:pt x="234" y="310"/>
                      </a:lnTo>
                      <a:lnTo>
                        <a:pt x="234" y="310"/>
                      </a:lnTo>
                      <a:lnTo>
                        <a:pt x="218" y="310"/>
                      </a:lnTo>
                      <a:lnTo>
                        <a:pt x="208" y="312"/>
                      </a:lnTo>
                      <a:lnTo>
                        <a:pt x="208" y="312"/>
                      </a:lnTo>
                      <a:lnTo>
                        <a:pt x="202" y="312"/>
                      </a:lnTo>
                      <a:lnTo>
                        <a:pt x="198" y="312"/>
                      </a:lnTo>
                      <a:lnTo>
                        <a:pt x="198" y="312"/>
                      </a:lnTo>
                      <a:lnTo>
                        <a:pt x="194" y="310"/>
                      </a:lnTo>
                      <a:lnTo>
                        <a:pt x="194" y="310"/>
                      </a:lnTo>
                      <a:lnTo>
                        <a:pt x="192" y="306"/>
                      </a:lnTo>
                      <a:lnTo>
                        <a:pt x="190" y="304"/>
                      </a:lnTo>
                      <a:lnTo>
                        <a:pt x="186" y="304"/>
                      </a:lnTo>
                      <a:lnTo>
                        <a:pt x="186" y="304"/>
                      </a:lnTo>
                      <a:lnTo>
                        <a:pt x="174" y="302"/>
                      </a:lnTo>
                      <a:lnTo>
                        <a:pt x="164" y="302"/>
                      </a:lnTo>
                      <a:lnTo>
                        <a:pt x="164" y="302"/>
                      </a:lnTo>
                      <a:lnTo>
                        <a:pt x="158" y="302"/>
                      </a:lnTo>
                      <a:lnTo>
                        <a:pt x="154" y="304"/>
                      </a:lnTo>
                      <a:lnTo>
                        <a:pt x="154" y="304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50" y="306"/>
                      </a:lnTo>
                      <a:lnTo>
                        <a:pt x="144" y="302"/>
                      </a:lnTo>
                      <a:lnTo>
                        <a:pt x="144" y="302"/>
                      </a:lnTo>
                      <a:lnTo>
                        <a:pt x="132" y="304"/>
                      </a:lnTo>
                      <a:lnTo>
                        <a:pt x="128" y="304"/>
                      </a:lnTo>
                      <a:lnTo>
                        <a:pt x="128" y="304"/>
                      </a:lnTo>
                      <a:lnTo>
                        <a:pt x="126" y="304"/>
                      </a:lnTo>
                      <a:lnTo>
                        <a:pt x="126" y="304"/>
                      </a:lnTo>
                      <a:lnTo>
                        <a:pt x="122" y="302"/>
                      </a:lnTo>
                      <a:lnTo>
                        <a:pt x="114" y="302"/>
                      </a:lnTo>
                      <a:lnTo>
                        <a:pt x="114" y="302"/>
                      </a:lnTo>
                      <a:lnTo>
                        <a:pt x="106" y="304"/>
                      </a:lnTo>
                      <a:lnTo>
                        <a:pt x="102" y="306"/>
                      </a:lnTo>
                      <a:lnTo>
                        <a:pt x="100" y="308"/>
                      </a:lnTo>
                      <a:lnTo>
                        <a:pt x="100" y="308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4" y="304"/>
                      </a:lnTo>
                      <a:lnTo>
                        <a:pt x="86" y="302"/>
                      </a:lnTo>
                      <a:lnTo>
                        <a:pt x="86" y="302"/>
                      </a:lnTo>
                      <a:lnTo>
                        <a:pt x="80" y="304"/>
                      </a:lnTo>
                      <a:lnTo>
                        <a:pt x="80" y="304"/>
                      </a:lnTo>
                      <a:lnTo>
                        <a:pt x="78" y="304"/>
                      </a:lnTo>
                      <a:lnTo>
                        <a:pt x="70" y="304"/>
                      </a:lnTo>
                      <a:lnTo>
                        <a:pt x="70" y="304"/>
                      </a:lnTo>
                      <a:lnTo>
                        <a:pt x="68" y="302"/>
                      </a:lnTo>
                      <a:lnTo>
                        <a:pt x="68" y="300"/>
                      </a:lnTo>
                      <a:lnTo>
                        <a:pt x="66" y="294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58" y="282"/>
                      </a:lnTo>
                      <a:lnTo>
                        <a:pt x="54" y="282"/>
                      </a:lnTo>
                      <a:lnTo>
                        <a:pt x="52" y="280"/>
                      </a:lnTo>
                      <a:lnTo>
                        <a:pt x="52" y="280"/>
                      </a:lnTo>
                      <a:lnTo>
                        <a:pt x="50" y="278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46" y="270"/>
                      </a:lnTo>
                      <a:lnTo>
                        <a:pt x="44" y="268"/>
                      </a:lnTo>
                      <a:lnTo>
                        <a:pt x="38" y="268"/>
                      </a:lnTo>
                      <a:lnTo>
                        <a:pt x="38" y="268"/>
                      </a:lnTo>
                      <a:lnTo>
                        <a:pt x="36" y="268"/>
                      </a:lnTo>
                      <a:lnTo>
                        <a:pt x="36" y="268"/>
                      </a:lnTo>
                      <a:lnTo>
                        <a:pt x="34" y="262"/>
                      </a:lnTo>
                      <a:lnTo>
                        <a:pt x="36" y="258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38" y="248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40" y="240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0" y="236"/>
                      </a:lnTo>
                      <a:lnTo>
                        <a:pt x="44" y="236"/>
                      </a:lnTo>
                      <a:lnTo>
                        <a:pt x="48" y="234"/>
                      </a:lnTo>
                      <a:lnTo>
                        <a:pt x="52" y="232"/>
                      </a:lnTo>
                      <a:lnTo>
                        <a:pt x="52" y="232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60" y="232"/>
                      </a:lnTo>
                      <a:lnTo>
                        <a:pt x="62" y="234"/>
                      </a:lnTo>
                      <a:lnTo>
                        <a:pt x="62" y="238"/>
                      </a:lnTo>
                      <a:lnTo>
                        <a:pt x="62" y="238"/>
                      </a:lnTo>
                      <a:lnTo>
                        <a:pt x="62" y="240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8" y="246"/>
                      </a:lnTo>
                      <a:lnTo>
                        <a:pt x="70" y="246"/>
                      </a:lnTo>
                      <a:lnTo>
                        <a:pt x="72" y="246"/>
                      </a:lnTo>
                      <a:lnTo>
                        <a:pt x="72" y="242"/>
                      </a:lnTo>
                      <a:lnTo>
                        <a:pt x="72" y="242"/>
                      </a:lnTo>
                      <a:lnTo>
                        <a:pt x="72" y="236"/>
                      </a:lnTo>
                      <a:lnTo>
                        <a:pt x="72" y="232"/>
                      </a:lnTo>
                      <a:lnTo>
                        <a:pt x="70" y="228"/>
                      </a:lnTo>
                      <a:lnTo>
                        <a:pt x="70" y="228"/>
                      </a:lnTo>
                      <a:lnTo>
                        <a:pt x="70" y="220"/>
                      </a:lnTo>
                      <a:lnTo>
                        <a:pt x="72" y="210"/>
                      </a:lnTo>
                      <a:lnTo>
                        <a:pt x="72" y="210"/>
                      </a:lnTo>
                      <a:lnTo>
                        <a:pt x="72" y="208"/>
                      </a:lnTo>
                      <a:lnTo>
                        <a:pt x="74" y="208"/>
                      </a:lnTo>
                      <a:lnTo>
                        <a:pt x="74" y="208"/>
                      </a:lnTo>
                      <a:lnTo>
                        <a:pt x="78" y="204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4" y="196"/>
                      </a:lnTo>
                      <a:lnTo>
                        <a:pt x="86" y="194"/>
                      </a:lnTo>
                      <a:lnTo>
                        <a:pt x="86" y="194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2" y="178"/>
                      </a:lnTo>
                      <a:lnTo>
                        <a:pt x="96" y="174"/>
                      </a:lnTo>
                      <a:lnTo>
                        <a:pt x="96" y="174"/>
                      </a:lnTo>
                      <a:lnTo>
                        <a:pt x="102" y="168"/>
                      </a:lnTo>
                      <a:lnTo>
                        <a:pt x="106" y="166"/>
                      </a:lnTo>
                      <a:lnTo>
                        <a:pt x="106" y="166"/>
                      </a:lnTo>
                      <a:lnTo>
                        <a:pt x="110" y="164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2"/>
                      </a:lnTo>
                      <a:lnTo>
                        <a:pt x="118" y="142"/>
                      </a:lnTo>
                      <a:lnTo>
                        <a:pt x="118" y="142"/>
                      </a:lnTo>
                      <a:lnTo>
                        <a:pt x="122" y="140"/>
                      </a:lnTo>
                      <a:lnTo>
                        <a:pt x="124" y="138"/>
                      </a:lnTo>
                      <a:lnTo>
                        <a:pt x="124" y="138"/>
                      </a:lnTo>
                      <a:lnTo>
                        <a:pt x="126" y="134"/>
                      </a:lnTo>
                      <a:lnTo>
                        <a:pt x="126" y="134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18" y="122"/>
                      </a:lnTo>
                      <a:lnTo>
                        <a:pt x="118" y="118"/>
                      </a:lnTo>
                      <a:lnTo>
                        <a:pt x="118" y="118"/>
                      </a:lnTo>
                      <a:lnTo>
                        <a:pt x="114" y="112"/>
                      </a:lnTo>
                      <a:lnTo>
                        <a:pt x="114" y="112"/>
                      </a:lnTo>
                      <a:lnTo>
                        <a:pt x="110" y="108"/>
                      </a:lnTo>
                      <a:lnTo>
                        <a:pt x="110" y="108"/>
                      </a:lnTo>
                      <a:lnTo>
                        <a:pt x="104" y="11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98" y="112"/>
                      </a:lnTo>
                      <a:lnTo>
                        <a:pt x="96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86" y="116"/>
                      </a:lnTo>
                      <a:lnTo>
                        <a:pt x="86" y="12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0"/>
                      </a:lnTo>
                      <a:lnTo>
                        <a:pt x="86" y="134"/>
                      </a:lnTo>
                      <a:lnTo>
                        <a:pt x="86" y="134"/>
                      </a:lnTo>
                      <a:lnTo>
                        <a:pt x="82" y="136"/>
                      </a:lnTo>
                      <a:lnTo>
                        <a:pt x="74" y="136"/>
                      </a:lnTo>
                      <a:lnTo>
                        <a:pt x="74" y="136"/>
                      </a:lnTo>
                      <a:lnTo>
                        <a:pt x="68" y="132"/>
                      </a:lnTo>
                      <a:lnTo>
                        <a:pt x="66" y="126"/>
                      </a:lnTo>
                      <a:lnTo>
                        <a:pt x="66" y="126"/>
                      </a:lnTo>
                      <a:lnTo>
                        <a:pt x="66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8" y="110"/>
                      </a:lnTo>
                      <a:lnTo>
                        <a:pt x="80" y="108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0"/>
                      </a:lnTo>
                      <a:lnTo>
                        <a:pt x="78" y="100"/>
                      </a:lnTo>
                      <a:lnTo>
                        <a:pt x="70" y="100"/>
                      </a:lnTo>
                      <a:lnTo>
                        <a:pt x="70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100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6"/>
                      </a:lnTo>
                      <a:lnTo>
                        <a:pt x="64" y="94"/>
                      </a:lnTo>
                      <a:lnTo>
                        <a:pt x="64" y="94"/>
                      </a:lnTo>
                      <a:lnTo>
                        <a:pt x="76" y="78"/>
                      </a:lnTo>
                      <a:lnTo>
                        <a:pt x="92" y="64"/>
                      </a:lnTo>
                      <a:lnTo>
                        <a:pt x="108" y="52"/>
                      </a:lnTo>
                      <a:lnTo>
                        <a:pt x="126" y="42"/>
                      </a:lnTo>
                      <a:lnTo>
                        <a:pt x="144" y="32"/>
                      </a:lnTo>
                      <a:lnTo>
                        <a:pt x="164" y="26"/>
                      </a:lnTo>
                      <a:lnTo>
                        <a:pt x="184" y="20"/>
                      </a:lnTo>
                      <a:lnTo>
                        <a:pt x="206" y="16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4"/>
                      </a:lnTo>
                      <a:lnTo>
                        <a:pt x="200" y="28"/>
                      </a:lnTo>
                      <a:lnTo>
                        <a:pt x="200" y="30"/>
                      </a:lnTo>
                      <a:lnTo>
                        <a:pt x="200" y="32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6"/>
                      </a:lnTo>
                      <a:lnTo>
                        <a:pt x="202" y="46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12" y="52"/>
                      </a:lnTo>
                      <a:lnTo>
                        <a:pt x="212" y="52"/>
                      </a:lnTo>
                      <a:lnTo>
                        <a:pt x="218" y="54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6" y="52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48"/>
                      </a:lnTo>
                      <a:lnTo>
                        <a:pt x="224" y="46"/>
                      </a:lnTo>
                      <a:lnTo>
                        <a:pt x="224" y="46"/>
                      </a:lnTo>
                      <a:lnTo>
                        <a:pt x="222" y="42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40"/>
                      </a:lnTo>
                      <a:lnTo>
                        <a:pt x="222" y="34"/>
                      </a:lnTo>
                      <a:lnTo>
                        <a:pt x="224" y="30"/>
                      </a:lnTo>
                      <a:lnTo>
                        <a:pt x="224" y="30"/>
                      </a:lnTo>
                      <a:lnTo>
                        <a:pt x="226" y="28"/>
                      </a:lnTo>
                      <a:lnTo>
                        <a:pt x="226" y="28"/>
                      </a:lnTo>
                      <a:lnTo>
                        <a:pt x="228" y="28"/>
                      </a:lnTo>
                      <a:lnTo>
                        <a:pt x="228" y="28"/>
                      </a:lnTo>
                      <a:lnTo>
                        <a:pt x="230" y="32"/>
                      </a:lnTo>
                      <a:lnTo>
                        <a:pt x="230" y="32"/>
                      </a:lnTo>
                      <a:lnTo>
                        <a:pt x="232" y="34"/>
                      </a:lnTo>
                      <a:lnTo>
                        <a:pt x="236" y="36"/>
                      </a:lnTo>
                      <a:lnTo>
                        <a:pt x="236" y="36"/>
                      </a:lnTo>
                      <a:lnTo>
                        <a:pt x="238" y="36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42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2" y="44"/>
                      </a:lnTo>
                      <a:lnTo>
                        <a:pt x="246" y="46"/>
                      </a:lnTo>
                      <a:lnTo>
                        <a:pt x="246" y="46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0" y="50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40" y="54"/>
                      </a:lnTo>
                      <a:lnTo>
                        <a:pt x="238" y="60"/>
                      </a:lnTo>
                      <a:lnTo>
                        <a:pt x="238" y="60"/>
                      </a:lnTo>
                      <a:lnTo>
                        <a:pt x="240" y="62"/>
                      </a:lnTo>
                      <a:lnTo>
                        <a:pt x="240" y="62"/>
                      </a:lnTo>
                      <a:lnTo>
                        <a:pt x="240" y="64"/>
                      </a:lnTo>
                      <a:lnTo>
                        <a:pt x="240" y="64"/>
                      </a:lnTo>
                      <a:lnTo>
                        <a:pt x="240" y="66"/>
                      </a:lnTo>
                      <a:lnTo>
                        <a:pt x="240" y="66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40" y="78"/>
                      </a:lnTo>
                      <a:lnTo>
                        <a:pt x="240" y="78"/>
                      </a:lnTo>
                      <a:lnTo>
                        <a:pt x="242" y="78"/>
                      </a:lnTo>
                      <a:lnTo>
                        <a:pt x="242" y="78"/>
                      </a:lnTo>
                      <a:lnTo>
                        <a:pt x="240" y="82"/>
                      </a:lnTo>
                      <a:lnTo>
                        <a:pt x="240" y="82"/>
                      </a:lnTo>
                      <a:lnTo>
                        <a:pt x="240" y="88"/>
                      </a:lnTo>
                      <a:lnTo>
                        <a:pt x="240" y="88"/>
                      </a:lnTo>
                      <a:lnTo>
                        <a:pt x="240" y="90"/>
                      </a:lnTo>
                      <a:lnTo>
                        <a:pt x="240" y="90"/>
                      </a:lnTo>
                      <a:lnTo>
                        <a:pt x="240" y="92"/>
                      </a:lnTo>
                      <a:lnTo>
                        <a:pt x="244" y="94"/>
                      </a:lnTo>
                      <a:lnTo>
                        <a:pt x="246" y="94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50" y="100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6" y="100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50" y="108"/>
                      </a:lnTo>
                      <a:lnTo>
                        <a:pt x="250" y="112"/>
                      </a:lnTo>
                      <a:lnTo>
                        <a:pt x="250" y="112"/>
                      </a:lnTo>
                      <a:lnTo>
                        <a:pt x="250" y="114"/>
                      </a:lnTo>
                      <a:lnTo>
                        <a:pt x="250" y="114"/>
                      </a:lnTo>
                      <a:lnTo>
                        <a:pt x="252" y="118"/>
                      </a:lnTo>
                      <a:lnTo>
                        <a:pt x="252" y="118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4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8" y="128"/>
                      </a:lnTo>
                      <a:lnTo>
                        <a:pt x="266" y="126"/>
                      </a:lnTo>
                      <a:lnTo>
                        <a:pt x="266" y="126"/>
                      </a:lnTo>
                      <a:lnTo>
                        <a:pt x="268" y="128"/>
                      </a:lnTo>
                      <a:lnTo>
                        <a:pt x="276" y="126"/>
                      </a:lnTo>
                      <a:lnTo>
                        <a:pt x="280" y="124"/>
                      </a:lnTo>
                      <a:lnTo>
                        <a:pt x="280" y="124"/>
                      </a:lnTo>
                      <a:lnTo>
                        <a:pt x="284" y="118"/>
                      </a:lnTo>
                      <a:lnTo>
                        <a:pt x="286" y="112"/>
                      </a:lnTo>
                      <a:lnTo>
                        <a:pt x="286" y="112"/>
                      </a:lnTo>
                      <a:lnTo>
                        <a:pt x="284" y="108"/>
                      </a:lnTo>
                      <a:lnTo>
                        <a:pt x="284" y="108"/>
                      </a:lnTo>
                      <a:lnTo>
                        <a:pt x="284" y="104"/>
                      </a:lnTo>
                      <a:lnTo>
                        <a:pt x="284" y="104"/>
                      </a:lnTo>
                      <a:lnTo>
                        <a:pt x="282" y="102"/>
                      </a:lnTo>
                      <a:lnTo>
                        <a:pt x="282" y="102"/>
                      </a:lnTo>
                      <a:lnTo>
                        <a:pt x="284" y="100"/>
                      </a:lnTo>
                      <a:lnTo>
                        <a:pt x="284" y="100"/>
                      </a:lnTo>
                      <a:lnTo>
                        <a:pt x="286" y="96"/>
                      </a:lnTo>
                      <a:lnTo>
                        <a:pt x="288" y="92"/>
                      </a:lnTo>
                      <a:lnTo>
                        <a:pt x="288" y="92"/>
                      </a:lnTo>
                      <a:lnTo>
                        <a:pt x="290" y="90"/>
                      </a:lnTo>
                      <a:lnTo>
                        <a:pt x="290" y="90"/>
                      </a:lnTo>
                      <a:lnTo>
                        <a:pt x="296" y="94"/>
                      </a:lnTo>
                      <a:lnTo>
                        <a:pt x="296" y="92"/>
                      </a:ln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300" y="88"/>
                      </a:lnTo>
                      <a:lnTo>
                        <a:pt x="302" y="88"/>
                      </a:lnTo>
                      <a:lnTo>
                        <a:pt x="300" y="88"/>
                      </a:lnTo>
                      <a:lnTo>
                        <a:pt x="296" y="82"/>
                      </a:lnTo>
                      <a:lnTo>
                        <a:pt x="296" y="82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4" y="78"/>
                      </a:lnTo>
                      <a:lnTo>
                        <a:pt x="298" y="78"/>
                      </a:lnTo>
                      <a:lnTo>
                        <a:pt x="302" y="78"/>
                      </a:lnTo>
                      <a:lnTo>
                        <a:pt x="302" y="78"/>
                      </a:lnTo>
                      <a:lnTo>
                        <a:pt x="304" y="78"/>
                      </a:lnTo>
                      <a:lnTo>
                        <a:pt x="304" y="78"/>
                      </a:lnTo>
                      <a:lnTo>
                        <a:pt x="306" y="76"/>
                      </a:lnTo>
                      <a:lnTo>
                        <a:pt x="308" y="70"/>
                      </a:lnTo>
                      <a:lnTo>
                        <a:pt x="308" y="70"/>
                      </a:lnTo>
                      <a:lnTo>
                        <a:pt x="310" y="68"/>
                      </a:lnTo>
                      <a:lnTo>
                        <a:pt x="312" y="66"/>
                      </a:lnTo>
                      <a:lnTo>
                        <a:pt x="316" y="66"/>
                      </a:lnTo>
                      <a:lnTo>
                        <a:pt x="316" y="66"/>
                      </a:lnTo>
                      <a:lnTo>
                        <a:pt x="322" y="68"/>
                      </a:lnTo>
                      <a:lnTo>
                        <a:pt x="326" y="66"/>
                      </a:lnTo>
                      <a:lnTo>
                        <a:pt x="326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4" y="68"/>
                      </a:lnTo>
                      <a:lnTo>
                        <a:pt x="334" y="68"/>
                      </a:lnTo>
                      <a:lnTo>
                        <a:pt x="336" y="72"/>
                      </a:lnTo>
                      <a:lnTo>
                        <a:pt x="338" y="74"/>
                      </a:lnTo>
                      <a:lnTo>
                        <a:pt x="338" y="74"/>
                      </a:lnTo>
                      <a:lnTo>
                        <a:pt x="338" y="76"/>
                      </a:lnTo>
                      <a:lnTo>
                        <a:pt x="338" y="76"/>
                      </a:lnTo>
                      <a:lnTo>
                        <a:pt x="334" y="78"/>
                      </a:lnTo>
                      <a:lnTo>
                        <a:pt x="334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6" y="80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320" y="90"/>
                      </a:lnTo>
                      <a:lnTo>
                        <a:pt x="320" y="90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0" y="92"/>
                      </a:lnTo>
                      <a:lnTo>
                        <a:pt x="318" y="92"/>
                      </a:lnTo>
                      <a:lnTo>
                        <a:pt x="318" y="92"/>
                      </a:lnTo>
                      <a:lnTo>
                        <a:pt x="316" y="94"/>
                      </a:lnTo>
                      <a:lnTo>
                        <a:pt x="316" y="94"/>
                      </a:lnTo>
                      <a:lnTo>
                        <a:pt x="306" y="96"/>
                      </a:lnTo>
                      <a:lnTo>
                        <a:pt x="302" y="100"/>
                      </a:lnTo>
                      <a:lnTo>
                        <a:pt x="298" y="102"/>
                      </a:lnTo>
                      <a:lnTo>
                        <a:pt x="298" y="102"/>
                      </a:lnTo>
                      <a:lnTo>
                        <a:pt x="294" y="110"/>
                      </a:lnTo>
                      <a:lnTo>
                        <a:pt x="292" y="114"/>
                      </a:lnTo>
                      <a:lnTo>
                        <a:pt x="292" y="114"/>
                      </a:lnTo>
                      <a:lnTo>
                        <a:pt x="292" y="118"/>
                      </a:lnTo>
                      <a:lnTo>
                        <a:pt x="288" y="122"/>
                      </a:lnTo>
                      <a:lnTo>
                        <a:pt x="276" y="134"/>
                      </a:lnTo>
                      <a:lnTo>
                        <a:pt x="276" y="134"/>
                      </a:lnTo>
                      <a:lnTo>
                        <a:pt x="274" y="138"/>
                      </a:lnTo>
                      <a:lnTo>
                        <a:pt x="274" y="142"/>
                      </a:lnTo>
                      <a:lnTo>
                        <a:pt x="274" y="142"/>
                      </a:lnTo>
                      <a:lnTo>
                        <a:pt x="274" y="148"/>
                      </a:lnTo>
                      <a:lnTo>
                        <a:pt x="274" y="148"/>
                      </a:lnTo>
                      <a:lnTo>
                        <a:pt x="274" y="156"/>
                      </a:lnTo>
                      <a:lnTo>
                        <a:pt x="274" y="156"/>
                      </a:lnTo>
                      <a:lnTo>
                        <a:pt x="274" y="164"/>
                      </a:lnTo>
                      <a:lnTo>
                        <a:pt x="274" y="164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76"/>
                      </a:lnTo>
                      <a:lnTo>
                        <a:pt x="274" y="176"/>
                      </a:lnTo>
                      <a:lnTo>
                        <a:pt x="276" y="188"/>
                      </a:lnTo>
                      <a:lnTo>
                        <a:pt x="276" y="188"/>
                      </a:lnTo>
                      <a:lnTo>
                        <a:pt x="274" y="200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82" y="208"/>
                      </a:lnTo>
                      <a:lnTo>
                        <a:pt x="282" y="208"/>
                      </a:lnTo>
                      <a:lnTo>
                        <a:pt x="282" y="214"/>
                      </a:lnTo>
                      <a:lnTo>
                        <a:pt x="286" y="218"/>
                      </a:lnTo>
                      <a:lnTo>
                        <a:pt x="286" y="218"/>
                      </a:lnTo>
                      <a:lnTo>
                        <a:pt x="288" y="220"/>
                      </a:lnTo>
                      <a:lnTo>
                        <a:pt x="288" y="222"/>
                      </a:lnTo>
                      <a:lnTo>
                        <a:pt x="288" y="222"/>
                      </a:lnTo>
                      <a:lnTo>
                        <a:pt x="288" y="224"/>
                      </a:lnTo>
                      <a:lnTo>
                        <a:pt x="288" y="224"/>
                      </a:lnTo>
                      <a:lnTo>
                        <a:pt x="288" y="226"/>
                      </a:lnTo>
                      <a:lnTo>
                        <a:pt x="288" y="226"/>
                      </a:lnTo>
                      <a:lnTo>
                        <a:pt x="288" y="228"/>
                      </a:lnTo>
                      <a:lnTo>
                        <a:pt x="290" y="232"/>
                      </a:lnTo>
                      <a:lnTo>
                        <a:pt x="300" y="234"/>
                      </a:lnTo>
                      <a:lnTo>
                        <a:pt x="300" y="234"/>
                      </a:lnTo>
                      <a:lnTo>
                        <a:pt x="304" y="236"/>
                      </a:lnTo>
                      <a:lnTo>
                        <a:pt x="304" y="236"/>
                      </a:lnTo>
                      <a:lnTo>
                        <a:pt x="312" y="238"/>
                      </a:lnTo>
                      <a:lnTo>
                        <a:pt x="326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28" y="242"/>
                      </a:lnTo>
                      <a:lnTo>
                        <a:pt x="330" y="242"/>
                      </a:lnTo>
                      <a:lnTo>
                        <a:pt x="336" y="240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6" y="238"/>
                      </a:lnTo>
                      <a:lnTo>
                        <a:pt x="338" y="236"/>
                      </a:lnTo>
                      <a:lnTo>
                        <a:pt x="340" y="234"/>
                      </a:lnTo>
                      <a:lnTo>
                        <a:pt x="340" y="234"/>
                      </a:lnTo>
                      <a:lnTo>
                        <a:pt x="344" y="234"/>
                      </a:lnTo>
                      <a:lnTo>
                        <a:pt x="348" y="228"/>
                      </a:lnTo>
                      <a:lnTo>
                        <a:pt x="348" y="228"/>
                      </a:lnTo>
                      <a:lnTo>
                        <a:pt x="352" y="224"/>
                      </a:lnTo>
                      <a:lnTo>
                        <a:pt x="356" y="220"/>
                      </a:lnTo>
                      <a:lnTo>
                        <a:pt x="356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2" y="222"/>
                      </a:lnTo>
                      <a:lnTo>
                        <a:pt x="366" y="220"/>
                      </a:lnTo>
                      <a:lnTo>
                        <a:pt x="370" y="216"/>
                      </a:lnTo>
                      <a:lnTo>
                        <a:pt x="370" y="216"/>
                      </a:lnTo>
                      <a:lnTo>
                        <a:pt x="374" y="212"/>
                      </a:lnTo>
                      <a:lnTo>
                        <a:pt x="376" y="212"/>
                      </a:lnTo>
                      <a:lnTo>
                        <a:pt x="376" y="212"/>
                      </a:lnTo>
                      <a:lnTo>
                        <a:pt x="380" y="214"/>
                      </a:lnTo>
                      <a:lnTo>
                        <a:pt x="380" y="214"/>
                      </a:lnTo>
                      <a:lnTo>
                        <a:pt x="380" y="216"/>
                      </a:lnTo>
                      <a:lnTo>
                        <a:pt x="380" y="216"/>
                      </a:lnTo>
                      <a:lnTo>
                        <a:pt x="380" y="220"/>
                      </a:lnTo>
                      <a:lnTo>
                        <a:pt x="384" y="222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4" y="224"/>
                      </a:lnTo>
                      <a:lnTo>
                        <a:pt x="382" y="230"/>
                      </a:lnTo>
                      <a:lnTo>
                        <a:pt x="380" y="234"/>
                      </a:lnTo>
                      <a:lnTo>
                        <a:pt x="380" y="234"/>
                      </a:lnTo>
                      <a:lnTo>
                        <a:pt x="382" y="238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8" y="242"/>
                      </a:lnTo>
                      <a:lnTo>
                        <a:pt x="388" y="242"/>
                      </a:lnTo>
                      <a:lnTo>
                        <a:pt x="390" y="244"/>
                      </a:lnTo>
                      <a:lnTo>
                        <a:pt x="392" y="248"/>
                      </a:lnTo>
                      <a:lnTo>
                        <a:pt x="392" y="248"/>
                      </a:lnTo>
                      <a:lnTo>
                        <a:pt x="394" y="252"/>
                      </a:lnTo>
                      <a:lnTo>
                        <a:pt x="396" y="254"/>
                      </a:lnTo>
                      <a:lnTo>
                        <a:pt x="396" y="254"/>
                      </a:lnTo>
                      <a:lnTo>
                        <a:pt x="398" y="254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0"/>
                      </a:lnTo>
                      <a:lnTo>
                        <a:pt x="400" y="264"/>
                      </a:lnTo>
                      <a:lnTo>
                        <a:pt x="402" y="266"/>
                      </a:lnTo>
                      <a:lnTo>
                        <a:pt x="402" y="266"/>
                      </a:lnTo>
                      <a:lnTo>
                        <a:pt x="404" y="270"/>
                      </a:lnTo>
                      <a:lnTo>
                        <a:pt x="406" y="284"/>
                      </a:lnTo>
                      <a:lnTo>
                        <a:pt x="406" y="284"/>
                      </a:lnTo>
                      <a:lnTo>
                        <a:pt x="406" y="286"/>
                      </a:lnTo>
                      <a:lnTo>
                        <a:pt x="406" y="286"/>
                      </a:lnTo>
                      <a:lnTo>
                        <a:pt x="408" y="290"/>
                      </a:lnTo>
                      <a:lnTo>
                        <a:pt x="412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4" y="292"/>
                      </a:lnTo>
                      <a:lnTo>
                        <a:pt x="418" y="286"/>
                      </a:lnTo>
                      <a:lnTo>
                        <a:pt x="420" y="282"/>
                      </a:lnTo>
                      <a:lnTo>
                        <a:pt x="420" y="282"/>
                      </a:lnTo>
                      <a:lnTo>
                        <a:pt x="420" y="278"/>
                      </a:lnTo>
                      <a:lnTo>
                        <a:pt x="422" y="276"/>
                      </a:lnTo>
                      <a:lnTo>
                        <a:pt x="422" y="276"/>
                      </a:lnTo>
                      <a:lnTo>
                        <a:pt x="424" y="272"/>
                      </a:lnTo>
                      <a:lnTo>
                        <a:pt x="424" y="266"/>
                      </a:lnTo>
                      <a:lnTo>
                        <a:pt x="424" y="266"/>
                      </a:lnTo>
                      <a:lnTo>
                        <a:pt x="426" y="25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4" y="228"/>
                      </a:lnTo>
                      <a:lnTo>
                        <a:pt x="434" y="222"/>
                      </a:lnTo>
                      <a:lnTo>
                        <a:pt x="434" y="208"/>
                      </a:lnTo>
                      <a:lnTo>
                        <a:pt x="434" y="208"/>
                      </a:lnTo>
                      <a:lnTo>
                        <a:pt x="436" y="198"/>
                      </a:lnTo>
                      <a:lnTo>
                        <a:pt x="436" y="198"/>
                      </a:lnTo>
                      <a:lnTo>
                        <a:pt x="438" y="226"/>
                      </a:lnTo>
                      <a:lnTo>
                        <a:pt x="438" y="226"/>
                      </a:lnTo>
                      <a:lnTo>
                        <a:pt x="436" y="248"/>
                      </a:lnTo>
                      <a:lnTo>
                        <a:pt x="434" y="268"/>
                      </a:lnTo>
                      <a:lnTo>
                        <a:pt x="428" y="288"/>
                      </a:lnTo>
                      <a:lnTo>
                        <a:pt x="422" y="306"/>
                      </a:lnTo>
                      <a:lnTo>
                        <a:pt x="412" y="324"/>
                      </a:lnTo>
                      <a:lnTo>
                        <a:pt x="402" y="342"/>
                      </a:lnTo>
                      <a:lnTo>
                        <a:pt x="392" y="358"/>
                      </a:lnTo>
                      <a:lnTo>
                        <a:pt x="378" y="372"/>
                      </a:lnTo>
                      <a:lnTo>
                        <a:pt x="364" y="386"/>
                      </a:lnTo>
                      <a:lnTo>
                        <a:pt x="348" y="398"/>
                      </a:lnTo>
                      <a:lnTo>
                        <a:pt x="332" y="408"/>
                      </a:lnTo>
                      <a:lnTo>
                        <a:pt x="314" y="418"/>
                      </a:lnTo>
                      <a:lnTo>
                        <a:pt x="296" y="426"/>
                      </a:lnTo>
                      <a:lnTo>
                        <a:pt x="276" y="430"/>
                      </a:lnTo>
                      <a:lnTo>
                        <a:pt x="256" y="434"/>
                      </a:lnTo>
                      <a:lnTo>
                        <a:pt x="236" y="436"/>
                      </a:lnTo>
                      <a:lnTo>
                        <a:pt x="236" y="436"/>
                      </a:lnTo>
                      <a:close/>
                      <a:moveTo>
                        <a:pt x="226" y="436"/>
                      </a:moveTo>
                      <a:lnTo>
                        <a:pt x="226" y="436"/>
                      </a:lnTo>
                      <a:lnTo>
                        <a:pt x="204" y="436"/>
                      </a:lnTo>
                      <a:lnTo>
                        <a:pt x="204" y="436"/>
                      </a:lnTo>
                      <a:lnTo>
                        <a:pt x="200" y="432"/>
                      </a:lnTo>
                      <a:lnTo>
                        <a:pt x="200" y="432"/>
                      </a:lnTo>
                      <a:lnTo>
                        <a:pt x="192" y="426"/>
                      </a:lnTo>
                      <a:lnTo>
                        <a:pt x="192" y="426"/>
                      </a:lnTo>
                      <a:lnTo>
                        <a:pt x="188" y="424"/>
                      </a:lnTo>
                      <a:lnTo>
                        <a:pt x="188" y="424"/>
                      </a:lnTo>
                      <a:lnTo>
                        <a:pt x="182" y="414"/>
                      </a:lnTo>
                      <a:lnTo>
                        <a:pt x="176" y="410"/>
                      </a:lnTo>
                      <a:lnTo>
                        <a:pt x="176" y="410"/>
                      </a:lnTo>
                      <a:lnTo>
                        <a:pt x="174" y="408"/>
                      </a:lnTo>
                      <a:lnTo>
                        <a:pt x="172" y="406"/>
                      </a:lnTo>
                      <a:lnTo>
                        <a:pt x="172" y="406"/>
                      </a:lnTo>
                      <a:lnTo>
                        <a:pt x="166" y="398"/>
                      </a:lnTo>
                      <a:lnTo>
                        <a:pt x="162" y="394"/>
                      </a:lnTo>
                      <a:lnTo>
                        <a:pt x="162" y="394"/>
                      </a:lnTo>
                      <a:lnTo>
                        <a:pt x="158" y="390"/>
                      </a:lnTo>
                      <a:lnTo>
                        <a:pt x="152" y="386"/>
                      </a:lnTo>
                      <a:lnTo>
                        <a:pt x="152" y="386"/>
                      </a:lnTo>
                      <a:lnTo>
                        <a:pt x="146" y="382"/>
                      </a:lnTo>
                      <a:lnTo>
                        <a:pt x="140" y="382"/>
                      </a:lnTo>
                      <a:lnTo>
                        <a:pt x="140" y="382"/>
                      </a:lnTo>
                      <a:lnTo>
                        <a:pt x="138" y="382"/>
                      </a:lnTo>
                      <a:lnTo>
                        <a:pt x="138" y="382"/>
                      </a:lnTo>
                      <a:lnTo>
                        <a:pt x="132" y="378"/>
                      </a:lnTo>
                      <a:lnTo>
                        <a:pt x="130" y="376"/>
                      </a:lnTo>
                      <a:lnTo>
                        <a:pt x="128" y="376"/>
                      </a:lnTo>
                      <a:lnTo>
                        <a:pt x="128" y="376"/>
                      </a:lnTo>
                      <a:lnTo>
                        <a:pt x="128" y="372"/>
                      </a:lnTo>
                      <a:lnTo>
                        <a:pt x="126" y="366"/>
                      </a:lnTo>
                      <a:lnTo>
                        <a:pt x="126" y="366"/>
                      </a:lnTo>
                      <a:lnTo>
                        <a:pt x="124" y="364"/>
                      </a:lnTo>
                      <a:lnTo>
                        <a:pt x="122" y="362"/>
                      </a:lnTo>
                      <a:lnTo>
                        <a:pt x="118" y="360"/>
                      </a:lnTo>
                      <a:lnTo>
                        <a:pt x="118" y="360"/>
                      </a:lnTo>
                      <a:lnTo>
                        <a:pt x="114" y="360"/>
                      </a:lnTo>
                      <a:lnTo>
                        <a:pt x="112" y="358"/>
                      </a:lnTo>
                      <a:lnTo>
                        <a:pt x="112" y="358"/>
                      </a:lnTo>
                      <a:lnTo>
                        <a:pt x="108" y="354"/>
                      </a:lnTo>
                      <a:lnTo>
                        <a:pt x="108" y="348"/>
                      </a:lnTo>
                      <a:lnTo>
                        <a:pt x="106" y="342"/>
                      </a:lnTo>
                      <a:lnTo>
                        <a:pt x="106" y="342"/>
                      </a:lnTo>
                      <a:lnTo>
                        <a:pt x="102" y="334"/>
                      </a:lnTo>
                      <a:lnTo>
                        <a:pt x="100" y="328"/>
                      </a:lnTo>
                      <a:lnTo>
                        <a:pt x="100" y="322"/>
                      </a:lnTo>
                      <a:lnTo>
                        <a:pt x="100" y="322"/>
                      </a:lnTo>
                      <a:lnTo>
                        <a:pt x="96" y="318"/>
                      </a:lnTo>
                      <a:lnTo>
                        <a:pt x="90" y="314"/>
                      </a:lnTo>
                      <a:lnTo>
                        <a:pt x="76" y="314"/>
                      </a:lnTo>
                      <a:lnTo>
                        <a:pt x="76" y="314"/>
                      </a:lnTo>
                      <a:lnTo>
                        <a:pt x="74" y="314"/>
                      </a:lnTo>
                      <a:lnTo>
                        <a:pt x="74" y="312"/>
                      </a:lnTo>
                      <a:lnTo>
                        <a:pt x="74" y="312"/>
                      </a:lnTo>
                      <a:lnTo>
                        <a:pt x="70" y="312"/>
                      </a:lnTo>
                      <a:lnTo>
                        <a:pt x="64" y="312"/>
                      </a:lnTo>
                      <a:lnTo>
                        <a:pt x="64" y="312"/>
                      </a:lnTo>
                      <a:lnTo>
                        <a:pt x="60" y="308"/>
                      </a:lnTo>
                      <a:lnTo>
                        <a:pt x="56" y="302"/>
                      </a:lnTo>
                      <a:lnTo>
                        <a:pt x="52" y="296"/>
                      </a:lnTo>
                      <a:lnTo>
                        <a:pt x="52" y="296"/>
                      </a:lnTo>
                      <a:lnTo>
                        <a:pt x="46" y="292"/>
                      </a:lnTo>
                      <a:lnTo>
                        <a:pt x="40" y="290"/>
                      </a:lnTo>
                      <a:lnTo>
                        <a:pt x="36" y="288"/>
                      </a:lnTo>
                      <a:lnTo>
                        <a:pt x="36" y="288"/>
                      </a:lnTo>
                      <a:lnTo>
                        <a:pt x="32" y="284"/>
                      </a:lnTo>
                      <a:lnTo>
                        <a:pt x="32" y="284"/>
                      </a:lnTo>
                      <a:lnTo>
                        <a:pt x="28" y="278"/>
                      </a:lnTo>
                      <a:lnTo>
                        <a:pt x="24" y="268"/>
                      </a:lnTo>
                      <a:lnTo>
                        <a:pt x="24" y="268"/>
                      </a:lnTo>
                      <a:lnTo>
                        <a:pt x="22" y="260"/>
                      </a:lnTo>
                      <a:lnTo>
                        <a:pt x="18" y="254"/>
                      </a:lnTo>
                      <a:lnTo>
                        <a:pt x="18" y="254"/>
                      </a:lnTo>
                      <a:lnTo>
                        <a:pt x="16" y="226"/>
                      </a:lnTo>
                      <a:lnTo>
                        <a:pt x="16" y="226"/>
                      </a:lnTo>
                      <a:lnTo>
                        <a:pt x="16" y="208"/>
                      </a:lnTo>
                      <a:lnTo>
                        <a:pt x="18" y="190"/>
                      </a:lnTo>
                      <a:lnTo>
                        <a:pt x="22" y="174"/>
                      </a:lnTo>
                      <a:lnTo>
                        <a:pt x="28" y="156"/>
                      </a:lnTo>
                      <a:lnTo>
                        <a:pt x="34" y="140"/>
                      </a:lnTo>
                      <a:lnTo>
                        <a:pt x="42" y="124"/>
                      </a:lnTo>
                      <a:lnTo>
                        <a:pt x="50" y="110"/>
                      </a:lnTo>
                      <a:lnTo>
                        <a:pt x="60" y="96"/>
                      </a:lnTo>
                      <a:lnTo>
                        <a:pt x="60" y="96"/>
                      </a:lnTo>
                      <a:lnTo>
                        <a:pt x="62" y="98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8" y="104"/>
                      </a:lnTo>
                      <a:lnTo>
                        <a:pt x="72" y="104"/>
                      </a:lnTo>
                      <a:lnTo>
                        <a:pt x="76" y="102"/>
                      </a:lnTo>
                      <a:lnTo>
                        <a:pt x="76" y="102"/>
                      </a:lnTo>
                      <a:lnTo>
                        <a:pt x="76" y="104"/>
                      </a:lnTo>
                      <a:lnTo>
                        <a:pt x="76" y="104"/>
                      </a:lnTo>
                      <a:lnTo>
                        <a:pt x="74" y="108"/>
                      </a:lnTo>
                      <a:lnTo>
                        <a:pt x="68" y="112"/>
                      </a:lnTo>
                      <a:lnTo>
                        <a:pt x="66" y="114"/>
                      </a:lnTo>
                      <a:lnTo>
                        <a:pt x="66" y="114"/>
                      </a:lnTo>
                      <a:lnTo>
                        <a:pt x="62" y="120"/>
                      </a:lnTo>
                      <a:lnTo>
                        <a:pt x="62" y="126"/>
                      </a:lnTo>
                      <a:lnTo>
                        <a:pt x="62" y="126"/>
                      </a:lnTo>
                      <a:lnTo>
                        <a:pt x="64" y="134"/>
                      </a:lnTo>
                      <a:lnTo>
                        <a:pt x="72" y="140"/>
                      </a:lnTo>
                      <a:lnTo>
                        <a:pt x="72" y="140"/>
                      </a:lnTo>
                      <a:lnTo>
                        <a:pt x="82" y="140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90" y="134"/>
                      </a:lnTo>
                      <a:lnTo>
                        <a:pt x="90" y="130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2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6" y="116"/>
                      </a:lnTo>
                      <a:lnTo>
                        <a:pt x="96" y="116"/>
                      </a:lnTo>
                      <a:lnTo>
                        <a:pt x="100" y="116"/>
                      </a:lnTo>
                      <a:lnTo>
                        <a:pt x="104" y="114"/>
                      </a:lnTo>
                      <a:lnTo>
                        <a:pt x="104" y="114"/>
                      </a:lnTo>
                      <a:lnTo>
                        <a:pt x="110" y="112"/>
                      </a:lnTo>
                      <a:lnTo>
                        <a:pt x="110" y="112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4" y="118"/>
                      </a:lnTo>
                      <a:lnTo>
                        <a:pt x="114" y="118"/>
                      </a:lnTo>
                      <a:lnTo>
                        <a:pt x="116" y="124"/>
                      </a:lnTo>
                      <a:lnTo>
                        <a:pt x="120" y="132"/>
                      </a:lnTo>
                      <a:lnTo>
                        <a:pt x="120" y="132"/>
                      </a:lnTo>
                      <a:lnTo>
                        <a:pt x="122" y="132"/>
                      </a:lnTo>
                      <a:lnTo>
                        <a:pt x="120" y="138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14" y="138"/>
                      </a:lnTo>
                      <a:lnTo>
                        <a:pt x="112" y="140"/>
                      </a:lnTo>
                      <a:lnTo>
                        <a:pt x="110" y="142"/>
                      </a:lnTo>
                      <a:lnTo>
                        <a:pt x="110" y="142"/>
                      </a:lnTo>
                      <a:lnTo>
                        <a:pt x="108" y="160"/>
                      </a:lnTo>
                      <a:lnTo>
                        <a:pt x="108" y="160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4" y="162"/>
                      </a:lnTo>
                      <a:lnTo>
                        <a:pt x="98" y="164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86" y="174"/>
                      </a:lnTo>
                      <a:lnTo>
                        <a:pt x="84" y="174"/>
                      </a:lnTo>
                      <a:lnTo>
                        <a:pt x="84" y="178"/>
                      </a:lnTo>
                      <a:lnTo>
                        <a:pt x="84" y="178"/>
                      </a:lnTo>
                      <a:lnTo>
                        <a:pt x="82" y="192"/>
                      </a:lnTo>
                      <a:lnTo>
                        <a:pt x="82" y="192"/>
                      </a:lnTo>
                      <a:lnTo>
                        <a:pt x="80" y="194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8"/>
                      </a:lnTo>
                      <a:lnTo>
                        <a:pt x="76" y="198"/>
                      </a:lnTo>
                      <a:lnTo>
                        <a:pt x="74" y="202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70" y="206"/>
                      </a:lnTo>
                      <a:lnTo>
                        <a:pt x="68" y="210"/>
                      </a:lnTo>
                      <a:lnTo>
                        <a:pt x="68" y="210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6" y="226"/>
                      </a:lnTo>
                      <a:lnTo>
                        <a:pt x="66" y="226"/>
                      </a:lnTo>
                      <a:lnTo>
                        <a:pt x="66" y="230"/>
                      </a:lnTo>
                      <a:lnTo>
                        <a:pt x="66" y="230"/>
                      </a:lnTo>
                      <a:lnTo>
                        <a:pt x="68" y="232"/>
                      </a:lnTo>
                      <a:lnTo>
                        <a:pt x="68" y="236"/>
                      </a:lnTo>
                      <a:lnTo>
                        <a:pt x="68" y="236"/>
                      </a:lnTo>
                      <a:lnTo>
                        <a:pt x="68" y="240"/>
                      </a:lnTo>
                      <a:lnTo>
                        <a:pt x="68" y="240"/>
                      </a:lnTo>
                      <a:lnTo>
                        <a:pt x="66" y="240"/>
                      </a:lnTo>
                      <a:lnTo>
                        <a:pt x="66" y="240"/>
                      </a:lnTo>
                      <a:lnTo>
                        <a:pt x="66" y="238"/>
                      </a:lnTo>
                      <a:lnTo>
                        <a:pt x="66" y="238"/>
                      </a:lnTo>
                      <a:lnTo>
                        <a:pt x="66" y="236"/>
                      </a:lnTo>
                      <a:lnTo>
                        <a:pt x="66" y="236"/>
                      </a:lnTo>
                      <a:lnTo>
                        <a:pt x="66" y="234"/>
                      </a:lnTo>
                      <a:lnTo>
                        <a:pt x="64" y="230"/>
                      </a:lnTo>
                      <a:lnTo>
                        <a:pt x="62" y="228"/>
                      </a:lnTo>
                      <a:lnTo>
                        <a:pt x="56" y="226"/>
                      </a:lnTo>
                      <a:lnTo>
                        <a:pt x="56" y="226"/>
                      </a:lnTo>
                      <a:lnTo>
                        <a:pt x="52" y="228"/>
                      </a:lnTo>
                      <a:lnTo>
                        <a:pt x="50" y="228"/>
                      </a:lnTo>
                      <a:lnTo>
                        <a:pt x="50" y="228"/>
                      </a:lnTo>
                      <a:lnTo>
                        <a:pt x="46" y="232"/>
                      </a:lnTo>
                      <a:lnTo>
                        <a:pt x="40" y="232"/>
                      </a:lnTo>
                      <a:lnTo>
                        <a:pt x="40" y="232"/>
                      </a:lnTo>
                      <a:lnTo>
                        <a:pt x="38" y="232"/>
                      </a:lnTo>
                      <a:lnTo>
                        <a:pt x="38" y="236"/>
                      </a:lnTo>
                      <a:lnTo>
                        <a:pt x="38" y="236"/>
                      </a:lnTo>
                      <a:lnTo>
                        <a:pt x="36" y="238"/>
                      </a:lnTo>
                      <a:lnTo>
                        <a:pt x="34" y="240"/>
                      </a:lnTo>
                      <a:lnTo>
                        <a:pt x="34" y="240"/>
                      </a:lnTo>
                      <a:lnTo>
                        <a:pt x="32" y="242"/>
                      </a:lnTo>
                      <a:lnTo>
                        <a:pt x="32" y="246"/>
                      </a:lnTo>
                      <a:lnTo>
                        <a:pt x="32" y="246"/>
                      </a:lnTo>
                      <a:lnTo>
                        <a:pt x="32" y="248"/>
                      </a:lnTo>
                      <a:lnTo>
                        <a:pt x="34" y="250"/>
                      </a:lnTo>
                      <a:lnTo>
                        <a:pt x="34" y="250"/>
                      </a:lnTo>
                      <a:lnTo>
                        <a:pt x="34" y="252"/>
                      </a:lnTo>
                      <a:lnTo>
                        <a:pt x="34" y="254"/>
                      </a:lnTo>
                      <a:lnTo>
                        <a:pt x="34" y="254"/>
                      </a:lnTo>
                      <a:lnTo>
                        <a:pt x="32" y="256"/>
                      </a:lnTo>
                      <a:lnTo>
                        <a:pt x="32" y="256"/>
                      </a:lnTo>
                      <a:lnTo>
                        <a:pt x="30" y="260"/>
                      </a:lnTo>
                      <a:lnTo>
                        <a:pt x="30" y="264"/>
                      </a:lnTo>
                      <a:lnTo>
                        <a:pt x="32" y="270"/>
                      </a:lnTo>
                      <a:lnTo>
                        <a:pt x="32" y="270"/>
                      </a:lnTo>
                      <a:lnTo>
                        <a:pt x="34" y="272"/>
                      </a:lnTo>
                      <a:lnTo>
                        <a:pt x="38" y="272"/>
                      </a:lnTo>
                      <a:lnTo>
                        <a:pt x="38" y="272"/>
                      </a:lnTo>
                      <a:lnTo>
                        <a:pt x="42" y="272"/>
                      </a:lnTo>
                      <a:lnTo>
                        <a:pt x="46" y="274"/>
                      </a:lnTo>
                      <a:lnTo>
                        <a:pt x="46" y="274"/>
                      </a:lnTo>
                      <a:lnTo>
                        <a:pt x="46" y="278"/>
                      </a:lnTo>
                      <a:lnTo>
                        <a:pt x="46" y="278"/>
                      </a:lnTo>
                      <a:lnTo>
                        <a:pt x="48" y="282"/>
                      </a:lnTo>
                      <a:lnTo>
                        <a:pt x="50" y="284"/>
                      </a:lnTo>
                      <a:lnTo>
                        <a:pt x="50" y="284"/>
                      </a:lnTo>
                      <a:lnTo>
                        <a:pt x="54" y="286"/>
                      </a:lnTo>
                      <a:lnTo>
                        <a:pt x="54" y="286"/>
                      </a:lnTo>
                      <a:lnTo>
                        <a:pt x="56" y="286"/>
                      </a:lnTo>
                      <a:lnTo>
                        <a:pt x="58" y="288"/>
                      </a:lnTo>
                      <a:lnTo>
                        <a:pt x="58" y="288"/>
                      </a:lnTo>
                      <a:lnTo>
                        <a:pt x="62" y="296"/>
                      </a:lnTo>
                      <a:lnTo>
                        <a:pt x="62" y="296"/>
                      </a:lnTo>
                      <a:lnTo>
                        <a:pt x="64" y="304"/>
                      </a:lnTo>
                      <a:lnTo>
                        <a:pt x="66" y="306"/>
                      </a:lnTo>
                      <a:lnTo>
                        <a:pt x="70" y="308"/>
                      </a:lnTo>
                      <a:lnTo>
                        <a:pt x="70" y="308"/>
                      </a:lnTo>
                      <a:lnTo>
                        <a:pt x="78" y="308"/>
                      </a:lnTo>
                      <a:lnTo>
                        <a:pt x="82" y="306"/>
                      </a:lnTo>
                      <a:lnTo>
                        <a:pt x="86" y="306"/>
                      </a:lnTo>
                      <a:lnTo>
                        <a:pt x="86" y="306"/>
                      </a:lnTo>
                      <a:lnTo>
                        <a:pt x="92" y="308"/>
                      </a:lnTo>
                      <a:lnTo>
                        <a:pt x="94" y="310"/>
                      </a:lnTo>
                      <a:lnTo>
                        <a:pt x="94" y="310"/>
                      </a:lnTo>
                      <a:lnTo>
                        <a:pt x="98" y="312"/>
                      </a:lnTo>
                      <a:lnTo>
                        <a:pt x="100" y="312"/>
                      </a:lnTo>
                      <a:lnTo>
                        <a:pt x="100" y="312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08" y="308"/>
                      </a:lnTo>
                      <a:lnTo>
                        <a:pt x="114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16" y="306"/>
                      </a:lnTo>
                      <a:lnTo>
                        <a:pt x="120" y="306"/>
                      </a:lnTo>
                      <a:lnTo>
                        <a:pt x="124" y="306"/>
                      </a:lnTo>
                      <a:lnTo>
                        <a:pt x="124" y="306"/>
                      </a:lnTo>
                      <a:lnTo>
                        <a:pt x="128" y="308"/>
                      </a:lnTo>
                      <a:lnTo>
                        <a:pt x="128" y="308"/>
                      </a:lnTo>
                      <a:lnTo>
                        <a:pt x="134" y="308"/>
                      </a:lnTo>
                      <a:lnTo>
                        <a:pt x="134" y="308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4" y="306"/>
                      </a:lnTo>
                      <a:lnTo>
                        <a:pt x="146" y="308"/>
                      </a:lnTo>
                      <a:lnTo>
                        <a:pt x="150" y="310"/>
                      </a:lnTo>
                      <a:lnTo>
                        <a:pt x="150" y="310"/>
                      </a:lnTo>
                      <a:lnTo>
                        <a:pt x="156" y="308"/>
                      </a:lnTo>
                      <a:lnTo>
                        <a:pt x="156" y="308"/>
                      </a:lnTo>
                      <a:lnTo>
                        <a:pt x="160" y="306"/>
                      </a:lnTo>
                      <a:lnTo>
                        <a:pt x="166" y="306"/>
                      </a:lnTo>
                      <a:lnTo>
                        <a:pt x="166" y="306"/>
                      </a:lnTo>
                      <a:lnTo>
                        <a:pt x="172" y="306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90" y="310"/>
                      </a:lnTo>
                      <a:lnTo>
                        <a:pt x="192" y="312"/>
                      </a:lnTo>
                      <a:lnTo>
                        <a:pt x="192" y="312"/>
                      </a:lnTo>
                      <a:lnTo>
                        <a:pt x="194" y="314"/>
                      </a:lnTo>
                      <a:lnTo>
                        <a:pt x="196" y="316"/>
                      </a:lnTo>
                      <a:lnTo>
                        <a:pt x="196" y="316"/>
                      </a:lnTo>
                      <a:lnTo>
                        <a:pt x="202" y="316"/>
                      </a:lnTo>
                      <a:lnTo>
                        <a:pt x="208" y="316"/>
                      </a:lnTo>
                      <a:lnTo>
                        <a:pt x="208" y="316"/>
                      </a:lnTo>
                      <a:lnTo>
                        <a:pt x="218" y="314"/>
                      </a:lnTo>
                      <a:lnTo>
                        <a:pt x="234" y="314"/>
                      </a:lnTo>
                      <a:lnTo>
                        <a:pt x="234" y="314"/>
                      </a:lnTo>
                      <a:lnTo>
                        <a:pt x="238" y="316"/>
                      </a:lnTo>
                      <a:lnTo>
                        <a:pt x="240" y="316"/>
                      </a:lnTo>
                      <a:lnTo>
                        <a:pt x="248" y="320"/>
                      </a:lnTo>
                      <a:lnTo>
                        <a:pt x="248" y="320"/>
                      </a:lnTo>
                      <a:lnTo>
                        <a:pt x="252" y="318"/>
                      </a:lnTo>
                      <a:lnTo>
                        <a:pt x="252" y="318"/>
                      </a:lnTo>
                      <a:lnTo>
                        <a:pt x="254" y="318"/>
                      </a:lnTo>
                      <a:lnTo>
                        <a:pt x="256" y="318"/>
                      </a:lnTo>
                      <a:lnTo>
                        <a:pt x="256" y="318"/>
                      </a:lnTo>
                      <a:lnTo>
                        <a:pt x="256" y="322"/>
                      </a:lnTo>
                      <a:lnTo>
                        <a:pt x="256" y="322"/>
                      </a:lnTo>
                      <a:lnTo>
                        <a:pt x="256" y="326"/>
                      </a:lnTo>
                      <a:lnTo>
                        <a:pt x="256" y="326"/>
                      </a:lnTo>
                      <a:lnTo>
                        <a:pt x="256" y="330"/>
                      </a:lnTo>
                      <a:lnTo>
                        <a:pt x="256" y="330"/>
                      </a:lnTo>
                      <a:lnTo>
                        <a:pt x="258" y="330"/>
                      </a:lnTo>
                      <a:lnTo>
                        <a:pt x="260" y="330"/>
                      </a:lnTo>
                      <a:lnTo>
                        <a:pt x="262" y="328"/>
                      </a:lnTo>
                      <a:lnTo>
                        <a:pt x="266" y="324"/>
                      </a:lnTo>
                      <a:lnTo>
                        <a:pt x="266" y="324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66" y="326"/>
                      </a:lnTo>
                      <a:lnTo>
                        <a:pt x="270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4" y="328"/>
                      </a:lnTo>
                      <a:lnTo>
                        <a:pt x="276" y="330"/>
                      </a:lnTo>
                      <a:lnTo>
                        <a:pt x="276" y="330"/>
                      </a:lnTo>
                      <a:lnTo>
                        <a:pt x="274" y="342"/>
                      </a:lnTo>
                      <a:lnTo>
                        <a:pt x="274" y="342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0" y="348"/>
                      </a:lnTo>
                      <a:lnTo>
                        <a:pt x="268" y="352"/>
                      </a:lnTo>
                      <a:lnTo>
                        <a:pt x="268" y="352"/>
                      </a:lnTo>
                      <a:lnTo>
                        <a:pt x="270" y="358"/>
                      </a:lnTo>
                      <a:lnTo>
                        <a:pt x="270" y="358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66" y="364"/>
                      </a:lnTo>
                      <a:lnTo>
                        <a:pt x="264" y="370"/>
                      </a:lnTo>
                      <a:lnTo>
                        <a:pt x="262" y="380"/>
                      </a:lnTo>
                      <a:lnTo>
                        <a:pt x="262" y="380"/>
                      </a:lnTo>
                      <a:lnTo>
                        <a:pt x="262" y="386"/>
                      </a:lnTo>
                      <a:lnTo>
                        <a:pt x="260" y="390"/>
                      </a:lnTo>
                      <a:lnTo>
                        <a:pt x="260" y="390"/>
                      </a:lnTo>
                      <a:lnTo>
                        <a:pt x="256" y="394"/>
                      </a:lnTo>
                      <a:lnTo>
                        <a:pt x="250" y="404"/>
                      </a:lnTo>
                      <a:lnTo>
                        <a:pt x="246" y="412"/>
                      </a:lnTo>
                      <a:lnTo>
                        <a:pt x="246" y="412"/>
                      </a:lnTo>
                      <a:lnTo>
                        <a:pt x="244" y="414"/>
                      </a:lnTo>
                      <a:lnTo>
                        <a:pt x="242" y="416"/>
                      </a:lnTo>
                      <a:lnTo>
                        <a:pt x="238" y="418"/>
                      </a:lnTo>
                      <a:lnTo>
                        <a:pt x="238" y="418"/>
                      </a:lnTo>
                      <a:lnTo>
                        <a:pt x="234" y="424"/>
                      </a:lnTo>
                      <a:lnTo>
                        <a:pt x="232" y="436"/>
                      </a:lnTo>
                      <a:lnTo>
                        <a:pt x="232" y="436"/>
                      </a:lnTo>
                      <a:lnTo>
                        <a:pt x="226" y="436"/>
                      </a:lnTo>
                      <a:lnTo>
                        <a:pt x="226" y="436"/>
                      </a:lnTo>
                      <a:close/>
                      <a:moveTo>
                        <a:pt x="22" y="276"/>
                      </a:moveTo>
                      <a:lnTo>
                        <a:pt x="22" y="276"/>
                      </a:lnTo>
                      <a:lnTo>
                        <a:pt x="24" y="282"/>
                      </a:lnTo>
                      <a:lnTo>
                        <a:pt x="30" y="288"/>
                      </a:lnTo>
                      <a:lnTo>
                        <a:pt x="30" y="288"/>
                      </a:lnTo>
                      <a:lnTo>
                        <a:pt x="34" y="292"/>
                      </a:lnTo>
                      <a:lnTo>
                        <a:pt x="34" y="292"/>
                      </a:lnTo>
                      <a:lnTo>
                        <a:pt x="40" y="294"/>
                      </a:lnTo>
                      <a:lnTo>
                        <a:pt x="40" y="294"/>
                      </a:lnTo>
                      <a:lnTo>
                        <a:pt x="44" y="294"/>
                      </a:lnTo>
                      <a:lnTo>
                        <a:pt x="50" y="298"/>
                      </a:lnTo>
                      <a:lnTo>
                        <a:pt x="50" y="298"/>
                      </a:lnTo>
                      <a:lnTo>
                        <a:pt x="54" y="304"/>
                      </a:lnTo>
                      <a:lnTo>
                        <a:pt x="54" y="304"/>
                      </a:lnTo>
                      <a:lnTo>
                        <a:pt x="58" y="312"/>
                      </a:lnTo>
                      <a:lnTo>
                        <a:pt x="60" y="314"/>
                      </a:lnTo>
                      <a:lnTo>
                        <a:pt x="64" y="316"/>
                      </a:lnTo>
                      <a:lnTo>
                        <a:pt x="64" y="316"/>
                      </a:lnTo>
                      <a:lnTo>
                        <a:pt x="68" y="314"/>
                      </a:lnTo>
                      <a:lnTo>
                        <a:pt x="70" y="316"/>
                      </a:lnTo>
                      <a:lnTo>
                        <a:pt x="70" y="316"/>
                      </a:lnTo>
                      <a:lnTo>
                        <a:pt x="74" y="318"/>
                      </a:lnTo>
                      <a:lnTo>
                        <a:pt x="78" y="318"/>
                      </a:lnTo>
                      <a:lnTo>
                        <a:pt x="78" y="318"/>
                      </a:lnTo>
                      <a:lnTo>
                        <a:pt x="90" y="318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8"/>
                      </a:lnTo>
                      <a:lnTo>
                        <a:pt x="96" y="328"/>
                      </a:lnTo>
                      <a:lnTo>
                        <a:pt x="98" y="334"/>
                      </a:lnTo>
                      <a:lnTo>
                        <a:pt x="104" y="344"/>
                      </a:lnTo>
                      <a:lnTo>
                        <a:pt x="104" y="344"/>
                      </a:lnTo>
                      <a:lnTo>
                        <a:pt x="104" y="348"/>
                      </a:lnTo>
                      <a:lnTo>
                        <a:pt x="104" y="348"/>
                      </a:lnTo>
                      <a:lnTo>
                        <a:pt x="104" y="354"/>
                      </a:lnTo>
                      <a:lnTo>
                        <a:pt x="106" y="358"/>
                      </a:lnTo>
                      <a:lnTo>
                        <a:pt x="108" y="360"/>
                      </a:lnTo>
                      <a:lnTo>
                        <a:pt x="108" y="360"/>
                      </a:lnTo>
                      <a:lnTo>
                        <a:pt x="112" y="364"/>
                      </a:lnTo>
                      <a:lnTo>
                        <a:pt x="116" y="364"/>
                      </a:lnTo>
                      <a:lnTo>
                        <a:pt x="116" y="364"/>
                      </a:lnTo>
                      <a:lnTo>
                        <a:pt x="120" y="366"/>
                      </a:lnTo>
                      <a:lnTo>
                        <a:pt x="122" y="368"/>
                      </a:lnTo>
                      <a:lnTo>
                        <a:pt x="122" y="368"/>
                      </a:lnTo>
                      <a:lnTo>
                        <a:pt x="124" y="374"/>
                      </a:lnTo>
                      <a:lnTo>
                        <a:pt x="124" y="376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0" y="380"/>
                      </a:lnTo>
                      <a:lnTo>
                        <a:pt x="136" y="384"/>
                      </a:lnTo>
                      <a:lnTo>
                        <a:pt x="136" y="384"/>
                      </a:lnTo>
                      <a:lnTo>
                        <a:pt x="138" y="386"/>
                      </a:lnTo>
                      <a:lnTo>
                        <a:pt x="142" y="386"/>
                      </a:lnTo>
                      <a:lnTo>
                        <a:pt x="142" y="386"/>
                      </a:lnTo>
                      <a:lnTo>
                        <a:pt x="144" y="386"/>
                      </a:lnTo>
                      <a:lnTo>
                        <a:pt x="150" y="388"/>
                      </a:lnTo>
                      <a:lnTo>
                        <a:pt x="150" y="388"/>
                      </a:lnTo>
                      <a:lnTo>
                        <a:pt x="154" y="394"/>
                      </a:lnTo>
                      <a:lnTo>
                        <a:pt x="160" y="398"/>
                      </a:lnTo>
                      <a:lnTo>
                        <a:pt x="160" y="398"/>
                      </a:lnTo>
                      <a:lnTo>
                        <a:pt x="164" y="400"/>
                      </a:lnTo>
                      <a:lnTo>
                        <a:pt x="168" y="408"/>
                      </a:lnTo>
                      <a:lnTo>
                        <a:pt x="168" y="408"/>
                      </a:lnTo>
                      <a:lnTo>
                        <a:pt x="172" y="412"/>
                      </a:lnTo>
                      <a:lnTo>
                        <a:pt x="174" y="414"/>
                      </a:lnTo>
                      <a:lnTo>
                        <a:pt x="174" y="414"/>
                      </a:lnTo>
                      <a:lnTo>
                        <a:pt x="178" y="418"/>
                      </a:lnTo>
                      <a:lnTo>
                        <a:pt x="184" y="424"/>
                      </a:lnTo>
                      <a:lnTo>
                        <a:pt x="184" y="424"/>
                      </a:lnTo>
                      <a:lnTo>
                        <a:pt x="186" y="428"/>
                      </a:lnTo>
                      <a:lnTo>
                        <a:pt x="190" y="430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82" y="432"/>
                      </a:lnTo>
                      <a:lnTo>
                        <a:pt x="166" y="428"/>
                      </a:lnTo>
                      <a:lnTo>
                        <a:pt x="152" y="422"/>
                      </a:lnTo>
                      <a:lnTo>
                        <a:pt x="136" y="416"/>
                      </a:lnTo>
                      <a:lnTo>
                        <a:pt x="110" y="402"/>
                      </a:lnTo>
                      <a:lnTo>
                        <a:pt x="84" y="382"/>
                      </a:lnTo>
                      <a:lnTo>
                        <a:pt x="64" y="360"/>
                      </a:lnTo>
                      <a:lnTo>
                        <a:pt x="46" y="334"/>
                      </a:lnTo>
                      <a:lnTo>
                        <a:pt x="32" y="306"/>
                      </a:lnTo>
                      <a:lnTo>
                        <a:pt x="26" y="290"/>
                      </a:lnTo>
                      <a:lnTo>
                        <a:pt x="22" y="276"/>
                      </a:lnTo>
                      <a:lnTo>
                        <a:pt x="22" y="276"/>
                      </a:lnTo>
                      <a:close/>
                      <a:moveTo>
                        <a:pt x="212" y="16"/>
                      </a:moveTo>
                      <a:lnTo>
                        <a:pt x="212" y="16"/>
                      </a:lnTo>
                      <a:lnTo>
                        <a:pt x="226" y="16"/>
                      </a:lnTo>
                      <a:lnTo>
                        <a:pt x="226" y="16"/>
                      </a:lnTo>
                      <a:lnTo>
                        <a:pt x="246" y="16"/>
                      </a:lnTo>
                      <a:lnTo>
                        <a:pt x="264" y="18"/>
                      </a:lnTo>
                      <a:lnTo>
                        <a:pt x="282" y="22"/>
                      </a:lnTo>
                      <a:lnTo>
                        <a:pt x="300" y="28"/>
                      </a:lnTo>
                      <a:lnTo>
                        <a:pt x="316" y="36"/>
                      </a:lnTo>
                      <a:lnTo>
                        <a:pt x="332" y="44"/>
                      </a:lnTo>
                      <a:lnTo>
                        <a:pt x="348" y="54"/>
                      </a:lnTo>
                      <a:lnTo>
                        <a:pt x="362" y="64"/>
                      </a:lnTo>
                      <a:lnTo>
                        <a:pt x="374" y="76"/>
                      </a:lnTo>
                      <a:lnTo>
                        <a:pt x="386" y="90"/>
                      </a:lnTo>
                      <a:lnTo>
                        <a:pt x="398" y="104"/>
                      </a:lnTo>
                      <a:lnTo>
                        <a:pt x="408" y="118"/>
                      </a:lnTo>
                      <a:lnTo>
                        <a:pt x="416" y="134"/>
                      </a:lnTo>
                      <a:lnTo>
                        <a:pt x="424" y="150"/>
                      </a:lnTo>
                      <a:lnTo>
                        <a:pt x="428" y="168"/>
                      </a:lnTo>
                      <a:lnTo>
                        <a:pt x="434" y="186"/>
                      </a:lnTo>
                      <a:lnTo>
                        <a:pt x="434" y="186"/>
                      </a:lnTo>
                      <a:lnTo>
                        <a:pt x="432" y="196"/>
                      </a:lnTo>
                      <a:lnTo>
                        <a:pt x="430" y="208"/>
                      </a:lnTo>
                      <a:lnTo>
                        <a:pt x="430" y="208"/>
                      </a:lnTo>
                      <a:lnTo>
                        <a:pt x="430" y="222"/>
                      </a:lnTo>
                      <a:lnTo>
                        <a:pt x="428" y="232"/>
                      </a:lnTo>
                      <a:lnTo>
                        <a:pt x="428" y="232"/>
                      </a:lnTo>
                      <a:lnTo>
                        <a:pt x="424" y="244"/>
                      </a:lnTo>
                      <a:lnTo>
                        <a:pt x="422" y="254"/>
                      </a:lnTo>
                      <a:lnTo>
                        <a:pt x="420" y="266"/>
                      </a:lnTo>
                      <a:lnTo>
                        <a:pt x="420" y="266"/>
                      </a:lnTo>
                      <a:lnTo>
                        <a:pt x="420" y="272"/>
                      </a:lnTo>
                      <a:lnTo>
                        <a:pt x="420" y="272"/>
                      </a:lnTo>
                      <a:lnTo>
                        <a:pt x="416" y="278"/>
                      </a:lnTo>
                      <a:lnTo>
                        <a:pt x="416" y="282"/>
                      </a:lnTo>
                      <a:lnTo>
                        <a:pt x="416" y="282"/>
                      </a:lnTo>
                      <a:lnTo>
                        <a:pt x="414" y="284"/>
                      </a:lnTo>
                      <a:lnTo>
                        <a:pt x="412" y="288"/>
                      </a:lnTo>
                      <a:lnTo>
                        <a:pt x="412" y="288"/>
                      </a:lnTo>
                      <a:lnTo>
                        <a:pt x="410" y="286"/>
                      </a:lnTo>
                      <a:lnTo>
                        <a:pt x="410" y="286"/>
                      </a:lnTo>
                      <a:lnTo>
                        <a:pt x="410" y="282"/>
                      </a:lnTo>
                      <a:lnTo>
                        <a:pt x="410" y="282"/>
                      </a:lnTo>
                      <a:lnTo>
                        <a:pt x="410" y="274"/>
                      </a:lnTo>
                      <a:lnTo>
                        <a:pt x="408" y="268"/>
                      </a:lnTo>
                      <a:lnTo>
                        <a:pt x="404" y="264"/>
                      </a:lnTo>
                      <a:lnTo>
                        <a:pt x="404" y="264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4" y="260"/>
                      </a:lnTo>
                      <a:lnTo>
                        <a:pt x="402" y="256"/>
                      </a:lnTo>
                      <a:lnTo>
                        <a:pt x="402" y="252"/>
                      </a:lnTo>
                      <a:lnTo>
                        <a:pt x="398" y="250"/>
                      </a:lnTo>
                      <a:lnTo>
                        <a:pt x="398" y="250"/>
                      </a:lnTo>
                      <a:lnTo>
                        <a:pt x="396" y="248"/>
                      </a:lnTo>
                      <a:lnTo>
                        <a:pt x="396" y="248"/>
                      </a:lnTo>
                      <a:lnTo>
                        <a:pt x="392" y="242"/>
                      </a:lnTo>
                      <a:lnTo>
                        <a:pt x="388" y="238"/>
                      </a:lnTo>
                      <a:lnTo>
                        <a:pt x="386" y="238"/>
                      </a:lnTo>
                      <a:lnTo>
                        <a:pt x="386" y="238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8" y="226"/>
                      </a:lnTo>
                      <a:lnTo>
                        <a:pt x="388" y="226"/>
                      </a:lnTo>
                      <a:lnTo>
                        <a:pt x="388" y="222"/>
                      </a:lnTo>
                      <a:lnTo>
                        <a:pt x="388" y="222"/>
                      </a:lnTo>
                      <a:lnTo>
                        <a:pt x="388" y="220"/>
                      </a:lnTo>
                      <a:lnTo>
                        <a:pt x="386" y="218"/>
                      </a:lnTo>
                      <a:lnTo>
                        <a:pt x="386" y="218"/>
                      </a:lnTo>
                      <a:lnTo>
                        <a:pt x="384" y="216"/>
                      </a:lnTo>
                      <a:lnTo>
                        <a:pt x="384" y="216"/>
                      </a:lnTo>
                      <a:lnTo>
                        <a:pt x="384" y="214"/>
                      </a:lnTo>
                      <a:lnTo>
                        <a:pt x="386" y="212"/>
                      </a:lnTo>
                      <a:lnTo>
                        <a:pt x="378" y="208"/>
                      </a:lnTo>
                      <a:lnTo>
                        <a:pt x="378" y="208"/>
                      </a:lnTo>
                      <a:lnTo>
                        <a:pt x="376" y="208"/>
                      </a:lnTo>
                      <a:lnTo>
                        <a:pt x="374" y="208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64" y="216"/>
                      </a:lnTo>
                      <a:lnTo>
                        <a:pt x="362" y="218"/>
                      </a:lnTo>
                      <a:lnTo>
                        <a:pt x="362" y="218"/>
                      </a:lnTo>
                      <a:lnTo>
                        <a:pt x="358" y="216"/>
                      </a:lnTo>
                      <a:lnTo>
                        <a:pt x="354" y="216"/>
                      </a:lnTo>
                      <a:lnTo>
                        <a:pt x="354" y="216"/>
                      </a:lnTo>
                      <a:lnTo>
                        <a:pt x="348" y="220"/>
                      </a:lnTo>
                      <a:lnTo>
                        <a:pt x="344" y="228"/>
                      </a:lnTo>
                      <a:lnTo>
                        <a:pt x="344" y="228"/>
                      </a:lnTo>
                      <a:lnTo>
                        <a:pt x="342" y="230"/>
                      </a:lnTo>
                      <a:lnTo>
                        <a:pt x="340" y="230"/>
                      </a:lnTo>
                      <a:lnTo>
                        <a:pt x="340" y="230"/>
                      </a:lnTo>
                      <a:lnTo>
                        <a:pt x="336" y="232"/>
                      </a:lnTo>
                      <a:lnTo>
                        <a:pt x="334" y="234"/>
                      </a:lnTo>
                      <a:lnTo>
                        <a:pt x="332" y="236"/>
                      </a:lnTo>
                      <a:lnTo>
                        <a:pt x="332" y="236"/>
                      </a:lnTo>
                      <a:lnTo>
                        <a:pt x="328" y="238"/>
                      </a:lnTo>
                      <a:lnTo>
                        <a:pt x="328" y="238"/>
                      </a:lnTo>
                      <a:lnTo>
                        <a:pt x="314" y="234"/>
                      </a:lnTo>
                      <a:lnTo>
                        <a:pt x="304" y="232"/>
                      </a:lnTo>
                      <a:lnTo>
                        <a:pt x="300" y="230"/>
                      </a:lnTo>
                      <a:lnTo>
                        <a:pt x="300" y="230"/>
                      </a:lnTo>
                      <a:lnTo>
                        <a:pt x="294" y="228"/>
                      </a:lnTo>
                      <a:lnTo>
                        <a:pt x="292" y="226"/>
                      </a:lnTo>
                      <a:lnTo>
                        <a:pt x="292" y="226"/>
                      </a:lnTo>
                      <a:lnTo>
                        <a:pt x="292" y="224"/>
                      </a:lnTo>
                      <a:lnTo>
                        <a:pt x="292" y="224"/>
                      </a:lnTo>
                      <a:lnTo>
                        <a:pt x="292" y="222"/>
                      </a:lnTo>
                      <a:lnTo>
                        <a:pt x="292" y="222"/>
                      </a:lnTo>
                      <a:lnTo>
                        <a:pt x="290" y="218"/>
                      </a:lnTo>
                      <a:lnTo>
                        <a:pt x="288" y="214"/>
                      </a:lnTo>
                      <a:lnTo>
                        <a:pt x="288" y="214"/>
                      </a:lnTo>
                      <a:lnTo>
                        <a:pt x="286" y="212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86" y="206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80" y="188"/>
                      </a:lnTo>
                      <a:lnTo>
                        <a:pt x="280" y="188"/>
                      </a:lnTo>
                      <a:lnTo>
                        <a:pt x="278" y="176"/>
                      </a:lnTo>
                      <a:lnTo>
                        <a:pt x="278" y="176"/>
                      </a:lnTo>
                      <a:lnTo>
                        <a:pt x="276" y="170"/>
                      </a:lnTo>
                      <a:lnTo>
                        <a:pt x="276" y="170"/>
                      </a:lnTo>
                      <a:lnTo>
                        <a:pt x="278" y="166"/>
                      </a:lnTo>
                      <a:lnTo>
                        <a:pt x="278" y="166"/>
                      </a:lnTo>
                      <a:lnTo>
                        <a:pt x="278" y="156"/>
                      </a:lnTo>
                      <a:lnTo>
                        <a:pt x="278" y="156"/>
                      </a:lnTo>
                      <a:lnTo>
                        <a:pt x="278" y="148"/>
                      </a:lnTo>
                      <a:lnTo>
                        <a:pt x="278" y="148"/>
                      </a:lnTo>
                      <a:lnTo>
                        <a:pt x="278" y="142"/>
                      </a:lnTo>
                      <a:lnTo>
                        <a:pt x="278" y="142"/>
                      </a:lnTo>
                      <a:lnTo>
                        <a:pt x="280" y="138"/>
                      </a:lnTo>
                      <a:lnTo>
                        <a:pt x="280" y="138"/>
                      </a:lnTo>
                      <a:lnTo>
                        <a:pt x="290" y="126"/>
                      </a:lnTo>
                      <a:lnTo>
                        <a:pt x="290" y="126"/>
                      </a:lnTo>
                      <a:lnTo>
                        <a:pt x="294" y="120"/>
                      </a:lnTo>
                      <a:lnTo>
                        <a:pt x="296" y="116"/>
                      </a:lnTo>
                      <a:lnTo>
                        <a:pt x="296" y="116"/>
                      </a:lnTo>
                      <a:lnTo>
                        <a:pt x="298" y="112"/>
                      </a:lnTo>
                      <a:lnTo>
                        <a:pt x="302" y="106"/>
                      </a:lnTo>
                      <a:lnTo>
                        <a:pt x="302" y="106"/>
                      </a:lnTo>
                      <a:lnTo>
                        <a:pt x="304" y="102"/>
                      </a:lnTo>
                      <a:lnTo>
                        <a:pt x="308" y="100"/>
                      </a:lnTo>
                      <a:lnTo>
                        <a:pt x="316" y="98"/>
                      </a:lnTo>
                      <a:lnTo>
                        <a:pt x="320" y="96"/>
                      </a:lnTo>
                      <a:lnTo>
                        <a:pt x="320" y="96"/>
                      </a:lnTo>
                      <a:lnTo>
                        <a:pt x="324" y="94"/>
                      </a:lnTo>
                      <a:lnTo>
                        <a:pt x="326" y="90"/>
                      </a:lnTo>
                      <a:lnTo>
                        <a:pt x="326" y="90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4" y="88"/>
                      </a:lnTo>
                      <a:lnTo>
                        <a:pt x="328" y="84"/>
                      </a:lnTo>
                      <a:lnTo>
                        <a:pt x="332" y="82"/>
                      </a:lnTo>
                      <a:lnTo>
                        <a:pt x="336" y="80"/>
                      </a:lnTo>
                      <a:lnTo>
                        <a:pt x="336" y="80"/>
                      </a:lnTo>
                      <a:lnTo>
                        <a:pt x="340" y="78"/>
                      </a:lnTo>
                      <a:lnTo>
                        <a:pt x="342" y="76"/>
                      </a:lnTo>
                      <a:lnTo>
                        <a:pt x="342" y="76"/>
                      </a:lnTo>
                      <a:lnTo>
                        <a:pt x="342" y="74"/>
                      </a:lnTo>
                      <a:lnTo>
                        <a:pt x="342" y="74"/>
                      </a:lnTo>
                      <a:lnTo>
                        <a:pt x="340" y="70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6" y="64"/>
                      </a:lnTo>
                      <a:lnTo>
                        <a:pt x="330" y="62"/>
                      </a:lnTo>
                      <a:lnTo>
                        <a:pt x="326" y="62"/>
                      </a:lnTo>
                      <a:lnTo>
                        <a:pt x="326" y="62"/>
                      </a:lnTo>
                      <a:lnTo>
                        <a:pt x="322" y="64"/>
                      </a:lnTo>
                      <a:lnTo>
                        <a:pt x="316" y="62"/>
                      </a:lnTo>
                      <a:lnTo>
                        <a:pt x="316" y="62"/>
                      </a:lnTo>
                      <a:lnTo>
                        <a:pt x="312" y="62"/>
                      </a:lnTo>
                      <a:lnTo>
                        <a:pt x="308" y="64"/>
                      </a:lnTo>
                      <a:lnTo>
                        <a:pt x="304" y="70"/>
                      </a:lnTo>
                      <a:lnTo>
                        <a:pt x="304" y="70"/>
                      </a:lnTo>
                      <a:lnTo>
                        <a:pt x="304" y="72"/>
                      </a:lnTo>
                      <a:lnTo>
                        <a:pt x="302" y="74"/>
                      </a:lnTo>
                      <a:lnTo>
                        <a:pt x="302" y="74"/>
                      </a:lnTo>
                      <a:lnTo>
                        <a:pt x="296" y="74"/>
                      </a:lnTo>
                      <a:lnTo>
                        <a:pt x="292" y="74"/>
                      </a:lnTo>
                      <a:lnTo>
                        <a:pt x="292" y="74"/>
                      </a:lnTo>
                      <a:lnTo>
                        <a:pt x="290" y="78"/>
                      </a:lnTo>
                      <a:lnTo>
                        <a:pt x="290" y="78"/>
                      </a:lnTo>
                      <a:lnTo>
                        <a:pt x="292" y="82"/>
                      </a:lnTo>
                      <a:lnTo>
                        <a:pt x="294" y="84"/>
                      </a:lnTo>
                      <a:lnTo>
                        <a:pt x="294" y="84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6" y="88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90" y="86"/>
                      </a:lnTo>
                      <a:lnTo>
                        <a:pt x="288" y="86"/>
                      </a:lnTo>
                      <a:lnTo>
                        <a:pt x="286" y="88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94"/>
                      </a:lnTo>
                      <a:lnTo>
                        <a:pt x="282" y="96"/>
                      </a:lnTo>
                      <a:lnTo>
                        <a:pt x="282" y="96"/>
                      </a:lnTo>
                      <a:lnTo>
                        <a:pt x="278" y="98"/>
                      </a:lnTo>
                      <a:lnTo>
                        <a:pt x="278" y="102"/>
                      </a:lnTo>
                      <a:lnTo>
                        <a:pt x="278" y="102"/>
                      </a:lnTo>
                      <a:lnTo>
                        <a:pt x="278" y="104"/>
                      </a:lnTo>
                      <a:lnTo>
                        <a:pt x="280" y="106"/>
                      </a:lnTo>
                      <a:lnTo>
                        <a:pt x="282" y="110"/>
                      </a:lnTo>
                      <a:lnTo>
                        <a:pt x="282" y="110"/>
                      </a:lnTo>
                      <a:lnTo>
                        <a:pt x="282" y="112"/>
                      </a:lnTo>
                      <a:lnTo>
                        <a:pt x="282" y="112"/>
                      </a:lnTo>
                      <a:lnTo>
                        <a:pt x="280" y="116"/>
                      </a:lnTo>
                      <a:lnTo>
                        <a:pt x="276" y="120"/>
                      </a:lnTo>
                      <a:lnTo>
                        <a:pt x="276" y="120"/>
                      </a:lnTo>
                      <a:lnTo>
                        <a:pt x="274" y="122"/>
                      </a:lnTo>
                      <a:lnTo>
                        <a:pt x="274" y="122"/>
                      </a:lnTo>
                      <a:lnTo>
                        <a:pt x="270" y="124"/>
                      </a:lnTo>
                      <a:lnTo>
                        <a:pt x="270" y="124"/>
                      </a:lnTo>
                      <a:lnTo>
                        <a:pt x="266" y="120"/>
                      </a:lnTo>
                      <a:lnTo>
                        <a:pt x="266" y="122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60" y="124"/>
                      </a:lnTo>
                      <a:lnTo>
                        <a:pt x="258" y="120"/>
                      </a:lnTo>
                      <a:lnTo>
                        <a:pt x="258" y="120"/>
                      </a:lnTo>
                      <a:lnTo>
                        <a:pt x="256" y="116"/>
                      </a:lnTo>
                      <a:lnTo>
                        <a:pt x="256" y="116"/>
                      </a:lnTo>
                      <a:lnTo>
                        <a:pt x="254" y="112"/>
                      </a:lnTo>
                      <a:lnTo>
                        <a:pt x="254" y="112"/>
                      </a:lnTo>
                      <a:lnTo>
                        <a:pt x="256" y="108"/>
                      </a:lnTo>
                      <a:lnTo>
                        <a:pt x="256" y="108"/>
                      </a:lnTo>
                      <a:lnTo>
                        <a:pt x="258" y="104"/>
                      </a:lnTo>
                      <a:lnTo>
                        <a:pt x="260" y="100"/>
                      </a:lnTo>
                      <a:lnTo>
                        <a:pt x="260" y="100"/>
                      </a:lnTo>
                      <a:lnTo>
                        <a:pt x="260" y="98"/>
                      </a:lnTo>
                      <a:lnTo>
                        <a:pt x="258" y="96"/>
                      </a:lnTo>
                      <a:lnTo>
                        <a:pt x="258" y="96"/>
                      </a:lnTo>
                      <a:lnTo>
                        <a:pt x="254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2" y="96"/>
                      </a:lnTo>
                      <a:lnTo>
                        <a:pt x="250" y="88"/>
                      </a:lnTo>
                      <a:lnTo>
                        <a:pt x="250" y="88"/>
                      </a:lnTo>
                      <a:lnTo>
                        <a:pt x="246" y="90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44" y="88"/>
                      </a:lnTo>
                      <a:lnTo>
                        <a:pt x="244" y="82"/>
                      </a:lnTo>
                      <a:lnTo>
                        <a:pt x="244" y="82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4"/>
                      </a:lnTo>
                      <a:lnTo>
                        <a:pt x="242" y="72"/>
                      </a:lnTo>
                      <a:lnTo>
                        <a:pt x="242" y="72"/>
                      </a:lnTo>
                      <a:lnTo>
                        <a:pt x="242" y="70"/>
                      </a:lnTo>
                      <a:lnTo>
                        <a:pt x="242" y="70"/>
                      </a:lnTo>
                      <a:lnTo>
                        <a:pt x="242" y="68"/>
                      </a:lnTo>
                      <a:lnTo>
                        <a:pt x="242" y="68"/>
                      </a:lnTo>
                      <a:lnTo>
                        <a:pt x="244" y="64"/>
                      </a:lnTo>
                      <a:lnTo>
                        <a:pt x="244" y="64"/>
                      </a:lnTo>
                      <a:lnTo>
                        <a:pt x="242" y="60"/>
                      </a:lnTo>
                      <a:lnTo>
                        <a:pt x="242" y="60"/>
                      </a:lnTo>
                      <a:lnTo>
                        <a:pt x="244" y="54"/>
                      </a:lnTo>
                      <a:lnTo>
                        <a:pt x="244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8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lnTo>
                        <a:pt x="250" y="46"/>
                      </a:lnTo>
                      <a:lnTo>
                        <a:pt x="250" y="46"/>
                      </a:lnTo>
                      <a:lnTo>
                        <a:pt x="248" y="44"/>
                      </a:lnTo>
                      <a:lnTo>
                        <a:pt x="246" y="42"/>
                      </a:lnTo>
                      <a:lnTo>
                        <a:pt x="246" y="42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2" y="34"/>
                      </a:lnTo>
                      <a:lnTo>
                        <a:pt x="240" y="32"/>
                      </a:lnTo>
                      <a:lnTo>
                        <a:pt x="236" y="32"/>
                      </a:lnTo>
                      <a:lnTo>
                        <a:pt x="236" y="32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2" y="26"/>
                      </a:lnTo>
                      <a:lnTo>
                        <a:pt x="232" y="24"/>
                      </a:lnTo>
                      <a:lnTo>
                        <a:pt x="224" y="22"/>
                      </a:lnTo>
                      <a:lnTo>
                        <a:pt x="222" y="28"/>
                      </a:lnTo>
                      <a:lnTo>
                        <a:pt x="222" y="28"/>
                      </a:lnTo>
                      <a:lnTo>
                        <a:pt x="218" y="3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4"/>
                      </a:lnTo>
                      <a:lnTo>
                        <a:pt x="220" y="48"/>
                      </a:lnTo>
                      <a:lnTo>
                        <a:pt x="220" y="48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2"/>
                      </a:lnTo>
                      <a:lnTo>
                        <a:pt x="218" y="52"/>
                      </a:lnTo>
                      <a:lnTo>
                        <a:pt x="214" y="48"/>
                      </a:lnTo>
                      <a:lnTo>
                        <a:pt x="214" y="48"/>
                      </a:lnTo>
                      <a:lnTo>
                        <a:pt x="208" y="46"/>
                      </a:lnTo>
                      <a:lnTo>
                        <a:pt x="208" y="46"/>
                      </a:lnTo>
                      <a:lnTo>
                        <a:pt x="206" y="44"/>
                      </a:lnTo>
                      <a:lnTo>
                        <a:pt x="206" y="44"/>
                      </a:lnTo>
                      <a:lnTo>
                        <a:pt x="206" y="40"/>
                      </a:lnTo>
                      <a:lnTo>
                        <a:pt x="204" y="38"/>
                      </a:lnTo>
                      <a:lnTo>
                        <a:pt x="204" y="38"/>
                      </a:lnTo>
                      <a:lnTo>
                        <a:pt x="204" y="32"/>
                      </a:lnTo>
                      <a:lnTo>
                        <a:pt x="202" y="34"/>
                      </a:lnTo>
                      <a:lnTo>
                        <a:pt x="204" y="28"/>
                      </a:lnTo>
                      <a:lnTo>
                        <a:pt x="204" y="28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8" y="20"/>
                      </a:lnTo>
                      <a:lnTo>
                        <a:pt x="208" y="20"/>
                      </a:lnTo>
                      <a:lnTo>
                        <a:pt x="212" y="16"/>
                      </a:lnTo>
                      <a:lnTo>
                        <a:pt x="212" y="16"/>
                      </a:lnTo>
                      <a:close/>
                      <a:moveTo>
                        <a:pt x="226" y="0"/>
                      </a:moveTo>
                      <a:lnTo>
                        <a:pt x="226" y="0"/>
                      </a:lnTo>
                      <a:lnTo>
                        <a:pt x="204" y="0"/>
                      </a:lnTo>
                      <a:lnTo>
                        <a:pt x="180" y="4"/>
                      </a:lnTo>
                      <a:lnTo>
                        <a:pt x="160" y="10"/>
                      </a:lnTo>
                      <a:lnTo>
                        <a:pt x="138" y="18"/>
                      </a:lnTo>
                      <a:lnTo>
                        <a:pt x="118" y="26"/>
                      </a:lnTo>
                      <a:lnTo>
                        <a:pt x="100" y="38"/>
                      </a:lnTo>
                      <a:lnTo>
                        <a:pt x="82" y="52"/>
                      </a:lnTo>
                      <a:lnTo>
                        <a:pt x="66" y="66"/>
                      </a:lnTo>
                      <a:lnTo>
                        <a:pt x="52" y="82"/>
                      </a:lnTo>
                      <a:lnTo>
                        <a:pt x="38" y="100"/>
                      </a:lnTo>
                      <a:lnTo>
                        <a:pt x="28" y="118"/>
                      </a:lnTo>
                      <a:lnTo>
                        <a:pt x="18" y="138"/>
                      </a:lnTo>
                      <a:lnTo>
                        <a:pt x="10" y="158"/>
                      </a:lnTo>
                      <a:lnTo>
                        <a:pt x="4" y="180"/>
                      </a:lnTo>
                      <a:lnTo>
                        <a:pt x="2" y="202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50"/>
                      </a:lnTo>
                      <a:lnTo>
                        <a:pt x="4" y="272"/>
                      </a:lnTo>
                      <a:lnTo>
                        <a:pt x="10" y="294"/>
                      </a:lnTo>
                      <a:lnTo>
                        <a:pt x="18" y="314"/>
                      </a:lnTo>
                      <a:lnTo>
                        <a:pt x="28" y="334"/>
                      </a:lnTo>
                      <a:lnTo>
                        <a:pt x="38" y="352"/>
                      </a:lnTo>
                      <a:lnTo>
                        <a:pt x="52" y="370"/>
                      </a:lnTo>
                      <a:lnTo>
                        <a:pt x="66" y="386"/>
                      </a:lnTo>
                      <a:lnTo>
                        <a:pt x="82" y="400"/>
                      </a:lnTo>
                      <a:lnTo>
                        <a:pt x="100" y="414"/>
                      </a:lnTo>
                      <a:lnTo>
                        <a:pt x="118" y="426"/>
                      </a:lnTo>
                      <a:lnTo>
                        <a:pt x="138" y="434"/>
                      </a:lnTo>
                      <a:lnTo>
                        <a:pt x="160" y="442"/>
                      </a:lnTo>
                      <a:lnTo>
                        <a:pt x="180" y="448"/>
                      </a:lnTo>
                      <a:lnTo>
                        <a:pt x="204" y="452"/>
                      </a:lnTo>
                      <a:lnTo>
                        <a:pt x="226" y="452"/>
                      </a:lnTo>
                      <a:lnTo>
                        <a:pt x="226" y="452"/>
                      </a:lnTo>
                      <a:lnTo>
                        <a:pt x="250" y="452"/>
                      </a:lnTo>
                      <a:lnTo>
                        <a:pt x="272" y="448"/>
                      </a:lnTo>
                      <a:lnTo>
                        <a:pt x="294" y="442"/>
                      </a:lnTo>
                      <a:lnTo>
                        <a:pt x="314" y="434"/>
                      </a:lnTo>
                      <a:lnTo>
                        <a:pt x="334" y="426"/>
                      </a:lnTo>
                      <a:lnTo>
                        <a:pt x="354" y="414"/>
                      </a:lnTo>
                      <a:lnTo>
                        <a:pt x="370" y="400"/>
                      </a:lnTo>
                      <a:lnTo>
                        <a:pt x="386" y="386"/>
                      </a:lnTo>
                      <a:lnTo>
                        <a:pt x="402" y="370"/>
                      </a:lnTo>
                      <a:lnTo>
                        <a:pt x="414" y="352"/>
                      </a:lnTo>
                      <a:lnTo>
                        <a:pt x="426" y="334"/>
                      </a:lnTo>
                      <a:lnTo>
                        <a:pt x="436" y="314"/>
                      </a:lnTo>
                      <a:lnTo>
                        <a:pt x="442" y="294"/>
                      </a:lnTo>
                      <a:lnTo>
                        <a:pt x="448" y="272"/>
                      </a:lnTo>
                      <a:lnTo>
                        <a:pt x="452" y="250"/>
                      </a:lnTo>
                      <a:lnTo>
                        <a:pt x="454" y="226"/>
                      </a:lnTo>
                      <a:lnTo>
                        <a:pt x="454" y="226"/>
                      </a:lnTo>
                      <a:lnTo>
                        <a:pt x="452" y="202"/>
                      </a:lnTo>
                      <a:lnTo>
                        <a:pt x="448" y="180"/>
                      </a:lnTo>
                      <a:lnTo>
                        <a:pt x="442" y="158"/>
                      </a:lnTo>
                      <a:lnTo>
                        <a:pt x="436" y="138"/>
                      </a:lnTo>
                      <a:lnTo>
                        <a:pt x="426" y="118"/>
                      </a:lnTo>
                      <a:lnTo>
                        <a:pt x="414" y="100"/>
                      </a:lnTo>
                      <a:lnTo>
                        <a:pt x="402" y="82"/>
                      </a:lnTo>
                      <a:lnTo>
                        <a:pt x="386" y="66"/>
                      </a:lnTo>
                      <a:lnTo>
                        <a:pt x="370" y="52"/>
                      </a:lnTo>
                      <a:lnTo>
                        <a:pt x="354" y="38"/>
                      </a:lnTo>
                      <a:lnTo>
                        <a:pt x="334" y="26"/>
                      </a:lnTo>
                      <a:lnTo>
                        <a:pt x="314" y="18"/>
                      </a:lnTo>
                      <a:lnTo>
                        <a:pt x="294" y="10"/>
                      </a:lnTo>
                      <a:lnTo>
                        <a:pt x="272" y="4"/>
                      </a:lnTo>
                      <a:lnTo>
                        <a:pt x="250" y="0"/>
                      </a:lnTo>
                      <a:lnTo>
                        <a:pt x="226" y="0"/>
                      </a:lnTo>
                      <a:lnTo>
                        <a:pt x="226" y="0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close/>
                      <a:moveTo>
                        <a:pt x="110" y="88"/>
                      </a:moveTo>
                      <a:lnTo>
                        <a:pt x="110" y="88"/>
                      </a:ln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6" y="94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close/>
                      <a:moveTo>
                        <a:pt x="106" y="82"/>
                      </a:moveTo>
                      <a:lnTo>
                        <a:pt x="106" y="82"/>
                      </a:lnTo>
                      <a:lnTo>
                        <a:pt x="102" y="84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0" y="90"/>
                      </a:lnTo>
                      <a:lnTo>
                        <a:pt x="100" y="90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0" y="96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10" y="96"/>
                      </a:lnTo>
                      <a:lnTo>
                        <a:pt x="110" y="94"/>
                      </a:lnTo>
                      <a:lnTo>
                        <a:pt x="112" y="90"/>
                      </a:lnTo>
                      <a:lnTo>
                        <a:pt x="112" y="90"/>
                      </a:lnTo>
                      <a:lnTo>
                        <a:pt x="114" y="88"/>
                      </a:lnTo>
                      <a:lnTo>
                        <a:pt x="112" y="84"/>
                      </a:lnTo>
                      <a:lnTo>
                        <a:pt x="112" y="84"/>
                      </a:lnTo>
                      <a:lnTo>
                        <a:pt x="110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close/>
                      <a:moveTo>
                        <a:pt x="150" y="90"/>
                      </a:moveTo>
                      <a:lnTo>
                        <a:pt x="150" y="90"/>
                      </a:lnTo>
                      <a:lnTo>
                        <a:pt x="150" y="92"/>
                      </a:lnTo>
                      <a:lnTo>
                        <a:pt x="150" y="92"/>
                      </a:lnTo>
                      <a:lnTo>
                        <a:pt x="146" y="96"/>
                      </a:lnTo>
                      <a:lnTo>
                        <a:pt x="144" y="100"/>
                      </a:lnTo>
                      <a:lnTo>
                        <a:pt x="144" y="102"/>
                      </a:lnTo>
                      <a:lnTo>
                        <a:pt x="144" y="102"/>
                      </a:lnTo>
                      <a:lnTo>
                        <a:pt x="142" y="100"/>
                      </a:lnTo>
                      <a:lnTo>
                        <a:pt x="142" y="98"/>
                      </a:lnTo>
                      <a:lnTo>
                        <a:pt x="140" y="90"/>
                      </a:lnTo>
                      <a:lnTo>
                        <a:pt x="140" y="90"/>
                      </a:lnTo>
                      <a:lnTo>
                        <a:pt x="136" y="86"/>
                      </a:lnTo>
                      <a:lnTo>
                        <a:pt x="134" y="84"/>
                      </a:lnTo>
                      <a:lnTo>
                        <a:pt x="126" y="84"/>
                      </a:lnTo>
                      <a:lnTo>
                        <a:pt x="126" y="84"/>
                      </a:lnTo>
                      <a:lnTo>
                        <a:pt x="122" y="84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82"/>
                      </a:lnTo>
                      <a:lnTo>
                        <a:pt x="122" y="78"/>
                      </a:lnTo>
                      <a:lnTo>
                        <a:pt x="122" y="76"/>
                      </a:lnTo>
                      <a:lnTo>
                        <a:pt x="122" y="76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32" y="72"/>
                      </a:lnTo>
                      <a:lnTo>
                        <a:pt x="136" y="70"/>
                      </a:lnTo>
                      <a:lnTo>
                        <a:pt x="136" y="70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4" y="68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4" y="68"/>
                      </a:lnTo>
                      <a:lnTo>
                        <a:pt x="154" y="68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2"/>
                      </a:lnTo>
                      <a:lnTo>
                        <a:pt x="150" y="74"/>
                      </a:lnTo>
                      <a:lnTo>
                        <a:pt x="150" y="74"/>
                      </a:lnTo>
                      <a:lnTo>
                        <a:pt x="148" y="76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50" y="84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4" y="86"/>
                      </a:lnTo>
                      <a:lnTo>
                        <a:pt x="150" y="90"/>
                      </a:lnTo>
                      <a:lnTo>
                        <a:pt x="150" y="90"/>
                      </a:lnTo>
                      <a:close/>
                      <a:moveTo>
                        <a:pt x="154" y="80"/>
                      </a:moveTo>
                      <a:lnTo>
                        <a:pt x="154" y="80"/>
                      </a:lnTo>
                      <a:lnTo>
                        <a:pt x="150" y="80"/>
                      </a:lnTo>
                      <a:lnTo>
                        <a:pt x="150" y="80"/>
                      </a:lnTo>
                      <a:lnTo>
                        <a:pt x="150" y="78"/>
                      </a:lnTo>
                      <a:lnTo>
                        <a:pt x="152" y="78"/>
                      </a:lnTo>
                      <a:lnTo>
                        <a:pt x="152" y="78"/>
                      </a:lnTo>
                      <a:lnTo>
                        <a:pt x="156" y="74"/>
                      </a:lnTo>
                      <a:lnTo>
                        <a:pt x="158" y="72"/>
                      </a:lnTo>
                      <a:lnTo>
                        <a:pt x="158" y="68"/>
                      </a:lnTo>
                      <a:lnTo>
                        <a:pt x="158" y="68"/>
                      </a:lnTo>
                      <a:lnTo>
                        <a:pt x="156" y="62"/>
                      </a:lnTo>
                      <a:lnTo>
                        <a:pt x="156" y="62"/>
                      </a:lnTo>
                      <a:lnTo>
                        <a:pt x="152" y="60"/>
                      </a:lnTo>
                      <a:lnTo>
                        <a:pt x="150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38" y="64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0" y="70"/>
                      </a:lnTo>
                      <a:lnTo>
                        <a:pt x="126" y="70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18" y="74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8" y="82"/>
                      </a:lnTo>
                      <a:lnTo>
                        <a:pt x="118" y="82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2" y="88"/>
                      </a:lnTo>
                      <a:lnTo>
                        <a:pt x="134" y="90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8" y="98"/>
                      </a:lnTo>
                      <a:lnTo>
                        <a:pt x="138" y="98"/>
                      </a:lnTo>
                      <a:lnTo>
                        <a:pt x="138" y="102"/>
                      </a:lnTo>
                      <a:lnTo>
                        <a:pt x="140" y="104"/>
                      </a:lnTo>
                      <a:lnTo>
                        <a:pt x="142" y="106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6" y="104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98"/>
                      </a:lnTo>
                      <a:lnTo>
                        <a:pt x="150" y="96"/>
                      </a:lnTo>
                      <a:lnTo>
                        <a:pt x="150" y="96"/>
                      </a:lnTo>
                      <a:lnTo>
                        <a:pt x="154" y="94"/>
                      </a:lnTo>
                      <a:lnTo>
                        <a:pt x="154" y="92"/>
                      </a:lnTo>
                      <a:lnTo>
                        <a:pt x="154" y="92"/>
                      </a:lnTo>
                      <a:lnTo>
                        <a:pt x="154" y="90"/>
                      </a:lnTo>
                      <a:lnTo>
                        <a:pt x="156" y="88"/>
                      </a:lnTo>
                      <a:lnTo>
                        <a:pt x="158" y="88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close/>
                      <a:moveTo>
                        <a:pt x="194" y="68"/>
                      </a:moveTo>
                      <a:lnTo>
                        <a:pt x="194" y="68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6" y="72"/>
                      </a:lnTo>
                      <a:lnTo>
                        <a:pt x="186" y="72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2" y="66"/>
                      </a:lnTo>
                      <a:lnTo>
                        <a:pt x="186" y="66"/>
                      </a:lnTo>
                      <a:lnTo>
                        <a:pt x="192" y="64"/>
                      </a:lnTo>
                      <a:lnTo>
                        <a:pt x="192" y="64"/>
                      </a:lnTo>
                      <a:lnTo>
                        <a:pt x="198" y="66"/>
                      </a:lnTo>
                      <a:lnTo>
                        <a:pt x="198" y="66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close/>
                      <a:moveTo>
                        <a:pt x="192" y="60"/>
                      </a:moveTo>
                      <a:lnTo>
                        <a:pt x="192" y="60"/>
                      </a:lnTo>
                      <a:lnTo>
                        <a:pt x="186" y="60"/>
                      </a:lnTo>
                      <a:lnTo>
                        <a:pt x="182" y="62"/>
                      </a:lnTo>
                      <a:lnTo>
                        <a:pt x="178" y="64"/>
                      </a:lnTo>
                      <a:lnTo>
                        <a:pt x="178" y="64"/>
                      </a:lnTo>
                      <a:lnTo>
                        <a:pt x="178" y="66"/>
                      </a:lnTo>
                      <a:lnTo>
                        <a:pt x="178" y="66"/>
                      </a:lnTo>
                      <a:lnTo>
                        <a:pt x="178" y="68"/>
                      </a:lnTo>
                      <a:lnTo>
                        <a:pt x="178" y="68"/>
                      </a:lnTo>
                      <a:lnTo>
                        <a:pt x="180" y="72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8" y="76"/>
                      </a:lnTo>
                      <a:lnTo>
                        <a:pt x="190" y="74"/>
                      </a:lnTo>
                      <a:lnTo>
                        <a:pt x="194" y="72"/>
                      </a:lnTo>
                      <a:lnTo>
                        <a:pt x="194" y="72"/>
                      </a:lnTo>
                      <a:lnTo>
                        <a:pt x="198" y="72"/>
                      </a:lnTo>
                      <a:lnTo>
                        <a:pt x="202" y="68"/>
                      </a:lnTo>
                      <a:lnTo>
                        <a:pt x="202" y="68"/>
                      </a:lnTo>
                      <a:lnTo>
                        <a:pt x="202" y="64"/>
                      </a:lnTo>
                      <a:lnTo>
                        <a:pt x="202" y="64"/>
                      </a:lnTo>
                      <a:lnTo>
                        <a:pt x="200" y="62"/>
                      </a:lnTo>
                      <a:lnTo>
                        <a:pt x="192" y="60"/>
                      </a:lnTo>
                      <a:lnTo>
                        <a:pt x="19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1" name="Freeform 56"/>
                <p:cNvSpPr>
                  <a:spLocks/>
                </p:cNvSpPr>
                <p:nvPr/>
              </p:nvSpPr>
              <p:spPr bwMode="auto">
                <a:xfrm>
                  <a:off x="8042837" y="2776692"/>
                  <a:ext cx="209325" cy="22607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0" y="0"/>
                    </a:cxn>
                    <a:cxn ang="0">
                      <a:pos x="2" y="8"/>
                    </a:cxn>
                    <a:cxn ang="0">
                      <a:pos x="0" y="18"/>
                    </a:cxn>
                    <a:cxn ang="0">
                      <a:pos x="2" y="22"/>
                    </a:cxn>
                    <a:cxn ang="0">
                      <a:pos x="4" y="28"/>
                    </a:cxn>
                    <a:cxn ang="0">
                      <a:pos x="6" y="30"/>
                    </a:cxn>
                    <a:cxn ang="0">
                      <a:pos x="16" y="36"/>
                    </a:cxn>
                    <a:cxn ang="0">
                      <a:pos x="20" y="34"/>
                    </a:cxn>
                    <a:cxn ang="0">
                      <a:pos x="16" y="28"/>
                    </a:cxn>
                    <a:cxn ang="0">
                      <a:pos x="16" y="16"/>
                    </a:cxn>
                    <a:cxn ang="0">
                      <a:pos x="30" y="8"/>
                    </a:cxn>
                    <a:cxn ang="0">
                      <a:pos x="32" y="14"/>
                    </a:cxn>
                    <a:cxn ang="0">
                      <a:pos x="34" y="16"/>
                    </a:cxn>
                    <a:cxn ang="0">
                      <a:pos x="42" y="22"/>
                    </a:cxn>
                    <a:cxn ang="0">
                      <a:pos x="44" y="26"/>
                    </a:cxn>
                    <a:cxn ang="0">
                      <a:pos x="48" y="30"/>
                    </a:cxn>
                    <a:cxn ang="0">
                      <a:pos x="46" y="34"/>
                    </a:cxn>
                    <a:cxn ang="0">
                      <a:pos x="42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40" y="54"/>
                    </a:cxn>
                    <a:cxn ang="0">
                      <a:pos x="42" y="58"/>
                    </a:cxn>
                    <a:cxn ang="0">
                      <a:pos x="42" y="66"/>
                    </a:cxn>
                    <a:cxn ang="0">
                      <a:pos x="42" y="72"/>
                    </a:cxn>
                    <a:cxn ang="0">
                      <a:pos x="48" y="72"/>
                    </a:cxn>
                    <a:cxn ang="0">
                      <a:pos x="50" y="80"/>
                    </a:cxn>
                    <a:cxn ang="0">
                      <a:pos x="52" y="80"/>
                    </a:cxn>
                    <a:cxn ang="0">
                      <a:pos x="58" y="82"/>
                    </a:cxn>
                    <a:cxn ang="0">
                      <a:pos x="56" y="88"/>
                    </a:cxn>
                    <a:cxn ang="0">
                      <a:pos x="52" y="96"/>
                    </a:cxn>
                    <a:cxn ang="0">
                      <a:pos x="54" y="100"/>
                    </a:cxn>
                    <a:cxn ang="0">
                      <a:pos x="58" y="108"/>
                    </a:cxn>
                    <a:cxn ang="0">
                      <a:pos x="64" y="106"/>
                    </a:cxn>
                    <a:cxn ang="0">
                      <a:pos x="68" y="108"/>
                    </a:cxn>
                    <a:cxn ang="0">
                      <a:pos x="72" y="106"/>
                    </a:cxn>
                    <a:cxn ang="0">
                      <a:pos x="78" y="100"/>
                    </a:cxn>
                    <a:cxn ang="0">
                      <a:pos x="80" y="94"/>
                    </a:cxn>
                    <a:cxn ang="0">
                      <a:pos x="76" y="88"/>
                    </a:cxn>
                    <a:cxn ang="0">
                      <a:pos x="76" y="82"/>
                    </a:cxn>
                    <a:cxn ang="0">
                      <a:pos x="82" y="78"/>
                    </a:cxn>
                    <a:cxn ang="0">
                      <a:pos x="84" y="72"/>
                    </a:cxn>
                    <a:cxn ang="0">
                      <a:pos x="88" y="70"/>
                    </a:cxn>
                    <a:cxn ang="0">
                      <a:pos x="94" y="72"/>
                    </a:cxn>
                    <a:cxn ang="0">
                      <a:pos x="92" y="68"/>
                    </a:cxn>
                    <a:cxn ang="0">
                      <a:pos x="88" y="62"/>
                    </a:cxn>
                    <a:cxn ang="0">
                      <a:pos x="90" y="58"/>
                    </a:cxn>
                    <a:cxn ang="0">
                      <a:pos x="100" y="58"/>
                    </a:cxn>
                    <a:cxn ang="0">
                      <a:pos x="88" y="4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100" h="108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2" y="6"/>
                      </a:lnTo>
                      <a:lnTo>
                        <a:pt x="30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0" y="18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6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8" y="82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56" y="88"/>
                      </a:lnTo>
                      <a:lnTo>
                        <a:pt x="54" y="92"/>
                      </a:lnTo>
                      <a:lnTo>
                        <a:pt x="54" y="92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4"/>
                      </a:lnTo>
                      <a:lnTo>
                        <a:pt x="56" y="104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58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72" y="106"/>
                      </a:lnTo>
                      <a:lnTo>
                        <a:pt x="72" y="106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8" y="100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0" y="94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4" y="72"/>
                      </a:lnTo>
                      <a:lnTo>
                        <a:pt x="86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88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6"/>
                      </a:lnTo>
                      <a:lnTo>
                        <a:pt x="88" y="62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8"/>
                      </a:lnTo>
                      <a:lnTo>
                        <a:pt x="94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88" y="40"/>
                      </a:lnTo>
                      <a:lnTo>
                        <a:pt x="74" y="24"/>
                      </a:lnTo>
                      <a:lnTo>
                        <a:pt x="58" y="1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2" name="Freeform 57"/>
                <p:cNvSpPr>
                  <a:spLocks/>
                </p:cNvSpPr>
                <p:nvPr/>
              </p:nvSpPr>
              <p:spPr bwMode="auto">
                <a:xfrm>
                  <a:off x="8197738" y="2948339"/>
                  <a:ext cx="92103" cy="259563"/>
                </a:xfrm>
                <a:custGeom>
                  <a:avLst/>
                  <a:gdLst/>
                  <a:ahLst/>
                  <a:cxnLst>
                    <a:cxn ang="0">
                      <a:pos x="26" y="8"/>
                    </a:cxn>
                    <a:cxn ang="0">
                      <a:pos x="26" y="8"/>
                    </a:cxn>
                    <a:cxn ang="0">
                      <a:pos x="22" y="14"/>
                    </a:cxn>
                    <a:cxn ang="0">
                      <a:pos x="20" y="18"/>
                    </a:cxn>
                    <a:cxn ang="0">
                      <a:pos x="20" y="18"/>
                    </a:cxn>
                    <a:cxn ang="0">
                      <a:pos x="18" y="22"/>
                    </a:cxn>
                    <a:cxn ang="0">
                      <a:pos x="14" y="28"/>
                    </a:cxn>
                    <a:cxn ang="0">
                      <a:pos x="14" y="28"/>
                    </a:cxn>
                    <a:cxn ang="0">
                      <a:pos x="4" y="40"/>
                    </a:cxn>
                    <a:cxn ang="0">
                      <a:pos x="4" y="40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50"/>
                    </a:cxn>
                    <a:cxn ang="0">
                      <a:pos x="2" y="50"/>
                    </a:cxn>
                    <a:cxn ang="0">
                      <a:pos x="2" y="58"/>
                    </a:cxn>
                    <a:cxn ang="0">
                      <a:pos x="2" y="58"/>
                    </a:cxn>
                    <a:cxn ang="0">
                      <a:pos x="2" y="68"/>
                    </a:cxn>
                    <a:cxn ang="0">
                      <a:pos x="2" y="68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2" y="78"/>
                    </a:cxn>
                    <a:cxn ang="0">
                      <a:pos x="2" y="78"/>
                    </a:cxn>
                    <a:cxn ang="0">
                      <a:pos x="4" y="90"/>
                    </a:cxn>
                    <a:cxn ang="0">
                      <a:pos x="4" y="90"/>
                    </a:cxn>
                    <a:cxn ang="0">
                      <a:pos x="2" y="102"/>
                    </a:cxn>
                    <a:cxn ang="0">
                      <a:pos x="2" y="102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08"/>
                    </a:cxn>
                    <a:cxn ang="0">
                      <a:pos x="10" y="114"/>
                    </a:cxn>
                    <a:cxn ang="0">
                      <a:pos x="12" y="116"/>
                    </a:cxn>
                    <a:cxn ang="0">
                      <a:pos x="12" y="116"/>
                    </a:cxn>
                    <a:cxn ang="0">
                      <a:pos x="16" y="124"/>
                    </a:cxn>
                    <a:cxn ang="0">
                      <a:pos x="16" y="124"/>
                    </a:cxn>
                    <a:cxn ang="0">
                      <a:pos x="28" y="106"/>
                    </a:cxn>
                    <a:cxn ang="0">
                      <a:pos x="36" y="86"/>
                    </a:cxn>
                    <a:cxn ang="0">
                      <a:pos x="42" y="64"/>
                    </a:cxn>
                    <a:cxn ang="0">
                      <a:pos x="44" y="40"/>
                    </a:cxn>
                    <a:cxn ang="0">
                      <a:pos x="44" y="40"/>
                    </a:cxn>
                    <a:cxn ang="0">
                      <a:pos x="42" y="2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0" y="2"/>
                    </a:cxn>
                    <a:cxn ang="0">
                      <a:pos x="26" y="8"/>
                    </a:cxn>
                    <a:cxn ang="0">
                      <a:pos x="26" y="8"/>
                    </a:cxn>
                  </a:cxnLst>
                  <a:rect l="0" t="0" r="r" b="b"/>
                  <a:pathLst>
                    <a:path w="44" h="12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2" y="14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16"/>
                      </a:lnTo>
                      <a:lnTo>
                        <a:pt x="16" y="124"/>
                      </a:lnTo>
                      <a:lnTo>
                        <a:pt x="16" y="124"/>
                      </a:lnTo>
                      <a:lnTo>
                        <a:pt x="28" y="106"/>
                      </a:lnTo>
                      <a:lnTo>
                        <a:pt x="36" y="86"/>
                      </a:lnTo>
                      <a:lnTo>
                        <a:pt x="42" y="64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2" y="2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0" y="2"/>
                      </a:lnTo>
                      <a:lnTo>
                        <a:pt x="26" y="8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3" name="Freeform 58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154901" cy="234444"/>
                </a:xfrm>
                <a:custGeom>
                  <a:avLst/>
                  <a:gdLst/>
                  <a:ahLst/>
                  <a:cxnLst>
                    <a:cxn ang="0">
                      <a:pos x="72" y="36"/>
                    </a:cxn>
                    <a:cxn ang="0">
                      <a:pos x="66" y="22"/>
                    </a:cxn>
                    <a:cxn ang="0">
                      <a:pos x="64" y="18"/>
                    </a:cxn>
                    <a:cxn ang="0">
                      <a:pos x="62" y="16"/>
                    </a:cxn>
                    <a:cxn ang="0">
                      <a:pos x="56" y="18"/>
                    </a:cxn>
                    <a:cxn ang="0">
                      <a:pos x="52" y="20"/>
                    </a:cxn>
                    <a:cxn ang="0">
                      <a:pos x="48" y="20"/>
                    </a:cxn>
                    <a:cxn ang="0">
                      <a:pos x="44" y="20"/>
                    </a:cxn>
                    <a:cxn ang="0">
                      <a:pos x="42" y="26"/>
                    </a:cxn>
                    <a:cxn ang="0">
                      <a:pos x="42" y="32"/>
                    </a:cxn>
                    <a:cxn ang="0">
                      <a:pos x="42" y="34"/>
                    </a:cxn>
                    <a:cxn ang="0">
                      <a:pos x="40" y="42"/>
                    </a:cxn>
                    <a:cxn ang="0">
                      <a:pos x="34" y="44"/>
                    </a:cxn>
                    <a:cxn ang="0">
                      <a:pos x="24" y="44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6" y="80"/>
                    </a:cxn>
                    <a:cxn ang="0">
                      <a:pos x="20" y="112"/>
                    </a:cxn>
                    <a:cxn ang="0">
                      <a:pos x="22" y="110"/>
                    </a:cxn>
                    <a:cxn ang="0">
                      <a:pos x="24" y="108"/>
                    </a:cxn>
                    <a:cxn ang="0">
                      <a:pos x="28" y="102"/>
                    </a:cxn>
                    <a:cxn ang="0">
                      <a:pos x="30" y="98"/>
                    </a:cxn>
                    <a:cxn ang="0">
                      <a:pos x="32" y="98"/>
                    </a:cxn>
                    <a:cxn ang="0">
                      <a:pos x="34" y="96"/>
                    </a:cxn>
                    <a:cxn ang="0">
                      <a:pos x="36" y="82"/>
                    </a:cxn>
                    <a:cxn ang="0">
                      <a:pos x="38" y="78"/>
                    </a:cxn>
                    <a:cxn ang="0">
                      <a:pos x="42" y="78"/>
                    </a:cxn>
                    <a:cxn ang="0">
                      <a:pos x="44" y="76"/>
                    </a:cxn>
                    <a:cxn ang="0">
                      <a:pos x="50" y="68"/>
                    </a:cxn>
                    <a:cxn ang="0">
                      <a:pos x="56" y="66"/>
                    </a:cxn>
                    <a:cxn ang="0">
                      <a:pos x="60" y="64"/>
                    </a:cxn>
                    <a:cxn ang="0">
                      <a:pos x="62" y="46"/>
                    </a:cxn>
                    <a:cxn ang="0">
                      <a:pos x="64" y="44"/>
                    </a:cxn>
                    <a:cxn ang="0">
                      <a:pos x="70" y="42"/>
                    </a:cxn>
                    <a:cxn ang="0">
                      <a:pos x="72" y="42"/>
                    </a:cxn>
                    <a:cxn ang="0">
                      <a:pos x="74" y="36"/>
                    </a:cxn>
                    <a:cxn ang="0">
                      <a:pos x="72" y="36"/>
                    </a:cxn>
                  </a:cxnLst>
                  <a:rect l="0" t="0" r="r" b="b"/>
                  <a:pathLst>
                    <a:path w="74" h="112">
                      <a:moveTo>
                        <a:pt x="72" y="36"/>
                      </a:moveTo>
                      <a:lnTo>
                        <a:pt x="72" y="36"/>
                      </a:lnTo>
                      <a:lnTo>
                        <a:pt x="68" y="28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16" y="3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62"/>
                      </a:lnTo>
                      <a:lnTo>
                        <a:pt x="6" y="80"/>
                      </a:lnTo>
                      <a:lnTo>
                        <a:pt x="12" y="96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22" y="110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6" y="106"/>
                      </a:lnTo>
                      <a:lnTo>
                        <a:pt x="28" y="102"/>
                      </a:lnTo>
                      <a:lnTo>
                        <a:pt x="28" y="102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8" y="72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4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6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4" name="Freeform 59"/>
                <p:cNvSpPr>
                  <a:spLocks/>
                </p:cNvSpPr>
                <p:nvPr/>
              </p:nvSpPr>
              <p:spPr bwMode="auto">
                <a:xfrm>
                  <a:off x="8323333" y="2839490"/>
                  <a:ext cx="205139" cy="5065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6" y="16"/>
                    </a:cxn>
                    <a:cxn ang="0">
                      <a:pos x="32" y="34"/>
                    </a:cxn>
                    <a:cxn ang="0">
                      <a:pos x="44" y="54"/>
                    </a:cxn>
                    <a:cxn ang="0">
                      <a:pos x="56" y="76"/>
                    </a:cxn>
                    <a:cxn ang="0">
                      <a:pos x="66" y="100"/>
                    </a:cxn>
                    <a:cxn ang="0">
                      <a:pos x="72" y="126"/>
                    </a:cxn>
                    <a:cxn ang="0">
                      <a:pos x="76" y="152"/>
                    </a:cxn>
                    <a:cxn ang="0">
                      <a:pos x="78" y="180"/>
                    </a:cxn>
                    <a:cxn ang="0">
                      <a:pos x="78" y="180"/>
                    </a:cxn>
                    <a:cxn ang="0">
                      <a:pos x="76" y="204"/>
                    </a:cxn>
                    <a:cxn ang="0">
                      <a:pos x="74" y="226"/>
                    </a:cxn>
                    <a:cxn ang="0">
                      <a:pos x="74" y="226"/>
                    </a:cxn>
                    <a:cxn ang="0">
                      <a:pos x="74" y="236"/>
                    </a:cxn>
                    <a:cxn ang="0">
                      <a:pos x="74" y="236"/>
                    </a:cxn>
                    <a:cxn ang="0">
                      <a:pos x="74" y="240"/>
                    </a:cxn>
                    <a:cxn ang="0">
                      <a:pos x="74" y="240"/>
                    </a:cxn>
                    <a:cxn ang="0">
                      <a:pos x="76" y="242"/>
                    </a:cxn>
                    <a:cxn ang="0">
                      <a:pos x="76" y="242"/>
                    </a:cxn>
                    <a:cxn ang="0">
                      <a:pos x="78" y="238"/>
                    </a:cxn>
                    <a:cxn ang="0">
                      <a:pos x="80" y="236"/>
                    </a:cxn>
                    <a:cxn ang="0">
                      <a:pos x="80" y="236"/>
                    </a:cxn>
                    <a:cxn ang="0">
                      <a:pos x="80" y="232"/>
                    </a:cxn>
                    <a:cxn ang="0">
                      <a:pos x="84" y="226"/>
                    </a:cxn>
                    <a:cxn ang="0">
                      <a:pos x="84" y="226"/>
                    </a:cxn>
                    <a:cxn ang="0">
                      <a:pos x="84" y="220"/>
                    </a:cxn>
                    <a:cxn ang="0">
                      <a:pos x="84" y="220"/>
                    </a:cxn>
                    <a:cxn ang="0">
                      <a:pos x="86" y="208"/>
                    </a:cxn>
                    <a:cxn ang="0">
                      <a:pos x="88" y="198"/>
                    </a:cxn>
                    <a:cxn ang="0">
                      <a:pos x="92" y="186"/>
                    </a:cxn>
                    <a:cxn ang="0">
                      <a:pos x="92" y="186"/>
                    </a:cxn>
                    <a:cxn ang="0">
                      <a:pos x="94" y="176"/>
                    </a:cxn>
                    <a:cxn ang="0">
                      <a:pos x="94" y="162"/>
                    </a:cxn>
                    <a:cxn ang="0">
                      <a:pos x="94" y="162"/>
                    </a:cxn>
                    <a:cxn ang="0">
                      <a:pos x="96" y="150"/>
                    </a:cxn>
                    <a:cxn ang="0">
                      <a:pos x="98" y="140"/>
                    </a:cxn>
                    <a:cxn ang="0">
                      <a:pos x="98" y="140"/>
                    </a:cxn>
                    <a:cxn ang="0">
                      <a:pos x="92" y="118"/>
                    </a:cxn>
                    <a:cxn ang="0">
                      <a:pos x="84" y="98"/>
                    </a:cxn>
                    <a:cxn ang="0">
                      <a:pos x="74" y="78"/>
                    </a:cxn>
                    <a:cxn ang="0">
                      <a:pos x="62" y="58"/>
                    </a:cxn>
                    <a:cxn ang="0">
                      <a:pos x="50" y="42"/>
                    </a:cxn>
                    <a:cxn ang="0">
                      <a:pos x="34" y="26"/>
                    </a:cxn>
                    <a:cxn ang="0">
                      <a:pos x="18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2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16"/>
                      </a:lnTo>
                      <a:lnTo>
                        <a:pt x="32" y="34"/>
                      </a:lnTo>
                      <a:lnTo>
                        <a:pt x="44" y="54"/>
                      </a:lnTo>
                      <a:lnTo>
                        <a:pt x="56" y="76"/>
                      </a:lnTo>
                      <a:lnTo>
                        <a:pt x="66" y="100"/>
                      </a:lnTo>
                      <a:lnTo>
                        <a:pt x="72" y="126"/>
                      </a:lnTo>
                      <a:lnTo>
                        <a:pt x="76" y="152"/>
                      </a:lnTo>
                      <a:lnTo>
                        <a:pt x="78" y="180"/>
                      </a:lnTo>
                      <a:lnTo>
                        <a:pt x="78" y="180"/>
                      </a:lnTo>
                      <a:lnTo>
                        <a:pt x="76" y="204"/>
                      </a:lnTo>
                      <a:lnTo>
                        <a:pt x="74" y="226"/>
                      </a:lnTo>
                      <a:lnTo>
                        <a:pt x="74" y="226"/>
                      </a:lnTo>
                      <a:lnTo>
                        <a:pt x="74" y="236"/>
                      </a:lnTo>
                      <a:lnTo>
                        <a:pt x="74" y="236"/>
                      </a:lnTo>
                      <a:lnTo>
                        <a:pt x="74" y="240"/>
                      </a:lnTo>
                      <a:lnTo>
                        <a:pt x="74" y="240"/>
                      </a:lnTo>
                      <a:lnTo>
                        <a:pt x="76" y="242"/>
                      </a:lnTo>
                      <a:lnTo>
                        <a:pt x="76" y="242"/>
                      </a:lnTo>
                      <a:lnTo>
                        <a:pt x="78" y="238"/>
                      </a:lnTo>
                      <a:lnTo>
                        <a:pt x="80" y="236"/>
                      </a:lnTo>
                      <a:lnTo>
                        <a:pt x="80" y="236"/>
                      </a:lnTo>
                      <a:lnTo>
                        <a:pt x="80" y="232"/>
                      </a:lnTo>
                      <a:lnTo>
                        <a:pt x="84" y="226"/>
                      </a:lnTo>
                      <a:lnTo>
                        <a:pt x="84" y="226"/>
                      </a:lnTo>
                      <a:lnTo>
                        <a:pt x="84" y="220"/>
                      </a:lnTo>
                      <a:lnTo>
                        <a:pt x="84" y="220"/>
                      </a:lnTo>
                      <a:lnTo>
                        <a:pt x="86" y="208"/>
                      </a:lnTo>
                      <a:lnTo>
                        <a:pt x="88" y="198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76"/>
                      </a:lnTo>
                      <a:lnTo>
                        <a:pt x="94" y="162"/>
                      </a:lnTo>
                      <a:lnTo>
                        <a:pt x="94" y="162"/>
                      </a:lnTo>
                      <a:lnTo>
                        <a:pt x="96" y="150"/>
                      </a:lnTo>
                      <a:lnTo>
                        <a:pt x="98" y="140"/>
                      </a:lnTo>
                      <a:lnTo>
                        <a:pt x="98" y="140"/>
                      </a:lnTo>
                      <a:lnTo>
                        <a:pt x="92" y="118"/>
                      </a:lnTo>
                      <a:lnTo>
                        <a:pt x="84" y="98"/>
                      </a:lnTo>
                      <a:lnTo>
                        <a:pt x="74" y="78"/>
                      </a:lnTo>
                      <a:lnTo>
                        <a:pt x="62" y="58"/>
                      </a:lnTo>
                      <a:lnTo>
                        <a:pt x="50" y="42"/>
                      </a:lnTo>
                      <a:lnTo>
                        <a:pt x="34" y="26"/>
                      </a:lnTo>
                      <a:lnTo>
                        <a:pt x="18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5" name="Freeform 60"/>
                <p:cNvSpPr>
                  <a:spLocks/>
                </p:cNvSpPr>
                <p:nvPr/>
              </p:nvSpPr>
              <p:spPr bwMode="auto">
                <a:xfrm>
                  <a:off x="7653492" y="2944152"/>
                  <a:ext cx="125595" cy="4312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52" y="8"/>
                    </a:cxn>
                    <a:cxn ang="0">
                      <a:pos x="50" y="8"/>
                    </a:cxn>
                    <a:cxn ang="0">
                      <a:pos x="48" y="4"/>
                    </a:cxn>
                    <a:cxn ang="0">
                      <a:pos x="44" y="0"/>
                    </a:cxn>
                    <a:cxn ang="0">
                      <a:pos x="34" y="14"/>
                    </a:cxn>
                    <a:cxn ang="0">
                      <a:pos x="18" y="44"/>
                    </a:cxn>
                    <a:cxn ang="0">
                      <a:pos x="6" y="78"/>
                    </a:cxn>
                    <a:cxn ang="0">
                      <a:pos x="0" y="112"/>
                    </a:cxn>
                    <a:cxn ang="0">
                      <a:pos x="0" y="130"/>
                    </a:cxn>
                    <a:cxn ang="0">
                      <a:pos x="2" y="158"/>
                    </a:cxn>
                    <a:cxn ang="0">
                      <a:pos x="8" y="172"/>
                    </a:cxn>
                    <a:cxn ang="0">
                      <a:pos x="12" y="182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30" y="196"/>
                    </a:cxn>
                    <a:cxn ang="0">
                      <a:pos x="40" y="206"/>
                    </a:cxn>
                    <a:cxn ang="0">
                      <a:pos x="36" y="188"/>
                    </a:cxn>
                    <a:cxn ang="0">
                      <a:pos x="34" y="188"/>
                    </a:cxn>
                    <a:cxn ang="0">
                      <a:pos x="32" y="186"/>
                    </a:cxn>
                    <a:cxn ang="0">
                      <a:pos x="30" y="182"/>
                    </a:cxn>
                    <a:cxn ang="0">
                      <a:pos x="30" y="178"/>
                    </a:cxn>
                    <a:cxn ang="0">
                      <a:pos x="22" y="176"/>
                    </a:cxn>
                    <a:cxn ang="0">
                      <a:pos x="18" y="176"/>
                    </a:cxn>
                    <a:cxn ang="0">
                      <a:pos x="16" y="174"/>
                    </a:cxn>
                    <a:cxn ang="0">
                      <a:pos x="14" y="164"/>
                    </a:cxn>
                    <a:cxn ang="0">
                      <a:pos x="16" y="160"/>
                    </a:cxn>
                    <a:cxn ang="0">
                      <a:pos x="18" y="158"/>
                    </a:cxn>
                    <a:cxn ang="0">
                      <a:pos x="18" y="154"/>
                    </a:cxn>
                    <a:cxn ang="0">
                      <a:pos x="16" y="152"/>
                    </a:cxn>
                    <a:cxn ang="0">
                      <a:pos x="16" y="150"/>
                    </a:cxn>
                    <a:cxn ang="0">
                      <a:pos x="18" y="144"/>
                    </a:cxn>
                    <a:cxn ang="0">
                      <a:pos x="20" y="142"/>
                    </a:cxn>
                    <a:cxn ang="0">
                      <a:pos x="22" y="140"/>
                    </a:cxn>
                    <a:cxn ang="0">
                      <a:pos x="24" y="136"/>
                    </a:cxn>
                    <a:cxn ang="0">
                      <a:pos x="30" y="136"/>
                    </a:cxn>
                    <a:cxn ang="0">
                      <a:pos x="30" y="130"/>
                    </a:cxn>
                    <a:cxn ang="0">
                      <a:pos x="30" y="104"/>
                    </a:cxn>
                    <a:cxn ang="0">
                      <a:pos x="40" y="58"/>
                    </a:cxn>
                    <a:cxn ang="0">
                      <a:pos x="46" y="36"/>
                    </a:cxn>
                    <a:cxn ang="0">
                      <a:pos x="46" y="30"/>
                    </a:cxn>
                    <a:cxn ang="0">
                      <a:pos x="50" y="18"/>
                    </a:cxn>
                    <a:cxn ang="0">
                      <a:pos x="52" y="16"/>
                    </a:cxn>
                    <a:cxn ang="0">
                      <a:pos x="58" y="12"/>
                    </a:cxn>
                    <a:cxn ang="0">
                      <a:pos x="6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6">
                      <a:moveTo>
                        <a:pt x="60" y="6"/>
                      </a:move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34" y="14"/>
                      </a:lnTo>
                      <a:lnTo>
                        <a:pt x="26" y="28"/>
                      </a:lnTo>
                      <a:lnTo>
                        <a:pt x="18" y="44"/>
                      </a:lnTo>
                      <a:lnTo>
                        <a:pt x="12" y="60"/>
                      </a:lnTo>
                      <a:lnTo>
                        <a:pt x="6" y="78"/>
                      </a:lnTo>
                      <a:lnTo>
                        <a:pt x="2" y="94"/>
                      </a:lnTo>
                      <a:lnTo>
                        <a:pt x="0" y="112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2" y="158"/>
                      </a:lnTo>
                      <a:lnTo>
                        <a:pt x="2" y="158"/>
                      </a:lnTo>
                      <a:lnTo>
                        <a:pt x="6" y="164"/>
                      </a:lnTo>
                      <a:lnTo>
                        <a:pt x="8" y="172"/>
                      </a:lnTo>
                      <a:lnTo>
                        <a:pt x="8" y="172"/>
                      </a:lnTo>
                      <a:lnTo>
                        <a:pt x="12" y="182"/>
                      </a:lnTo>
                      <a:lnTo>
                        <a:pt x="16" y="188"/>
                      </a:lnTo>
                      <a:lnTo>
                        <a:pt x="16" y="188"/>
                      </a:lnTo>
                      <a:lnTo>
                        <a:pt x="20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30" y="196"/>
                      </a:lnTo>
                      <a:lnTo>
                        <a:pt x="36" y="200"/>
                      </a:lnTo>
                      <a:lnTo>
                        <a:pt x="40" y="206"/>
                      </a:lnTo>
                      <a:lnTo>
                        <a:pt x="40" y="206"/>
                      </a:lnTo>
                      <a:lnTo>
                        <a:pt x="36" y="188"/>
                      </a:lnTo>
                      <a:lnTo>
                        <a:pt x="36" y="188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2" y="186"/>
                      </a:lnTo>
                      <a:lnTo>
                        <a:pt x="30" y="182"/>
                      </a:lnTo>
                      <a:lnTo>
                        <a:pt x="30" y="182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26" y="176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18" y="176"/>
                      </a:lnTo>
                      <a:lnTo>
                        <a:pt x="16" y="174"/>
                      </a:lnTo>
                      <a:lnTo>
                        <a:pt x="16" y="174"/>
                      </a:lnTo>
                      <a:lnTo>
                        <a:pt x="14" y="168"/>
                      </a:lnTo>
                      <a:lnTo>
                        <a:pt x="14" y="164"/>
                      </a:lnTo>
                      <a:lnTo>
                        <a:pt x="16" y="160"/>
                      </a:lnTo>
                      <a:lnTo>
                        <a:pt x="16" y="160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6" y="152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18" y="144"/>
                      </a:lnTo>
                      <a:lnTo>
                        <a:pt x="20" y="142"/>
                      </a:lnTo>
                      <a:lnTo>
                        <a:pt x="22" y="140"/>
                      </a:lnTo>
                      <a:lnTo>
                        <a:pt x="22" y="140"/>
                      </a:lnTo>
                      <a:lnTo>
                        <a:pt x="22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0"/>
                      </a:lnTo>
                      <a:lnTo>
                        <a:pt x="30" y="130"/>
                      </a:lnTo>
                      <a:lnTo>
                        <a:pt x="30" y="104"/>
                      </a:lnTo>
                      <a:lnTo>
                        <a:pt x="34" y="80"/>
                      </a:lnTo>
                      <a:lnTo>
                        <a:pt x="40" y="5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50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6" name="Freeform 61"/>
                <p:cNvSpPr>
                  <a:spLocks/>
                </p:cNvSpPr>
                <p:nvPr/>
              </p:nvSpPr>
              <p:spPr bwMode="auto">
                <a:xfrm>
                  <a:off x="7774901" y="2960898"/>
                  <a:ext cx="4187" cy="8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3A9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7" name="Freeform 62"/>
                <p:cNvSpPr>
                  <a:spLocks/>
                </p:cNvSpPr>
                <p:nvPr/>
              </p:nvSpPr>
              <p:spPr bwMode="auto">
                <a:xfrm>
                  <a:off x="7762341" y="2956712"/>
                  <a:ext cx="16746" cy="20933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6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8" h="10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8" name="Freeform 63"/>
                <p:cNvSpPr>
                  <a:spLocks/>
                </p:cNvSpPr>
                <p:nvPr/>
              </p:nvSpPr>
              <p:spPr bwMode="auto">
                <a:xfrm>
                  <a:off x="7749782" y="3006950"/>
                  <a:ext cx="2094" cy="837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B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9" name="Freeform 64"/>
                <p:cNvSpPr>
                  <a:spLocks/>
                </p:cNvSpPr>
                <p:nvPr/>
              </p:nvSpPr>
              <p:spPr bwMode="auto">
                <a:xfrm>
                  <a:off x="7749782" y="3015323"/>
                  <a:ext cx="2094" cy="41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0" name="Freeform 65"/>
                <p:cNvSpPr>
                  <a:spLocks/>
                </p:cNvSpPr>
                <p:nvPr/>
              </p:nvSpPr>
              <p:spPr bwMode="auto">
                <a:xfrm>
                  <a:off x="7720476" y="2944152"/>
                  <a:ext cx="58611" cy="150714"/>
                </a:xfrm>
                <a:custGeom>
                  <a:avLst/>
                  <a:gdLst/>
                  <a:ahLst/>
                  <a:cxnLst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4"/>
                    </a:cxn>
                    <a:cxn ang="0">
                      <a:pos x="14" y="34"/>
                    </a:cxn>
                    <a:cxn ang="0">
                      <a:pos x="14" y="30"/>
                    </a:cxn>
                    <a:cxn ang="0">
                      <a:pos x="14" y="30"/>
                    </a:cxn>
                    <a:cxn ang="0">
                      <a:pos x="14" y="24"/>
                    </a:cxn>
                    <a:cxn ang="0">
                      <a:pos x="18" y="18"/>
                    </a:cxn>
                    <a:cxn ang="0">
                      <a:pos x="20" y="16"/>
                    </a:cxn>
                    <a:cxn ang="0">
                      <a:pos x="20" y="16"/>
                    </a:cxn>
                    <a:cxn ang="0">
                      <a:pos x="26" y="12"/>
                    </a:cxn>
                    <a:cxn ang="0">
                      <a:pos x="26" y="12"/>
                    </a:cxn>
                    <a:cxn ang="0">
                      <a:pos x="28" y="8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4" y="8"/>
                    </a:cxn>
                    <a:cxn ang="0">
                      <a:pos x="24" y="8"/>
                    </a:cxn>
                    <a:cxn ang="0">
                      <a:pos x="20" y="8"/>
                    </a:cxn>
                    <a:cxn ang="0">
                      <a:pos x="18" y="8"/>
                    </a:cxn>
                    <a:cxn ang="0">
                      <a:pos x="18" y="8"/>
                    </a:cxn>
                    <a:cxn ang="0">
                      <a:pos x="16" y="4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2" y="28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2" y="58"/>
                    </a:cxn>
                    <a:cxn ang="0">
                      <a:pos x="4" y="72"/>
                    </a:cxn>
                    <a:cxn ang="0">
                      <a:pos x="4" y="72"/>
                    </a:cxn>
                    <a:cxn ang="0">
                      <a:pos x="8" y="54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  <a:cxn ang="0">
                      <a:pos x="14" y="36"/>
                    </a:cxn>
                  </a:cxnLst>
                  <a:rect l="0" t="0" r="r" b="b"/>
                  <a:pathLst>
                    <a:path w="28" h="72"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4"/>
                      </a:lnTo>
                      <a:lnTo>
                        <a:pt x="18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28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58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8" y="5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close/>
                    </a:path>
                  </a:pathLst>
                </a:custGeom>
                <a:solidFill>
                  <a:srgbClr val="63A8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1" name="Freeform 66"/>
                <p:cNvSpPr>
                  <a:spLocks/>
                </p:cNvSpPr>
                <p:nvPr/>
              </p:nvSpPr>
              <p:spPr bwMode="auto">
                <a:xfrm>
                  <a:off x="7883750" y="3509330"/>
                  <a:ext cx="259563" cy="146528"/>
                </a:xfrm>
                <a:custGeom>
                  <a:avLst/>
                  <a:gdLst/>
                  <a:ahLst/>
                  <a:cxnLst>
                    <a:cxn ang="0">
                      <a:pos x="124" y="38"/>
                    </a:cxn>
                    <a:cxn ang="0">
                      <a:pos x="120" y="46"/>
                    </a:cxn>
                    <a:cxn ang="0">
                      <a:pos x="120" y="46"/>
                    </a:cxn>
                    <a:cxn ang="0">
                      <a:pos x="118" y="48"/>
                    </a:cxn>
                    <a:cxn ang="0">
                      <a:pos x="116" y="50"/>
                    </a:cxn>
                    <a:cxn ang="0">
                      <a:pos x="112" y="52"/>
                    </a:cxn>
                    <a:cxn ang="0">
                      <a:pos x="112" y="52"/>
                    </a:cxn>
                    <a:cxn ang="0">
                      <a:pos x="108" y="58"/>
                    </a:cxn>
                    <a:cxn ang="0">
                      <a:pos x="106" y="70"/>
                    </a:cxn>
                    <a:cxn ang="0">
                      <a:pos x="106" y="70"/>
                    </a:cxn>
                    <a:cxn ang="0">
                      <a:pos x="100" y="70"/>
                    </a:cxn>
                    <a:cxn ang="0">
                      <a:pos x="100" y="70"/>
                    </a:cxn>
                    <a:cxn ang="0">
                      <a:pos x="78" y="70"/>
                    </a:cxn>
                    <a:cxn ang="0">
                      <a:pos x="78" y="70"/>
                    </a:cxn>
                    <a:cxn ang="0">
                      <a:pos x="74" y="66"/>
                    </a:cxn>
                    <a:cxn ang="0">
                      <a:pos x="74" y="66"/>
                    </a:cxn>
                    <a:cxn ang="0">
                      <a:pos x="66" y="60"/>
                    </a:cxn>
                    <a:cxn ang="0">
                      <a:pos x="66" y="60"/>
                    </a:cxn>
                    <a:cxn ang="0">
                      <a:pos x="62" y="58"/>
                    </a:cxn>
                    <a:cxn ang="0">
                      <a:pos x="62" y="58"/>
                    </a:cxn>
                    <a:cxn ang="0">
                      <a:pos x="56" y="48"/>
                    </a:cxn>
                    <a:cxn ang="0">
                      <a:pos x="50" y="44"/>
                    </a:cxn>
                    <a:cxn ang="0">
                      <a:pos x="50" y="44"/>
                    </a:cxn>
                    <a:cxn ang="0">
                      <a:pos x="48" y="42"/>
                    </a:cxn>
                    <a:cxn ang="0">
                      <a:pos x="46" y="40"/>
                    </a:cxn>
                    <a:cxn ang="0">
                      <a:pos x="46" y="40"/>
                    </a:cxn>
                    <a:cxn ang="0">
                      <a:pos x="40" y="32"/>
                    </a:cxn>
                    <a:cxn ang="0">
                      <a:pos x="36" y="28"/>
                    </a:cxn>
                    <a:cxn ang="0">
                      <a:pos x="36" y="28"/>
                    </a:cxn>
                    <a:cxn ang="0">
                      <a:pos x="32" y="24"/>
                    </a:cxn>
                    <a:cxn ang="0">
                      <a:pos x="26" y="20"/>
                    </a:cxn>
                    <a:cxn ang="0">
                      <a:pos x="26" y="20"/>
                    </a:cxn>
                    <a:cxn ang="0">
                      <a:pos x="20" y="16"/>
                    </a:cxn>
                    <a:cxn ang="0">
                      <a:pos x="14" y="16"/>
                    </a:cxn>
                    <a:cxn ang="0">
                      <a:pos x="14" y="16"/>
                    </a:cxn>
                    <a:cxn ang="0">
                      <a:pos x="12" y="16"/>
                    </a:cxn>
                    <a:cxn ang="0">
                      <a:pos x="12" y="16"/>
                    </a:cxn>
                    <a:cxn ang="0">
                      <a:pos x="6" y="12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6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2" y="2"/>
                    </a:cxn>
                    <a:cxn ang="0">
                      <a:pos x="20" y="6"/>
                    </a:cxn>
                    <a:cxn ang="0">
                      <a:pos x="38" y="14"/>
                    </a:cxn>
                    <a:cxn ang="0">
                      <a:pos x="52" y="22"/>
                    </a:cxn>
                    <a:cxn ang="0">
                      <a:pos x="64" y="32"/>
                    </a:cxn>
                    <a:cxn ang="0">
                      <a:pos x="76" y="40"/>
                    </a:cxn>
                    <a:cxn ang="0">
                      <a:pos x="88" y="44"/>
                    </a:cxn>
                    <a:cxn ang="0">
                      <a:pos x="96" y="44"/>
                    </a:cxn>
                    <a:cxn ang="0">
                      <a:pos x="104" y="44"/>
                    </a:cxn>
                    <a:cxn ang="0">
                      <a:pos x="114" y="42"/>
                    </a:cxn>
                    <a:cxn ang="0">
                      <a:pos x="124" y="38"/>
                    </a:cxn>
                    <a:cxn ang="0">
                      <a:pos x="124" y="38"/>
                    </a:cxn>
                  </a:cxnLst>
                  <a:rect l="0" t="0" r="r" b="b"/>
                  <a:pathLst>
                    <a:path w="124" h="70">
                      <a:moveTo>
                        <a:pt x="124" y="38"/>
                      </a:move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50"/>
                      </a:lnTo>
                      <a:lnTo>
                        <a:pt x="112" y="52"/>
                      </a:lnTo>
                      <a:lnTo>
                        <a:pt x="112" y="52"/>
                      </a:lnTo>
                      <a:lnTo>
                        <a:pt x="108" y="58"/>
                      </a:lnTo>
                      <a:lnTo>
                        <a:pt x="106" y="70"/>
                      </a:lnTo>
                      <a:lnTo>
                        <a:pt x="106" y="70"/>
                      </a:lnTo>
                      <a:lnTo>
                        <a:pt x="100" y="70"/>
                      </a:lnTo>
                      <a:lnTo>
                        <a:pt x="100" y="70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56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48" y="42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0" y="32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2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0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0" y="6"/>
                      </a:lnTo>
                      <a:lnTo>
                        <a:pt x="38" y="14"/>
                      </a:lnTo>
                      <a:lnTo>
                        <a:pt x="52" y="22"/>
                      </a:lnTo>
                      <a:lnTo>
                        <a:pt x="64" y="32"/>
                      </a:lnTo>
                      <a:lnTo>
                        <a:pt x="76" y="40"/>
                      </a:lnTo>
                      <a:lnTo>
                        <a:pt x="88" y="44"/>
                      </a:lnTo>
                      <a:lnTo>
                        <a:pt x="96" y="44"/>
                      </a:lnTo>
                      <a:lnTo>
                        <a:pt x="104" y="44"/>
                      </a:lnTo>
                      <a:lnTo>
                        <a:pt x="114" y="42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close/>
                    </a:path>
                  </a:pathLst>
                </a:custGeom>
                <a:solidFill>
                  <a:srgbClr val="5896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544" name="Rectangle 543"/>
            <p:cNvSpPr/>
            <p:nvPr/>
          </p:nvSpPr>
          <p:spPr>
            <a:xfrm>
              <a:off x="11213152" y="5244127"/>
              <a:ext cx="3221986" cy="1168687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Content Placeholder 4"/>
          <p:cNvSpPr txBox="1">
            <a:spLocks/>
          </p:cNvSpPr>
          <p:nvPr/>
        </p:nvSpPr>
        <p:spPr>
          <a:xfrm>
            <a:off x="816437" y="1197425"/>
            <a:ext cx="11185071" cy="63991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90513" marR="0" lvl="0" indent="-29051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tabLst/>
              <a:defRPr/>
            </a:pPr>
            <a:r>
              <a:rPr lang="en-US" sz="24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Cloud-based Content Storage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>
                  <a:lumMod val="65000"/>
                  <a:lumOff val="35000"/>
                </a:sys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secure content storage in distributed data centers </a:t>
            </a:r>
            <a:r>
              <a:rPr lang="en-US" sz="1600" dirty="0" smtClean="0">
                <a:solidFill>
                  <a:sysClr val="windowText" lastClr="000000"/>
                </a:solidFill>
                <a:latin typeface="Arial Narrow" pitchFamily="34" charset="0"/>
                <a:cs typeface="Arial" pitchFamily="34" charset="0"/>
              </a:rPr>
              <a:t>(potentially, many petabytes)</a:t>
            </a:r>
            <a:endParaRPr lang="en-US" sz="2000" dirty="0" smtClean="0">
              <a:solidFill>
                <a:sysClr val="windowText" lastClr="000000"/>
              </a:solidFill>
              <a:latin typeface="Arial Narrow" pitchFamily="34" charset="0"/>
              <a:cs typeface="Arial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storing ingested Linear TV content for up to 180 days</a:t>
            </a:r>
          </a:p>
          <a:p>
            <a:pPr marL="1166812" lvl="2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1600" dirty="0" smtClean="0">
                <a:latin typeface="Arial Narrow" pitchFamily="34" charset="0"/>
              </a:rPr>
              <a:t>subject to any restrictions imposed by specific content providers or owners. </a:t>
            </a: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time zone time-shifted international Linear TV</a:t>
            </a: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“digital locker” facilities for subscribers</a:t>
            </a:r>
          </a:p>
          <a:p>
            <a:pPr marL="290513" lvl="0" indent="-290513" defTabSz="914400" fontAlgn="auto">
              <a:spcBef>
                <a:spcPts val="6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defRPr/>
            </a:pPr>
            <a:r>
              <a:rPr lang="en-US" sz="24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Cloud-based DVR</a:t>
            </a:r>
            <a:endParaRPr lang="en-US" sz="2400" dirty="0" smtClean="0">
              <a:solidFill>
                <a:sysClr val="windowText" lastClr="000000">
                  <a:lumMod val="65000"/>
                  <a:lumOff val="35000"/>
                </a:sysClr>
              </a:solidFill>
              <a:latin typeface="Arial" pitchFamily="34" charset="0"/>
              <a:cs typeface="Arial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access to stored content can be linked to consumer’s active subscriptions</a:t>
            </a:r>
            <a:endParaRPr lang="en-US" sz="1600" dirty="0" smtClean="0">
              <a:latin typeface="Arial Narrow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consumer-directed content storage/recording</a:t>
            </a:r>
          </a:p>
          <a:p>
            <a:pPr marL="1166812" lvl="2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1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t>providing consumers with full online DVR capability </a:t>
            </a:r>
            <a:r>
              <a:rPr lang="en-US" sz="14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Arial Narrow" pitchFamily="34" charset="0"/>
                <a:ea typeface="Verdana" pitchFamily="34" charset="0"/>
                <a:cs typeface="Arial" pitchFamily="34" charset="0"/>
              </a:rPr>
              <a:t>(record, pause, time-shift, playback, …)</a:t>
            </a:r>
          </a:p>
          <a:p>
            <a:pPr marL="1166812" lvl="2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1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t>almost unlimited &amp; scalable capacity </a:t>
            </a:r>
            <a:r>
              <a:rPr lang="en-US" sz="1800" dirty="0" smtClean="0">
                <a:solidFill>
                  <a:prstClr val="black"/>
                </a:solidFill>
                <a:latin typeface="Arial Narrow" pitchFamily="34" charset="0"/>
              </a:rPr>
              <a:t>(multi-million hour DVR)</a:t>
            </a:r>
          </a:p>
          <a:p>
            <a:pPr marL="1166812" lvl="2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1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t>improved content security – no content stored in home</a:t>
            </a:r>
          </a:p>
          <a:p>
            <a:pPr marL="290513" lvl="0" indent="-290513" defTabSz="914400" fontAlgn="auto">
              <a:spcBef>
                <a:spcPts val="6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defRPr/>
            </a:pPr>
            <a:r>
              <a:rPr lang="en-US" sz="24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Content-on-Demand</a:t>
            </a:r>
            <a:endParaRPr lang="en-US" sz="2400" dirty="0" smtClean="0">
              <a:solidFill>
                <a:sysClr val="windowText" lastClr="000000">
                  <a:lumMod val="65000"/>
                  <a:lumOff val="35000"/>
                </a:sysClr>
              </a:solidFill>
              <a:latin typeface="Arial" pitchFamily="34" charset="0"/>
              <a:cs typeface="Arial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Movies </a:t>
            </a:r>
            <a:r>
              <a:rPr lang="en-US" sz="1800" dirty="0" smtClean="0">
                <a:solidFill>
                  <a:sysClr val="windowText" lastClr="000000"/>
                </a:solidFill>
                <a:latin typeface="Arial Narrow" pitchFamily="34" charset="0"/>
                <a:cs typeface="Arial" pitchFamily="34" charset="0"/>
              </a:rPr>
              <a:t>– Mainstream Box Office , Foreign and Independent content</a:t>
            </a:r>
            <a:endParaRPr lang="en-US" sz="2000" dirty="0" smtClean="0">
              <a:solidFill>
                <a:sysClr val="windowText" lastClr="000000"/>
              </a:solidFill>
              <a:latin typeface="Arial Narrow" pitchFamily="34" charset="0"/>
              <a:cs typeface="Arial" pitchFamily="34" charset="0"/>
            </a:endParaRP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Worldwide, multi-lingual content</a:t>
            </a: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Electronic Sell-Through (EST) opportunities for content creators</a:t>
            </a:r>
          </a:p>
          <a:p>
            <a:pPr marL="514350" lvl="1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20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TV series, documentaries, value-add content, …</a:t>
            </a:r>
          </a:p>
          <a:p>
            <a:pPr marL="1166812" lvl="2" indent="-223838" defTabSz="914400" fontAlgn="auto"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defRPr/>
            </a:pPr>
            <a:r>
              <a:rPr lang="en-US" sz="1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t>… like additional features found on DVD/BDs, but now also for linear TV content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 Narrow" pitchFamily="34" charset="0"/>
              <a:cs typeface="Arial" pitchFamily="34" charset="0"/>
            </a:endParaRPr>
          </a:p>
          <a:p>
            <a:pPr marL="514350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BBB59">
                  <a:lumMod val="75000"/>
                </a:srgbClr>
              </a:buClr>
              <a:buSzPct val="90000"/>
              <a:buFont typeface="Wingdings" pitchFamily="2" charset="2"/>
              <a:buChar char="§"/>
              <a:tabLst/>
              <a:defRPr/>
            </a:pPr>
            <a:endParaRPr lang="en-US" sz="2000" dirty="0" smtClea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CloudDVR™ </a:t>
            </a:r>
            <a:r>
              <a:rPr lang="en-US" sz="2800" dirty="0" smtClean="0">
                <a:solidFill>
                  <a:prstClr val="black"/>
                </a:solidFill>
              </a:rPr>
              <a:t>– Content In The Cloud</a:t>
            </a:r>
            <a:endParaRPr 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pSp>
        <p:nvGrpSpPr>
          <p:cNvPr id="597" name="Group 596"/>
          <p:cNvGrpSpPr/>
          <p:nvPr/>
        </p:nvGrpSpPr>
        <p:grpSpPr>
          <a:xfrm>
            <a:off x="11100417" y="2387608"/>
            <a:ext cx="3110359" cy="3588649"/>
            <a:chOff x="11032177" y="2387608"/>
            <a:chExt cx="3110359" cy="3588649"/>
          </a:xfrm>
        </p:grpSpPr>
        <p:sp>
          <p:nvSpPr>
            <p:cNvPr id="593" name="Rectangle 592"/>
            <p:cNvSpPr/>
            <p:nvPr/>
          </p:nvSpPr>
          <p:spPr>
            <a:xfrm>
              <a:off x="11032177" y="2387608"/>
              <a:ext cx="3110359" cy="35886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11546548" y="2522656"/>
              <a:ext cx="2081617" cy="3318553"/>
              <a:chOff x="11166419" y="1915486"/>
              <a:chExt cx="1730610" cy="2758970"/>
            </a:xfrm>
          </p:grpSpPr>
          <p:cxnSp>
            <p:nvCxnSpPr>
              <p:cNvPr id="71" name="Straight Connector 70"/>
              <p:cNvCxnSpPr>
                <a:stCxn id="196" idx="16"/>
                <a:endCxn id="83" idx="0"/>
              </p:cNvCxnSpPr>
              <p:nvPr/>
            </p:nvCxnSpPr>
            <p:spPr>
              <a:xfrm>
                <a:off x="12039610" y="3244780"/>
                <a:ext cx="10555" cy="116471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Rounded Rectangle 71"/>
              <p:cNvSpPr/>
              <p:nvPr/>
            </p:nvSpPr>
            <p:spPr>
              <a:xfrm>
                <a:off x="11191490" y="3767094"/>
                <a:ext cx="471042" cy="264962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11505228" y="4080130"/>
                <a:ext cx="471042" cy="264962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12112250" y="4083641"/>
                <a:ext cx="471042" cy="264962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12425987" y="3754213"/>
                <a:ext cx="471042" cy="264962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76" name="Straight Connector 75"/>
              <p:cNvCxnSpPr>
                <a:endCxn id="72" idx="0"/>
              </p:cNvCxnSpPr>
              <p:nvPr/>
            </p:nvCxnSpPr>
            <p:spPr>
              <a:xfrm rot="5400000">
                <a:off x="11289463" y="3373951"/>
                <a:ext cx="530691" cy="25559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>
                <a:endCxn id="73" idx="0"/>
              </p:cNvCxnSpPr>
              <p:nvPr/>
            </p:nvCxnSpPr>
            <p:spPr>
              <a:xfrm rot="5400000">
                <a:off x="11442214" y="3687338"/>
                <a:ext cx="691327" cy="9425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>
                <a:endCxn id="75" idx="0"/>
              </p:cNvCxnSpPr>
              <p:nvPr/>
            </p:nvCxnSpPr>
            <p:spPr>
              <a:xfrm rot="16200000" flipH="1">
                <a:off x="12265786" y="3358490"/>
                <a:ext cx="530691" cy="26075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>
                <a:endCxn id="74" idx="0"/>
              </p:cNvCxnSpPr>
              <p:nvPr/>
            </p:nvCxnSpPr>
            <p:spPr>
              <a:xfrm rot="16200000" flipH="1">
                <a:off x="11943173" y="3679043"/>
                <a:ext cx="696538" cy="112657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0" name="Group 1843"/>
              <p:cNvGrpSpPr/>
              <p:nvPr/>
            </p:nvGrpSpPr>
            <p:grpSpPr>
              <a:xfrm>
                <a:off x="11166419" y="2677780"/>
                <a:ext cx="1637843" cy="842825"/>
                <a:chOff x="11180086" y="2677780"/>
                <a:chExt cx="1637843" cy="842825"/>
              </a:xfrm>
            </p:grpSpPr>
            <p:sp>
              <p:nvSpPr>
                <p:cNvPr id="84" name="Flowchart: Magnetic Disk 83"/>
                <p:cNvSpPr/>
                <p:nvPr/>
              </p:nvSpPr>
              <p:spPr>
                <a:xfrm>
                  <a:off x="11180086" y="2677780"/>
                  <a:ext cx="1637843" cy="842825"/>
                </a:xfrm>
                <a:prstGeom prst="flowChartMagneticDisk">
                  <a:avLst/>
                </a:prstGeom>
                <a:solidFill>
                  <a:srgbClr val="EEECE1">
                    <a:lumMod val="90000"/>
                    <a:alpha val="50000"/>
                  </a:srgbClr>
                </a:solidFill>
                <a:ln w="12700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5" name="Group 1842"/>
                <p:cNvGrpSpPr/>
                <p:nvPr/>
              </p:nvGrpSpPr>
              <p:grpSpPr>
                <a:xfrm>
                  <a:off x="11384157" y="2770933"/>
                  <a:ext cx="1312832" cy="700657"/>
                  <a:chOff x="10778279" y="2560220"/>
                  <a:chExt cx="1820732" cy="911373"/>
                </a:xfrm>
              </p:grpSpPr>
              <p:grpSp>
                <p:nvGrpSpPr>
                  <p:cNvPr id="86" name="Group 529"/>
                  <p:cNvGrpSpPr/>
                  <p:nvPr/>
                </p:nvGrpSpPr>
                <p:grpSpPr>
                  <a:xfrm>
                    <a:off x="10778279" y="2561220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505" name="Freeform 504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6" name="Freeform 505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7" name="Freeform 506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8" name="Freeform 507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9" name="Freeform 508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0" name="Freeform 509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1" name="Freeform 510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2" name="Freeform 511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3" name="Freeform 512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4" name="Freeform 513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5" name="Freeform 514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6" name="Freeform 515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7" name="Freeform 51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8" name="Freeform 517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19" name="Freeform 518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0" name="Freeform 519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1" name="Freeform 520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2" name="Freeform 521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3" name="Freeform 52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4" name="Freeform 523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5" name="Freeform 524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6" name="Rectangle 5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7" name="Freeform 526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8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29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0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5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6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7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8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9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40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41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7" name="Group 567"/>
                  <p:cNvGrpSpPr/>
                  <p:nvPr/>
                </p:nvGrpSpPr>
                <p:grpSpPr>
                  <a:xfrm>
                    <a:off x="11051378" y="2560220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468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9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1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2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3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4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7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0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3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6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7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8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89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0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1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2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3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8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99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0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1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2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3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04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8" name="Group 682"/>
                  <p:cNvGrpSpPr/>
                  <p:nvPr/>
                </p:nvGrpSpPr>
                <p:grpSpPr>
                  <a:xfrm>
                    <a:off x="11324502" y="2561220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431" name="Freeform 430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2" name="Freeform 431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3" name="Freeform 432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4" name="Freeform 433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5" name="Freeform 434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6" name="Freeform 435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7" name="Freeform 436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8" name="Freeform 437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9" name="Freeform 438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0" name="Freeform 439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1" name="Freeform 440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2" name="Freeform 441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3" name="Freeform 4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4" name="Freeform 443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5" name="Freeform 444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6" name="Freeform 4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7" name="Freeform 446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8" name="Freeform 447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49" name="Freeform 44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0" name="Freeform 449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1" name="Freeform 450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2" name="Rectangle 4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3" name="Freeform 452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4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5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6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5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1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2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3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4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5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6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67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9" name="Group 720"/>
                  <p:cNvGrpSpPr/>
                  <p:nvPr/>
                </p:nvGrpSpPr>
                <p:grpSpPr>
                  <a:xfrm>
                    <a:off x="11597602" y="2560220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394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5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6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7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8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9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1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2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3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4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5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6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7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8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09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0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1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2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3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4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5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6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7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8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19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0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1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2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3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4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5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6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7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8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29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430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0" name="Group 758"/>
                  <p:cNvGrpSpPr/>
                  <p:nvPr/>
                </p:nvGrpSpPr>
                <p:grpSpPr>
                  <a:xfrm>
                    <a:off x="11870726" y="2561220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35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5" name="Freeform 364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6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7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8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69" name="Freeform 368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0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1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2" name="Freeform 371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3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4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5" name="Freeform 374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6" name="Freeform 375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7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8" name="Rectangle 3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79" name="Freeform 378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0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1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2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7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8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89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0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1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2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93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1" name="Group 796"/>
                  <p:cNvGrpSpPr/>
                  <p:nvPr/>
                </p:nvGrpSpPr>
                <p:grpSpPr>
                  <a:xfrm>
                    <a:off x="12143825" y="2560220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320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1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2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3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4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5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6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7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8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29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0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2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3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5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6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7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8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39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1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2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3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4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5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6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7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8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49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0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1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2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3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4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5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56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2" name="Group 986"/>
                  <p:cNvGrpSpPr/>
                  <p:nvPr/>
                </p:nvGrpSpPr>
                <p:grpSpPr>
                  <a:xfrm>
                    <a:off x="10869316" y="2925369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283" name="Freeform 282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4" name="Freeform 283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" name="Freeform 284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6" name="Freeform 285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7" name="Freeform 286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8" name="Freeform 287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9" name="Freeform 288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0" name="Freeform 289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1" name="Freeform 290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2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3" name="Freeform 292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4" name="Freeform 293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5" name="Freeform 294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6" name="Freeform 295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7" name="Freeform 296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8" name="Freeform 297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9" name="Freeform 298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0" name="Freeform 299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1" name="Freeform 30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2" name="Freeform 30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3" name="Freeform 302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4" name="Rectangle 3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5" name="Freeform 304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6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7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8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2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3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4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5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6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7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8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9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3" name="Group 1024"/>
                  <p:cNvGrpSpPr/>
                  <p:nvPr/>
                </p:nvGrpSpPr>
                <p:grpSpPr>
                  <a:xfrm>
                    <a:off x="11142415" y="2924369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246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7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8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9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0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1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2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3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4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5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6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8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0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1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4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5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6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7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8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9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0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1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2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3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4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5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6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7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8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79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0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1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2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4" name="Group 1062"/>
                  <p:cNvGrpSpPr/>
                  <p:nvPr/>
                </p:nvGrpSpPr>
                <p:grpSpPr>
                  <a:xfrm>
                    <a:off x="11415540" y="2925369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209" name="Freeform 208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0" name="Freeform 209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1" name="Freeform 210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2" name="Freeform 211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3" name="Freeform 212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4" name="Freeform 213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5" name="Freeform 214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6" name="Freeform 215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7" name="Freeform 216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8" name="Freeform 217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9" name="Freeform 218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0" name="Freeform 219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1" name="Freeform 2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2" name="Freeform 221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3" name="Freeform 222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4" name="Freeform 2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5" name="Freeform 224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6" name="Freeform 225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7" name="Freeform 2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8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9" name="Freeform 228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0" name="Rectangle 2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1" name="Freeform 230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2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4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9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0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1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2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3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4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5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5" name="Group 1100"/>
                  <p:cNvGrpSpPr/>
                  <p:nvPr/>
                </p:nvGrpSpPr>
                <p:grpSpPr>
                  <a:xfrm>
                    <a:off x="11688639" y="2924369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172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3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4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5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6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7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8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1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3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4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6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7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8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5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6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7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8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9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0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1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2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3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4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5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6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7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8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6" name="Group 1138"/>
                  <p:cNvGrpSpPr/>
                  <p:nvPr/>
                </p:nvGrpSpPr>
                <p:grpSpPr>
                  <a:xfrm>
                    <a:off x="11961763" y="2925369"/>
                    <a:ext cx="363486" cy="546224"/>
                    <a:chOff x="1600200" y="2360613"/>
                    <a:chExt cx="958850" cy="1249362"/>
                  </a:xfrm>
                </p:grpSpPr>
                <p:sp>
                  <p:nvSpPr>
                    <p:cNvPr id="13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1617663" y="2374900"/>
                      <a:ext cx="446088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1627188" y="2378075"/>
                      <a:ext cx="434975" cy="12001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2127250" y="2382838"/>
                      <a:ext cx="412750" cy="11858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2127250" y="2435225"/>
                      <a:ext cx="412750" cy="1133475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2054225" y="2374900"/>
                      <a:ext cx="55563" cy="122078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1720850" y="2716213"/>
                      <a:ext cx="42863" cy="158750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1727200" y="2725738"/>
                      <a:ext cx="39688" cy="147637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1771650" y="2716213"/>
                      <a:ext cx="249238" cy="8413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1781175" y="2725738"/>
                      <a:ext cx="239713" cy="7461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1720850" y="2803525"/>
                      <a:ext cx="300038" cy="9366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1649413" y="2414588"/>
                      <a:ext cx="374650" cy="268287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1660525" y="2425700"/>
                      <a:ext cx="363538" cy="242887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7" name="Freeform 14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4650" y="2409825"/>
                      <a:ext cx="384175" cy="2778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098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20975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0" name="Freeform 149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16213"/>
                      <a:ext cx="52388" cy="5397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1636713" y="2786063"/>
                      <a:ext cx="61913" cy="65087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1646238" y="2798763"/>
                      <a:ext cx="42863" cy="42862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3" name="Freeform 15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41475" y="2794000"/>
                      <a:ext cx="52388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22263" cy="103187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81263"/>
                      <a:ext cx="309563" cy="50800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6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90700" y="2749550"/>
                      <a:ext cx="230188" cy="20637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1790700" y="2740025"/>
                      <a:ext cx="230188" cy="222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00200" y="2360613"/>
                      <a:ext cx="958850" cy="1249362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9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1646238" y="2935288"/>
                      <a:ext cx="165100" cy="600075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0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836738" y="2941638"/>
                      <a:ext cx="192088" cy="611187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771650" y="3067050"/>
                      <a:ext cx="104775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773238" y="3081338"/>
                      <a:ext cx="8413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665288" y="2808288"/>
                      <a:ext cx="12700" cy="11112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1665288" y="2730500"/>
                      <a:ext cx="12700" cy="1270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6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11325" y="2709863"/>
                      <a:ext cx="317500" cy="196850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7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1679575" y="2438400"/>
                      <a:ext cx="309563" cy="52387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8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674813" y="2433638"/>
                      <a:ext cx="331788" cy="112712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9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2160588" y="2430463"/>
                      <a:ext cx="52388" cy="88900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0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230438" y="2439988"/>
                      <a:ext cx="20638" cy="36512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1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62125" y="3057525"/>
                      <a:ext cx="123825" cy="131762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97" name="Group 1176"/>
                  <p:cNvGrpSpPr/>
                  <p:nvPr/>
                </p:nvGrpSpPr>
                <p:grpSpPr>
                  <a:xfrm>
                    <a:off x="12234862" y="2924369"/>
                    <a:ext cx="364149" cy="547224"/>
                    <a:chOff x="5181600" y="1219200"/>
                    <a:chExt cx="2687479" cy="4038600"/>
                  </a:xfrm>
                </p:grpSpPr>
                <p:sp>
                  <p:nvSpPr>
                    <p:cNvPr id="98" name="Freeform 8"/>
                    <p:cNvSpPr>
                      <a:spLocks/>
                    </p:cNvSpPr>
                    <p:nvPr/>
                  </p:nvSpPr>
                  <p:spPr bwMode="auto">
                    <a:xfrm>
                      <a:off x="5230546" y="1265383"/>
                      <a:ext cx="1250302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30"/>
                        </a:cxn>
                        <a:cxn ang="0">
                          <a:pos x="0" y="730"/>
                        </a:cxn>
                        <a:cxn ang="0">
                          <a:pos x="0" y="731"/>
                        </a:cxn>
                        <a:cxn ang="0">
                          <a:pos x="1" y="734"/>
                        </a:cxn>
                        <a:cxn ang="0">
                          <a:pos x="3" y="734"/>
                        </a:cxn>
                        <a:cxn ang="0">
                          <a:pos x="3" y="734"/>
                        </a:cxn>
                        <a:cxn ang="0">
                          <a:pos x="29" y="742"/>
                        </a:cxn>
                        <a:cxn ang="0">
                          <a:pos x="50" y="746"/>
                        </a:cxn>
                        <a:cxn ang="0">
                          <a:pos x="77" y="751"/>
                        </a:cxn>
                        <a:cxn ang="0">
                          <a:pos x="113" y="757"/>
                        </a:cxn>
                        <a:cxn ang="0">
                          <a:pos x="157" y="761"/>
                        </a:cxn>
                        <a:cxn ang="0">
                          <a:pos x="212" y="766"/>
                        </a:cxn>
                        <a:cxn ang="0">
                          <a:pos x="275" y="769"/>
                        </a:cxn>
                        <a:cxn ang="0">
                          <a:pos x="275" y="769"/>
                        </a:cxn>
                        <a:cxn ang="0">
                          <a:pos x="281" y="769"/>
                        </a:cxn>
                        <a:cxn ang="0">
                          <a:pos x="281" y="0"/>
                        </a:cxn>
                        <a:cxn ang="0">
                          <a:pos x="281" y="0"/>
                        </a:cxn>
                        <a:cxn ang="0">
                          <a:pos x="275" y="0"/>
                        </a:cxn>
                        <a:cxn ang="0">
                          <a:pos x="275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81" h="769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30"/>
                          </a:lnTo>
                          <a:lnTo>
                            <a:pt x="0" y="730"/>
                          </a:lnTo>
                          <a:lnTo>
                            <a:pt x="0" y="731"/>
                          </a:lnTo>
                          <a:lnTo>
                            <a:pt x="1" y="734"/>
                          </a:lnTo>
                          <a:lnTo>
                            <a:pt x="3" y="734"/>
                          </a:lnTo>
                          <a:lnTo>
                            <a:pt x="3" y="734"/>
                          </a:lnTo>
                          <a:lnTo>
                            <a:pt x="29" y="742"/>
                          </a:lnTo>
                          <a:lnTo>
                            <a:pt x="50" y="746"/>
                          </a:lnTo>
                          <a:lnTo>
                            <a:pt x="77" y="751"/>
                          </a:lnTo>
                          <a:lnTo>
                            <a:pt x="113" y="757"/>
                          </a:lnTo>
                          <a:lnTo>
                            <a:pt x="157" y="761"/>
                          </a:lnTo>
                          <a:lnTo>
                            <a:pt x="212" y="766"/>
                          </a:lnTo>
                          <a:lnTo>
                            <a:pt x="275" y="769"/>
                          </a:lnTo>
                          <a:lnTo>
                            <a:pt x="275" y="769"/>
                          </a:lnTo>
                          <a:lnTo>
                            <a:pt x="281" y="769"/>
                          </a:lnTo>
                          <a:lnTo>
                            <a:pt x="281" y="0"/>
                          </a:lnTo>
                          <a:lnTo>
                            <a:pt x="281" y="0"/>
                          </a:lnTo>
                          <a:lnTo>
                            <a:pt x="275" y="0"/>
                          </a:lnTo>
                          <a:lnTo>
                            <a:pt x="275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9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5257242" y="1275646"/>
                      <a:ext cx="1219154" cy="38795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0" y="717"/>
                        </a:cxn>
                        <a:cxn ang="0">
                          <a:pos x="0" y="717"/>
                        </a:cxn>
                        <a:cxn ang="0">
                          <a:pos x="0" y="718"/>
                        </a:cxn>
                        <a:cxn ang="0">
                          <a:pos x="1" y="722"/>
                        </a:cxn>
                        <a:cxn ang="0">
                          <a:pos x="3" y="722"/>
                        </a:cxn>
                        <a:cxn ang="0">
                          <a:pos x="3" y="722"/>
                        </a:cxn>
                        <a:cxn ang="0">
                          <a:pos x="27" y="729"/>
                        </a:cxn>
                        <a:cxn ang="0">
                          <a:pos x="48" y="734"/>
                        </a:cxn>
                        <a:cxn ang="0">
                          <a:pos x="76" y="738"/>
                        </a:cxn>
                        <a:cxn ang="0">
                          <a:pos x="110" y="744"/>
                        </a:cxn>
                        <a:cxn ang="0">
                          <a:pos x="153" y="749"/>
                        </a:cxn>
                        <a:cxn ang="0">
                          <a:pos x="206" y="753"/>
                        </a:cxn>
                        <a:cxn ang="0">
                          <a:pos x="269" y="756"/>
                        </a:cxn>
                        <a:cxn ang="0">
                          <a:pos x="269" y="756"/>
                        </a:cxn>
                        <a:cxn ang="0">
                          <a:pos x="274" y="756"/>
                        </a:cxn>
                        <a:cxn ang="0">
                          <a:pos x="274" y="0"/>
                        </a:cxn>
                        <a:cxn ang="0">
                          <a:pos x="274" y="0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274" h="756"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0" y="717"/>
                          </a:lnTo>
                          <a:lnTo>
                            <a:pt x="0" y="717"/>
                          </a:lnTo>
                          <a:lnTo>
                            <a:pt x="0" y="718"/>
                          </a:lnTo>
                          <a:lnTo>
                            <a:pt x="1" y="722"/>
                          </a:lnTo>
                          <a:lnTo>
                            <a:pt x="3" y="722"/>
                          </a:lnTo>
                          <a:lnTo>
                            <a:pt x="3" y="722"/>
                          </a:lnTo>
                          <a:lnTo>
                            <a:pt x="27" y="729"/>
                          </a:lnTo>
                          <a:lnTo>
                            <a:pt x="48" y="734"/>
                          </a:lnTo>
                          <a:lnTo>
                            <a:pt x="76" y="738"/>
                          </a:lnTo>
                          <a:lnTo>
                            <a:pt x="110" y="744"/>
                          </a:lnTo>
                          <a:lnTo>
                            <a:pt x="153" y="749"/>
                          </a:lnTo>
                          <a:lnTo>
                            <a:pt x="206" y="753"/>
                          </a:lnTo>
                          <a:lnTo>
                            <a:pt x="269" y="756"/>
                          </a:lnTo>
                          <a:lnTo>
                            <a:pt x="269" y="756"/>
                          </a:lnTo>
                          <a:lnTo>
                            <a:pt x="274" y="756"/>
                          </a:lnTo>
                          <a:lnTo>
                            <a:pt x="274" y="0"/>
                          </a:lnTo>
                          <a:lnTo>
                            <a:pt x="274" y="0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6658824" y="1291043"/>
                      <a:ext cx="1156862" cy="383333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47"/>
                        </a:cxn>
                        <a:cxn ang="0">
                          <a:pos x="0" y="747"/>
                        </a:cxn>
                        <a:cxn ang="0">
                          <a:pos x="260" y="634"/>
                        </a:cxn>
                        <a:cxn ang="0">
                          <a:pos x="260" y="634"/>
                        </a:cxn>
                        <a:cxn ang="0">
                          <a:pos x="260" y="41"/>
                        </a:cxn>
                        <a:cxn ang="0">
                          <a:pos x="260" y="41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60" h="747">
                          <a:moveTo>
                            <a:pt x="0" y="0"/>
                          </a:moveTo>
                          <a:lnTo>
                            <a:pt x="0" y="747"/>
                          </a:lnTo>
                          <a:lnTo>
                            <a:pt x="0" y="747"/>
                          </a:lnTo>
                          <a:lnTo>
                            <a:pt x="260" y="634"/>
                          </a:lnTo>
                          <a:lnTo>
                            <a:pt x="260" y="634"/>
                          </a:lnTo>
                          <a:lnTo>
                            <a:pt x="260" y="41"/>
                          </a:lnTo>
                          <a:lnTo>
                            <a:pt x="260" y="41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1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6658824" y="1460386"/>
                      <a:ext cx="1156862" cy="3663992"/>
                    </a:xfrm>
                    <a:custGeom>
                      <a:avLst/>
                      <a:gdLst/>
                      <a:ahLst/>
                      <a:cxnLst>
                        <a:cxn ang="0">
                          <a:pos x="213" y="0"/>
                        </a:cxn>
                        <a:cxn ang="0">
                          <a:pos x="213" y="0"/>
                        </a:cxn>
                        <a:cxn ang="0">
                          <a:pos x="260" y="8"/>
                        </a:cxn>
                        <a:cxn ang="0">
                          <a:pos x="260" y="8"/>
                        </a:cxn>
                        <a:cxn ang="0">
                          <a:pos x="260" y="601"/>
                        </a:cxn>
                        <a:cxn ang="0">
                          <a:pos x="260" y="601"/>
                        </a:cxn>
                        <a:cxn ang="0">
                          <a:pos x="0" y="714"/>
                        </a:cxn>
                        <a:cxn ang="0">
                          <a:pos x="0" y="454"/>
                        </a:cxn>
                        <a:cxn ang="0">
                          <a:pos x="0" y="454"/>
                        </a:cxn>
                        <a:cxn ang="0">
                          <a:pos x="6" y="434"/>
                        </a:cxn>
                        <a:cxn ang="0">
                          <a:pos x="13" y="415"/>
                        </a:cxn>
                        <a:cxn ang="0">
                          <a:pos x="21" y="398"/>
                        </a:cxn>
                        <a:cxn ang="0">
                          <a:pos x="28" y="381"/>
                        </a:cxn>
                        <a:cxn ang="0">
                          <a:pos x="36" y="366"/>
                        </a:cxn>
                        <a:cxn ang="0">
                          <a:pos x="45" y="353"/>
                        </a:cxn>
                        <a:cxn ang="0">
                          <a:pos x="63" y="327"/>
                        </a:cxn>
                        <a:cxn ang="0">
                          <a:pos x="83" y="304"/>
                        </a:cxn>
                        <a:cxn ang="0">
                          <a:pos x="103" y="285"/>
                        </a:cxn>
                        <a:cxn ang="0">
                          <a:pos x="142" y="247"/>
                        </a:cxn>
                        <a:cxn ang="0">
                          <a:pos x="160" y="227"/>
                        </a:cxn>
                        <a:cxn ang="0">
                          <a:pos x="177" y="207"/>
                        </a:cxn>
                        <a:cxn ang="0">
                          <a:pos x="184" y="195"/>
                        </a:cxn>
                        <a:cxn ang="0">
                          <a:pos x="192" y="183"/>
                        </a:cxn>
                        <a:cxn ang="0">
                          <a:pos x="198" y="171"/>
                        </a:cxn>
                        <a:cxn ang="0">
                          <a:pos x="202" y="158"/>
                        </a:cxn>
                        <a:cxn ang="0">
                          <a:pos x="208" y="142"/>
                        </a:cxn>
                        <a:cxn ang="0">
                          <a:pos x="211" y="126"/>
                        </a:cxn>
                        <a:cxn ang="0">
                          <a:pos x="215" y="109"/>
                        </a:cxn>
                        <a:cxn ang="0">
                          <a:pos x="216" y="91"/>
                        </a:cxn>
                        <a:cxn ang="0">
                          <a:pos x="218" y="70"/>
                        </a:cxn>
                        <a:cxn ang="0">
                          <a:pos x="218" y="49"/>
                        </a:cxn>
                        <a:cxn ang="0">
                          <a:pos x="216" y="26"/>
                        </a:cxn>
                        <a:cxn ang="0">
                          <a:pos x="213" y="0"/>
                        </a:cxn>
                        <a:cxn ang="0">
                          <a:pos x="213" y="0"/>
                        </a:cxn>
                      </a:cxnLst>
                      <a:rect l="0" t="0" r="r" b="b"/>
                      <a:pathLst>
                        <a:path w="260" h="714">
                          <a:moveTo>
                            <a:pt x="213" y="0"/>
                          </a:moveTo>
                          <a:lnTo>
                            <a:pt x="213" y="0"/>
                          </a:lnTo>
                          <a:lnTo>
                            <a:pt x="260" y="8"/>
                          </a:lnTo>
                          <a:lnTo>
                            <a:pt x="260" y="8"/>
                          </a:lnTo>
                          <a:lnTo>
                            <a:pt x="260" y="601"/>
                          </a:lnTo>
                          <a:lnTo>
                            <a:pt x="260" y="601"/>
                          </a:lnTo>
                          <a:lnTo>
                            <a:pt x="0" y="714"/>
                          </a:lnTo>
                          <a:lnTo>
                            <a:pt x="0" y="454"/>
                          </a:lnTo>
                          <a:lnTo>
                            <a:pt x="0" y="454"/>
                          </a:lnTo>
                          <a:lnTo>
                            <a:pt x="6" y="434"/>
                          </a:lnTo>
                          <a:lnTo>
                            <a:pt x="13" y="415"/>
                          </a:lnTo>
                          <a:lnTo>
                            <a:pt x="21" y="398"/>
                          </a:lnTo>
                          <a:lnTo>
                            <a:pt x="28" y="381"/>
                          </a:lnTo>
                          <a:lnTo>
                            <a:pt x="36" y="366"/>
                          </a:lnTo>
                          <a:lnTo>
                            <a:pt x="45" y="353"/>
                          </a:lnTo>
                          <a:lnTo>
                            <a:pt x="63" y="327"/>
                          </a:lnTo>
                          <a:lnTo>
                            <a:pt x="83" y="304"/>
                          </a:lnTo>
                          <a:lnTo>
                            <a:pt x="103" y="285"/>
                          </a:lnTo>
                          <a:lnTo>
                            <a:pt x="142" y="247"/>
                          </a:lnTo>
                          <a:lnTo>
                            <a:pt x="160" y="227"/>
                          </a:lnTo>
                          <a:lnTo>
                            <a:pt x="177" y="207"/>
                          </a:lnTo>
                          <a:lnTo>
                            <a:pt x="184" y="195"/>
                          </a:lnTo>
                          <a:lnTo>
                            <a:pt x="192" y="183"/>
                          </a:lnTo>
                          <a:lnTo>
                            <a:pt x="198" y="171"/>
                          </a:lnTo>
                          <a:lnTo>
                            <a:pt x="202" y="158"/>
                          </a:lnTo>
                          <a:lnTo>
                            <a:pt x="208" y="142"/>
                          </a:lnTo>
                          <a:lnTo>
                            <a:pt x="211" y="126"/>
                          </a:lnTo>
                          <a:lnTo>
                            <a:pt x="215" y="109"/>
                          </a:lnTo>
                          <a:lnTo>
                            <a:pt x="216" y="91"/>
                          </a:lnTo>
                          <a:lnTo>
                            <a:pt x="218" y="70"/>
                          </a:lnTo>
                          <a:lnTo>
                            <a:pt x="218" y="49"/>
                          </a:lnTo>
                          <a:lnTo>
                            <a:pt x="216" y="26"/>
                          </a:lnTo>
                          <a:lnTo>
                            <a:pt x="213" y="0"/>
                          </a:lnTo>
                          <a:lnTo>
                            <a:pt x="213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8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2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6454148" y="1265383"/>
                      <a:ext cx="155733" cy="394623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769"/>
                        </a:cxn>
                        <a:cxn ang="0">
                          <a:pos x="0" y="769"/>
                        </a:cxn>
                        <a:cxn ang="0">
                          <a:pos x="9" y="767"/>
                        </a:cxn>
                        <a:cxn ang="0">
                          <a:pos x="9" y="767"/>
                        </a:cxn>
                        <a:cxn ang="0">
                          <a:pos x="18" y="764"/>
                        </a:cxn>
                        <a:cxn ang="0">
                          <a:pos x="26" y="761"/>
                        </a:cxn>
                        <a:cxn ang="0">
                          <a:pos x="35" y="754"/>
                        </a:cxn>
                        <a:cxn ang="0">
                          <a:pos x="35" y="6"/>
                        </a:cxn>
                        <a:cxn ang="0">
                          <a:pos x="35" y="6"/>
                        </a:cxn>
                        <a:cxn ang="0">
                          <a:pos x="26" y="3"/>
                        </a:cxn>
                        <a:cxn ang="0">
                          <a:pos x="18" y="2"/>
                        </a:cxn>
                        <a:cxn ang="0">
                          <a:pos x="11" y="0"/>
                        </a:cxn>
                        <a:cxn ang="0">
                          <a:pos x="1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5" h="769">
                          <a:moveTo>
                            <a:pt x="0" y="0"/>
                          </a:moveTo>
                          <a:lnTo>
                            <a:pt x="0" y="769"/>
                          </a:lnTo>
                          <a:lnTo>
                            <a:pt x="0" y="769"/>
                          </a:lnTo>
                          <a:lnTo>
                            <a:pt x="9" y="767"/>
                          </a:lnTo>
                          <a:lnTo>
                            <a:pt x="9" y="767"/>
                          </a:lnTo>
                          <a:lnTo>
                            <a:pt x="18" y="764"/>
                          </a:lnTo>
                          <a:lnTo>
                            <a:pt x="26" y="761"/>
                          </a:lnTo>
                          <a:lnTo>
                            <a:pt x="35" y="754"/>
                          </a:lnTo>
                          <a:lnTo>
                            <a:pt x="35" y="6"/>
                          </a:lnTo>
                          <a:lnTo>
                            <a:pt x="35" y="6"/>
                          </a:lnTo>
                          <a:lnTo>
                            <a:pt x="26" y="3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3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5519760" y="2368688"/>
                      <a:ext cx="120137" cy="513164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0"/>
                        </a:cxn>
                        <a:cxn ang="0">
                          <a:pos x="2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100"/>
                        </a:cxn>
                        <a:cxn ang="0">
                          <a:pos x="27" y="52"/>
                        </a:cxn>
                        <a:cxn ang="0">
                          <a:pos x="27" y="0"/>
                        </a:cxn>
                      </a:cxnLst>
                      <a:rect l="0" t="0" r="r" b="b"/>
                      <a:pathLst>
                        <a:path w="27" h="100">
                          <a:moveTo>
                            <a:pt x="27" y="0"/>
                          </a:moveTo>
                          <a:lnTo>
                            <a:pt x="2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100"/>
                          </a:lnTo>
                          <a:lnTo>
                            <a:pt x="27" y="52"/>
                          </a:lnTo>
                          <a:lnTo>
                            <a:pt x="27" y="0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4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5537557" y="2399477"/>
                      <a:ext cx="111238" cy="477241"/>
                    </a:xfrm>
                    <a:custGeom>
                      <a:avLst/>
                      <a:gdLst/>
                      <a:ahLst/>
                      <a:cxnLst>
                        <a:cxn ang="0">
                          <a:pos x="25" y="0"/>
                        </a:cxn>
                        <a:cxn ang="0">
                          <a:pos x="25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93"/>
                        </a:cxn>
                        <a:cxn ang="0">
                          <a:pos x="25" y="49"/>
                        </a:cxn>
                        <a:cxn ang="0">
                          <a:pos x="25" y="0"/>
                        </a:cxn>
                      </a:cxnLst>
                      <a:rect l="0" t="0" r="r" b="b"/>
                      <a:pathLst>
                        <a:path w="25" h="93">
                          <a:moveTo>
                            <a:pt x="25" y="0"/>
                          </a:moveTo>
                          <a:lnTo>
                            <a:pt x="25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93"/>
                          </a:lnTo>
                          <a:lnTo>
                            <a:pt x="25" y="49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5662143" y="2368688"/>
                      <a:ext cx="698568" cy="27197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50"/>
                        </a:cxn>
                        <a:cxn ang="0">
                          <a:pos x="0" y="50"/>
                        </a:cxn>
                        <a:cxn ang="0">
                          <a:pos x="157" y="53"/>
                        </a:cxn>
                        <a:cxn ang="0">
                          <a:pos x="157" y="53"/>
                        </a:cxn>
                        <a:cxn ang="0">
                          <a:pos x="157" y="0"/>
                        </a:cxn>
                        <a:cxn ang="0">
                          <a:pos x="157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7" h="53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50"/>
                          </a:lnTo>
                          <a:lnTo>
                            <a:pt x="0" y="50"/>
                          </a:lnTo>
                          <a:lnTo>
                            <a:pt x="157" y="53"/>
                          </a:lnTo>
                          <a:lnTo>
                            <a:pt x="157" y="53"/>
                          </a:lnTo>
                          <a:lnTo>
                            <a:pt x="157" y="0"/>
                          </a:lnTo>
                          <a:lnTo>
                            <a:pt x="157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5688839" y="2399477"/>
                      <a:ext cx="671871" cy="24118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  <a:cxn ang="0">
                          <a:pos x="151" y="47"/>
                        </a:cxn>
                        <a:cxn ang="0">
                          <a:pos x="151" y="47"/>
                        </a:cxn>
                        <a:cxn ang="0">
                          <a:pos x="151" y="0"/>
                        </a:cxn>
                        <a:cxn ang="0">
                          <a:pos x="151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51" h="4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lnTo>
                            <a:pt x="151" y="47"/>
                          </a:lnTo>
                          <a:lnTo>
                            <a:pt x="151" y="47"/>
                          </a:lnTo>
                          <a:lnTo>
                            <a:pt x="151" y="0"/>
                          </a:lnTo>
                          <a:lnTo>
                            <a:pt x="151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5519760" y="2650926"/>
                      <a:ext cx="840951" cy="30276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3"/>
                        </a:cxn>
                        <a:cxn ang="0">
                          <a:pos x="0" y="53"/>
                        </a:cxn>
                        <a:cxn ang="0">
                          <a:pos x="189" y="59"/>
                        </a:cxn>
                        <a:cxn ang="0">
                          <a:pos x="189" y="59"/>
                        </a:cxn>
                        <a:cxn ang="0">
                          <a:pos x="189" y="3"/>
                        </a:cxn>
                        <a:cxn ang="0">
                          <a:pos x="30" y="0"/>
                        </a:cxn>
                        <a:cxn ang="0">
                          <a:pos x="0" y="53"/>
                        </a:cxn>
                      </a:cxnLst>
                      <a:rect l="0" t="0" r="r" b="b"/>
                      <a:pathLst>
                        <a:path w="189" h="59">
                          <a:moveTo>
                            <a:pt x="0" y="53"/>
                          </a:moveTo>
                          <a:lnTo>
                            <a:pt x="0" y="53"/>
                          </a:lnTo>
                          <a:lnTo>
                            <a:pt x="189" y="59"/>
                          </a:lnTo>
                          <a:lnTo>
                            <a:pt x="189" y="59"/>
                          </a:lnTo>
                          <a:lnTo>
                            <a:pt x="189" y="3"/>
                          </a:lnTo>
                          <a:lnTo>
                            <a:pt x="30" y="0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5319535" y="1393676"/>
                      <a:ext cx="1050075" cy="867246"/>
                    </a:xfrm>
                    <a:custGeom>
                      <a:avLst/>
                      <a:gdLst/>
                      <a:ahLst/>
                      <a:cxnLst>
                        <a:cxn ang="0">
                          <a:pos x="236" y="169"/>
                        </a:cxn>
                        <a:cxn ang="0">
                          <a:pos x="0" y="169"/>
                        </a:cxn>
                        <a:cxn ang="0">
                          <a:pos x="0" y="12"/>
                        </a:cxn>
                        <a:cxn ang="0">
                          <a:pos x="236" y="0"/>
                        </a:cxn>
                        <a:cxn ang="0">
                          <a:pos x="236" y="169"/>
                        </a:cxn>
                      </a:cxnLst>
                      <a:rect l="0" t="0" r="r" b="b"/>
                      <a:pathLst>
                        <a:path w="236" h="169">
                          <a:moveTo>
                            <a:pt x="236" y="169"/>
                          </a:moveTo>
                          <a:lnTo>
                            <a:pt x="0" y="169"/>
                          </a:lnTo>
                          <a:lnTo>
                            <a:pt x="0" y="12"/>
                          </a:lnTo>
                          <a:lnTo>
                            <a:pt x="236" y="0"/>
                          </a:lnTo>
                          <a:lnTo>
                            <a:pt x="236" y="169"/>
                          </a:lnTo>
                          <a:close/>
                        </a:path>
                      </a:pathLst>
                    </a:custGeom>
                    <a:solidFill>
                      <a:srgbClr val="595959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0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5350680" y="1429596"/>
                      <a:ext cx="1018930" cy="785139"/>
                    </a:xfrm>
                    <a:custGeom>
                      <a:avLst/>
                      <a:gdLst/>
                      <a:ahLst/>
                      <a:cxnLst>
                        <a:cxn ang="0">
                          <a:pos x="229" y="153"/>
                        </a:cxn>
                        <a:cxn ang="0">
                          <a:pos x="0" y="153"/>
                        </a:cxn>
                        <a:cxn ang="0">
                          <a:pos x="0" y="12"/>
                        </a:cxn>
                        <a:cxn ang="0">
                          <a:pos x="229" y="0"/>
                        </a:cxn>
                        <a:cxn ang="0">
                          <a:pos x="229" y="153"/>
                        </a:cxn>
                      </a:cxnLst>
                      <a:rect l="0" t="0" r="r" b="b"/>
                      <a:pathLst>
                        <a:path w="229" h="153">
                          <a:moveTo>
                            <a:pt x="229" y="153"/>
                          </a:moveTo>
                          <a:lnTo>
                            <a:pt x="0" y="153"/>
                          </a:lnTo>
                          <a:lnTo>
                            <a:pt x="0" y="12"/>
                          </a:lnTo>
                          <a:lnTo>
                            <a:pt x="229" y="0"/>
                          </a:lnTo>
                          <a:lnTo>
                            <a:pt x="229" y="153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0" name="Freeform 2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06185" y="1378279"/>
                      <a:ext cx="1076771" cy="89803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6" y="102"/>
                        </a:cxn>
                        <a:cxn ang="0">
                          <a:pos x="236" y="95"/>
                        </a:cxn>
                        <a:cxn ang="0">
                          <a:pos x="236" y="95"/>
                        </a:cxn>
                        <a:cxn ang="0">
                          <a:pos x="236" y="169"/>
                        </a:cxn>
                        <a:cxn ang="0">
                          <a:pos x="236" y="169"/>
                        </a:cxn>
                        <a:cxn ang="0">
                          <a:pos x="6" y="169"/>
                        </a:cxn>
                        <a:cxn ang="0">
                          <a:pos x="6" y="169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36" y="89"/>
                        </a:cxn>
                        <a:cxn ang="0">
                          <a:pos x="6" y="96"/>
                        </a:cxn>
                        <a:cxn ang="0">
                          <a:pos x="6" y="96"/>
                        </a:cxn>
                        <a:cxn ang="0">
                          <a:pos x="6" y="18"/>
                        </a:cxn>
                        <a:cxn ang="0">
                          <a:pos x="6" y="18"/>
                        </a:cxn>
                        <a:cxn ang="0">
                          <a:pos x="236" y="7"/>
                        </a:cxn>
                        <a:cxn ang="0">
                          <a:pos x="236" y="7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  <a:cxn ang="0">
                          <a:pos x="239" y="0"/>
                        </a:cxn>
                        <a:cxn ang="0">
                          <a:pos x="3" y="12"/>
                        </a:cxn>
                        <a:cxn ang="0">
                          <a:pos x="3" y="12"/>
                        </a:cxn>
                        <a:cxn ang="0">
                          <a:pos x="0" y="13"/>
                        </a:cxn>
                        <a:cxn ang="0">
                          <a:pos x="0" y="15"/>
                        </a:cxn>
                        <a:cxn ang="0">
                          <a:pos x="0" y="172"/>
                        </a:cxn>
                        <a:cxn ang="0">
                          <a:pos x="0" y="172"/>
                        </a:cxn>
                        <a:cxn ang="0">
                          <a:pos x="0" y="174"/>
                        </a:cxn>
                        <a:cxn ang="0">
                          <a:pos x="3" y="175"/>
                        </a:cxn>
                        <a:cxn ang="0">
                          <a:pos x="239" y="175"/>
                        </a:cxn>
                        <a:cxn ang="0">
                          <a:pos x="239" y="175"/>
                        </a:cxn>
                        <a:cxn ang="0">
                          <a:pos x="240" y="174"/>
                        </a:cxn>
                        <a:cxn ang="0">
                          <a:pos x="242" y="172"/>
                        </a:cxn>
                        <a:cxn ang="0">
                          <a:pos x="242" y="3"/>
                        </a:cxn>
                        <a:cxn ang="0">
                          <a:pos x="242" y="3"/>
                        </a:cxn>
                        <a:cxn ang="0">
                          <a:pos x="240" y="1"/>
                        </a:cxn>
                        <a:cxn ang="0">
                          <a:pos x="240" y="1"/>
                        </a:cxn>
                      </a:cxnLst>
                      <a:rect l="0" t="0" r="r" b="b"/>
                      <a:pathLst>
                        <a:path w="242" h="175">
                          <a:moveTo>
                            <a:pt x="6" y="169"/>
                          </a:moveTo>
                          <a:lnTo>
                            <a:pt x="6" y="169"/>
                          </a:lnTo>
                          <a:lnTo>
                            <a:pt x="6" y="102"/>
                          </a:lnTo>
                          <a:lnTo>
                            <a:pt x="236" y="95"/>
                          </a:lnTo>
                          <a:lnTo>
                            <a:pt x="236" y="95"/>
                          </a:lnTo>
                          <a:lnTo>
                            <a:pt x="236" y="169"/>
                          </a:lnTo>
                          <a:lnTo>
                            <a:pt x="236" y="169"/>
                          </a:lnTo>
                          <a:lnTo>
                            <a:pt x="6" y="169"/>
                          </a:lnTo>
                          <a:lnTo>
                            <a:pt x="6" y="169"/>
                          </a:lnTo>
                          <a:close/>
                          <a:moveTo>
                            <a:pt x="236" y="7"/>
                          </a:moveTo>
                          <a:lnTo>
                            <a:pt x="236" y="7"/>
                          </a:lnTo>
                          <a:lnTo>
                            <a:pt x="236" y="89"/>
                          </a:lnTo>
                          <a:lnTo>
                            <a:pt x="6" y="96"/>
                          </a:lnTo>
                          <a:lnTo>
                            <a:pt x="6" y="96"/>
                          </a:lnTo>
                          <a:lnTo>
                            <a:pt x="6" y="18"/>
                          </a:lnTo>
                          <a:lnTo>
                            <a:pt x="6" y="18"/>
                          </a:lnTo>
                          <a:lnTo>
                            <a:pt x="236" y="7"/>
                          </a:lnTo>
                          <a:lnTo>
                            <a:pt x="236" y="7"/>
                          </a:lnTo>
                          <a:close/>
                          <a:moveTo>
                            <a:pt x="240" y="1"/>
                          </a:moveTo>
                          <a:lnTo>
                            <a:pt x="240" y="1"/>
                          </a:lnTo>
                          <a:lnTo>
                            <a:pt x="239" y="0"/>
                          </a:lnTo>
                          <a:lnTo>
                            <a:pt x="3" y="12"/>
                          </a:lnTo>
                          <a:lnTo>
                            <a:pt x="3" y="12"/>
                          </a:lnTo>
                          <a:lnTo>
                            <a:pt x="0" y="13"/>
                          </a:lnTo>
                          <a:lnTo>
                            <a:pt x="0" y="15"/>
                          </a:lnTo>
                          <a:lnTo>
                            <a:pt x="0" y="172"/>
                          </a:lnTo>
                          <a:lnTo>
                            <a:pt x="0" y="172"/>
                          </a:lnTo>
                          <a:lnTo>
                            <a:pt x="0" y="174"/>
                          </a:lnTo>
                          <a:lnTo>
                            <a:pt x="3" y="175"/>
                          </a:lnTo>
                          <a:lnTo>
                            <a:pt x="239" y="175"/>
                          </a:lnTo>
                          <a:lnTo>
                            <a:pt x="239" y="175"/>
                          </a:lnTo>
                          <a:lnTo>
                            <a:pt x="240" y="174"/>
                          </a:lnTo>
                          <a:lnTo>
                            <a:pt x="242" y="172"/>
                          </a:lnTo>
                          <a:lnTo>
                            <a:pt x="242" y="3"/>
                          </a:lnTo>
                          <a:lnTo>
                            <a:pt x="242" y="3"/>
                          </a:lnTo>
                          <a:lnTo>
                            <a:pt x="240" y="1"/>
                          </a:lnTo>
                          <a:lnTo>
                            <a:pt x="24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5283939" y="2348161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3"/>
                        </a:cxn>
                        <a:cxn ang="0">
                          <a:pos x="33" y="6"/>
                        </a:cxn>
                        <a:cxn ang="0">
                          <a:pos x="27" y="1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1"/>
                        </a:cxn>
                        <a:cxn ang="0">
                          <a:pos x="6" y="6"/>
                        </a:cxn>
                        <a:cxn ang="0">
                          <a:pos x="1" y="13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8"/>
                        </a:cxn>
                        <a:cxn ang="0">
                          <a:pos x="6" y="34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4"/>
                        </a:cxn>
                        <a:cxn ang="0">
                          <a:pos x="38" y="28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3"/>
                          </a:lnTo>
                          <a:lnTo>
                            <a:pt x="33" y="6"/>
                          </a:lnTo>
                          <a:lnTo>
                            <a:pt x="27" y="1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1"/>
                          </a:lnTo>
                          <a:lnTo>
                            <a:pt x="6" y="6"/>
                          </a:lnTo>
                          <a:lnTo>
                            <a:pt x="1" y="13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8"/>
                          </a:lnTo>
                          <a:lnTo>
                            <a:pt x="6" y="34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4"/>
                          </a:lnTo>
                          <a:lnTo>
                            <a:pt x="38" y="28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5310636" y="2384081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4"/>
                        </a:cxn>
                        <a:cxn ang="0">
                          <a:pos x="27" y="14"/>
                        </a:cxn>
                        <a:cxn ang="0">
                          <a:pos x="26" y="8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8"/>
                        </a:cxn>
                        <a:cxn ang="0">
                          <a:pos x="0" y="14"/>
                        </a:cxn>
                        <a:cxn ang="0">
                          <a:pos x="0" y="14"/>
                        </a:cxn>
                        <a:cxn ang="0">
                          <a:pos x="2" y="18"/>
                        </a:cxn>
                        <a:cxn ang="0">
                          <a:pos x="5" y="23"/>
                        </a:cxn>
                        <a:cxn ang="0">
                          <a:pos x="9" y="26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6"/>
                        </a:cxn>
                        <a:cxn ang="0">
                          <a:pos x="23" y="23"/>
                        </a:cxn>
                        <a:cxn ang="0">
                          <a:pos x="26" y="18"/>
                        </a:cxn>
                        <a:cxn ang="0">
                          <a:pos x="27" y="14"/>
                        </a:cxn>
                        <a:cxn ang="0">
                          <a:pos x="27" y="14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4"/>
                          </a:moveTo>
                          <a:lnTo>
                            <a:pt x="27" y="14"/>
                          </a:lnTo>
                          <a:lnTo>
                            <a:pt x="26" y="8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8"/>
                          </a:lnTo>
                          <a:lnTo>
                            <a:pt x="0" y="14"/>
                          </a:lnTo>
                          <a:lnTo>
                            <a:pt x="0" y="14"/>
                          </a:lnTo>
                          <a:lnTo>
                            <a:pt x="2" y="18"/>
                          </a:lnTo>
                          <a:lnTo>
                            <a:pt x="5" y="23"/>
                          </a:lnTo>
                          <a:lnTo>
                            <a:pt x="9" y="26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6"/>
                          </a:lnTo>
                          <a:lnTo>
                            <a:pt x="23" y="23"/>
                          </a:lnTo>
                          <a:lnTo>
                            <a:pt x="26" y="18"/>
                          </a:lnTo>
                          <a:lnTo>
                            <a:pt x="27" y="14"/>
                          </a:lnTo>
                          <a:lnTo>
                            <a:pt x="27" y="14"/>
                          </a:lnTo>
                          <a:close/>
                        </a:path>
                      </a:pathLst>
                    </a:custGeom>
                    <a:solidFill>
                      <a:srgbClr val="33A02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" name="Freeform 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368688"/>
                      <a:ext cx="146834" cy="174476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7"/>
                        </a:cxn>
                        <a:cxn ang="0">
                          <a:pos x="27" y="17"/>
                        </a:cxn>
                        <a:cxn ang="0">
                          <a:pos x="26" y="20"/>
                        </a:cxn>
                        <a:cxn ang="0">
                          <a:pos x="24" y="24"/>
                        </a:cxn>
                        <a:cxn ang="0">
                          <a:pos x="21" y="26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6"/>
                        </a:cxn>
                        <a:cxn ang="0">
                          <a:pos x="9" y="24"/>
                        </a:cxn>
                        <a:cxn ang="0">
                          <a:pos x="8" y="20"/>
                        </a:cxn>
                        <a:cxn ang="0">
                          <a:pos x="6" y="17"/>
                        </a:cxn>
                        <a:cxn ang="0">
                          <a:pos x="6" y="17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  <a:cxn ang="0">
                          <a:pos x="2" y="23"/>
                        </a:cxn>
                        <a:cxn ang="0">
                          <a:pos x="6" y="29"/>
                        </a:cxn>
                        <a:cxn ang="0">
                          <a:pos x="11" y="32"/>
                        </a:cxn>
                        <a:cxn ang="0">
                          <a:pos x="17" y="34"/>
                        </a:cxn>
                        <a:cxn ang="0">
                          <a:pos x="17" y="34"/>
                        </a:cxn>
                        <a:cxn ang="0">
                          <a:pos x="23" y="32"/>
                        </a:cxn>
                        <a:cxn ang="0">
                          <a:pos x="29" y="29"/>
                        </a:cxn>
                        <a:cxn ang="0">
                          <a:pos x="32" y="23"/>
                        </a:cxn>
                        <a:cxn ang="0">
                          <a:pos x="33" y="17"/>
                        </a:cxn>
                        <a:cxn ang="0">
                          <a:pos x="33" y="17"/>
                        </a:cxn>
                        <a:cxn ang="0">
                          <a:pos x="32" y="11"/>
                        </a:cxn>
                        <a:cxn ang="0">
                          <a:pos x="29" y="5"/>
                        </a:cxn>
                        <a:cxn ang="0">
                          <a:pos x="23" y="2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2"/>
                        </a:cxn>
                        <a:cxn ang="0">
                          <a:pos x="6" y="5"/>
                        </a:cxn>
                        <a:cxn ang="0">
                          <a:pos x="2" y="11"/>
                        </a:cxn>
                        <a:cxn ang="0">
                          <a:pos x="0" y="17"/>
                        </a:cxn>
                        <a:cxn ang="0">
                          <a:pos x="0" y="17"/>
                        </a:cxn>
                      </a:cxnLst>
                      <a:rect l="0" t="0" r="r" b="b"/>
                      <a:pathLst>
                        <a:path w="33" h="34">
                          <a:moveTo>
                            <a:pt x="6" y="17"/>
                          </a:moveTo>
                          <a:lnTo>
                            <a:pt x="6" y="17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7"/>
                          </a:lnTo>
                          <a:lnTo>
                            <a:pt x="27" y="17"/>
                          </a:lnTo>
                          <a:lnTo>
                            <a:pt x="26" y="20"/>
                          </a:lnTo>
                          <a:lnTo>
                            <a:pt x="24" y="24"/>
                          </a:lnTo>
                          <a:lnTo>
                            <a:pt x="21" y="26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6"/>
                          </a:lnTo>
                          <a:lnTo>
                            <a:pt x="9" y="24"/>
                          </a:lnTo>
                          <a:lnTo>
                            <a:pt x="8" y="20"/>
                          </a:lnTo>
                          <a:lnTo>
                            <a:pt x="6" y="17"/>
                          </a:lnTo>
                          <a:lnTo>
                            <a:pt x="6" y="17"/>
                          </a:lnTo>
                          <a:close/>
                          <a:moveTo>
                            <a:pt x="0" y="17"/>
                          </a:moveTo>
                          <a:lnTo>
                            <a:pt x="0" y="17"/>
                          </a:lnTo>
                          <a:lnTo>
                            <a:pt x="2" y="23"/>
                          </a:lnTo>
                          <a:lnTo>
                            <a:pt x="6" y="29"/>
                          </a:lnTo>
                          <a:lnTo>
                            <a:pt x="11" y="32"/>
                          </a:lnTo>
                          <a:lnTo>
                            <a:pt x="17" y="34"/>
                          </a:lnTo>
                          <a:lnTo>
                            <a:pt x="17" y="34"/>
                          </a:lnTo>
                          <a:lnTo>
                            <a:pt x="23" y="32"/>
                          </a:lnTo>
                          <a:lnTo>
                            <a:pt x="29" y="29"/>
                          </a:lnTo>
                          <a:lnTo>
                            <a:pt x="32" y="23"/>
                          </a:lnTo>
                          <a:lnTo>
                            <a:pt x="33" y="17"/>
                          </a:lnTo>
                          <a:lnTo>
                            <a:pt x="33" y="17"/>
                          </a:lnTo>
                          <a:lnTo>
                            <a:pt x="32" y="11"/>
                          </a:lnTo>
                          <a:lnTo>
                            <a:pt x="29" y="5"/>
                          </a:lnTo>
                          <a:lnTo>
                            <a:pt x="23" y="2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2"/>
                          </a:lnTo>
                          <a:lnTo>
                            <a:pt x="6" y="5"/>
                          </a:lnTo>
                          <a:lnTo>
                            <a:pt x="2" y="11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5283939" y="2594480"/>
                      <a:ext cx="173531" cy="210396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21"/>
                        </a:cxn>
                        <a:cxn ang="0">
                          <a:pos x="39" y="21"/>
                        </a:cxn>
                        <a:cxn ang="0">
                          <a:pos x="38" y="14"/>
                        </a:cxn>
                        <a:cxn ang="0">
                          <a:pos x="33" y="6"/>
                        </a:cxn>
                        <a:cxn ang="0">
                          <a:pos x="27" y="2"/>
                        </a:cxn>
                        <a:cxn ang="0">
                          <a:pos x="20" y="0"/>
                        </a:cxn>
                        <a:cxn ang="0">
                          <a:pos x="20" y="0"/>
                        </a:cxn>
                        <a:cxn ang="0">
                          <a:pos x="12" y="2"/>
                        </a:cxn>
                        <a:cxn ang="0">
                          <a:pos x="6" y="6"/>
                        </a:cxn>
                        <a:cxn ang="0">
                          <a:pos x="1" y="14"/>
                        </a:cxn>
                        <a:cxn ang="0">
                          <a:pos x="0" y="21"/>
                        </a:cxn>
                        <a:cxn ang="0">
                          <a:pos x="0" y="21"/>
                        </a:cxn>
                        <a:cxn ang="0">
                          <a:pos x="1" y="29"/>
                        </a:cxn>
                        <a:cxn ang="0">
                          <a:pos x="6" y="35"/>
                        </a:cxn>
                        <a:cxn ang="0">
                          <a:pos x="12" y="39"/>
                        </a:cxn>
                        <a:cxn ang="0">
                          <a:pos x="20" y="41"/>
                        </a:cxn>
                        <a:cxn ang="0">
                          <a:pos x="20" y="41"/>
                        </a:cxn>
                        <a:cxn ang="0">
                          <a:pos x="27" y="39"/>
                        </a:cxn>
                        <a:cxn ang="0">
                          <a:pos x="33" y="35"/>
                        </a:cxn>
                        <a:cxn ang="0">
                          <a:pos x="38" y="29"/>
                        </a:cxn>
                        <a:cxn ang="0">
                          <a:pos x="39" y="21"/>
                        </a:cxn>
                        <a:cxn ang="0">
                          <a:pos x="39" y="21"/>
                        </a:cxn>
                      </a:cxnLst>
                      <a:rect l="0" t="0" r="r" b="b"/>
                      <a:pathLst>
                        <a:path w="39" h="41">
                          <a:moveTo>
                            <a:pt x="39" y="21"/>
                          </a:moveTo>
                          <a:lnTo>
                            <a:pt x="39" y="21"/>
                          </a:lnTo>
                          <a:lnTo>
                            <a:pt x="38" y="14"/>
                          </a:lnTo>
                          <a:lnTo>
                            <a:pt x="33" y="6"/>
                          </a:lnTo>
                          <a:lnTo>
                            <a:pt x="27" y="2"/>
                          </a:lnTo>
                          <a:lnTo>
                            <a:pt x="20" y="0"/>
                          </a:lnTo>
                          <a:lnTo>
                            <a:pt x="20" y="0"/>
                          </a:lnTo>
                          <a:lnTo>
                            <a:pt x="12" y="2"/>
                          </a:lnTo>
                          <a:lnTo>
                            <a:pt x="6" y="6"/>
                          </a:lnTo>
                          <a:lnTo>
                            <a:pt x="1" y="14"/>
                          </a:lnTo>
                          <a:lnTo>
                            <a:pt x="0" y="21"/>
                          </a:lnTo>
                          <a:lnTo>
                            <a:pt x="0" y="21"/>
                          </a:lnTo>
                          <a:lnTo>
                            <a:pt x="1" y="29"/>
                          </a:lnTo>
                          <a:lnTo>
                            <a:pt x="6" y="35"/>
                          </a:lnTo>
                          <a:lnTo>
                            <a:pt x="12" y="39"/>
                          </a:lnTo>
                          <a:lnTo>
                            <a:pt x="20" y="41"/>
                          </a:lnTo>
                          <a:lnTo>
                            <a:pt x="20" y="41"/>
                          </a:lnTo>
                          <a:lnTo>
                            <a:pt x="27" y="39"/>
                          </a:lnTo>
                          <a:lnTo>
                            <a:pt x="33" y="35"/>
                          </a:lnTo>
                          <a:lnTo>
                            <a:pt x="38" y="29"/>
                          </a:lnTo>
                          <a:lnTo>
                            <a:pt x="39" y="21"/>
                          </a:lnTo>
                          <a:lnTo>
                            <a:pt x="39" y="21"/>
                          </a:lnTo>
                          <a:close/>
                        </a:path>
                      </a:pathLst>
                    </a:custGeom>
                    <a:solidFill>
                      <a:srgbClr val="8C8C8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5310636" y="2635533"/>
                      <a:ext cx="120137" cy="13855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13"/>
                        </a:cxn>
                        <a:cxn ang="0">
                          <a:pos x="27" y="13"/>
                        </a:cxn>
                        <a:cxn ang="0">
                          <a:pos x="26" y="7"/>
                        </a:cxn>
                        <a:cxn ang="0">
                          <a:pos x="23" y="3"/>
                        </a:cxn>
                        <a:cxn ang="0">
                          <a:pos x="18" y="0"/>
                        </a:cxn>
                        <a:cxn ang="0">
                          <a:pos x="14" y="0"/>
                        </a:cxn>
                        <a:cxn ang="0">
                          <a:pos x="14" y="0"/>
                        </a:cxn>
                        <a:cxn ang="0">
                          <a:pos x="9" y="0"/>
                        </a:cxn>
                        <a:cxn ang="0">
                          <a:pos x="5" y="3"/>
                        </a:cxn>
                        <a:cxn ang="0">
                          <a:pos x="2" y="7"/>
                        </a:cxn>
                        <a:cxn ang="0">
                          <a:pos x="0" y="13"/>
                        </a:cxn>
                        <a:cxn ang="0">
                          <a:pos x="0" y="13"/>
                        </a:cxn>
                        <a:cxn ang="0">
                          <a:pos x="2" y="18"/>
                        </a:cxn>
                        <a:cxn ang="0">
                          <a:pos x="5" y="22"/>
                        </a:cxn>
                        <a:cxn ang="0">
                          <a:pos x="9" y="25"/>
                        </a:cxn>
                        <a:cxn ang="0">
                          <a:pos x="14" y="27"/>
                        </a:cxn>
                        <a:cxn ang="0">
                          <a:pos x="14" y="27"/>
                        </a:cxn>
                        <a:cxn ang="0">
                          <a:pos x="18" y="25"/>
                        </a:cxn>
                        <a:cxn ang="0">
                          <a:pos x="23" y="22"/>
                        </a:cxn>
                        <a:cxn ang="0">
                          <a:pos x="26" y="18"/>
                        </a:cxn>
                        <a:cxn ang="0">
                          <a:pos x="27" y="13"/>
                        </a:cxn>
                        <a:cxn ang="0">
                          <a:pos x="27" y="13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13"/>
                          </a:moveTo>
                          <a:lnTo>
                            <a:pt x="27" y="13"/>
                          </a:lnTo>
                          <a:lnTo>
                            <a:pt x="26" y="7"/>
                          </a:lnTo>
                          <a:lnTo>
                            <a:pt x="23" y="3"/>
                          </a:lnTo>
                          <a:lnTo>
                            <a:pt x="18" y="0"/>
                          </a:lnTo>
                          <a:lnTo>
                            <a:pt x="14" y="0"/>
                          </a:lnTo>
                          <a:lnTo>
                            <a:pt x="14" y="0"/>
                          </a:lnTo>
                          <a:lnTo>
                            <a:pt x="9" y="0"/>
                          </a:lnTo>
                          <a:lnTo>
                            <a:pt x="5" y="3"/>
                          </a:lnTo>
                          <a:lnTo>
                            <a:pt x="2" y="7"/>
                          </a:lnTo>
                          <a:lnTo>
                            <a:pt x="0" y="13"/>
                          </a:lnTo>
                          <a:lnTo>
                            <a:pt x="0" y="13"/>
                          </a:lnTo>
                          <a:lnTo>
                            <a:pt x="2" y="18"/>
                          </a:lnTo>
                          <a:lnTo>
                            <a:pt x="5" y="22"/>
                          </a:lnTo>
                          <a:lnTo>
                            <a:pt x="9" y="25"/>
                          </a:lnTo>
                          <a:lnTo>
                            <a:pt x="14" y="27"/>
                          </a:lnTo>
                          <a:lnTo>
                            <a:pt x="14" y="27"/>
                          </a:lnTo>
                          <a:lnTo>
                            <a:pt x="18" y="25"/>
                          </a:lnTo>
                          <a:lnTo>
                            <a:pt x="23" y="22"/>
                          </a:lnTo>
                          <a:lnTo>
                            <a:pt x="26" y="18"/>
                          </a:lnTo>
                          <a:lnTo>
                            <a:pt x="27" y="13"/>
                          </a:lnTo>
                          <a:lnTo>
                            <a:pt x="27" y="13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" name="Freeform 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297286" y="2620136"/>
                      <a:ext cx="146834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8" y="12"/>
                        </a:cxn>
                        <a:cxn ang="0">
                          <a:pos x="9" y="9"/>
                        </a:cxn>
                        <a:cxn ang="0">
                          <a:pos x="12" y="6"/>
                        </a:cxn>
                        <a:cxn ang="0">
                          <a:pos x="17" y="6"/>
                        </a:cxn>
                        <a:cxn ang="0">
                          <a:pos x="17" y="6"/>
                        </a:cxn>
                        <a:cxn ang="0">
                          <a:pos x="21" y="6"/>
                        </a:cxn>
                        <a:cxn ang="0">
                          <a:pos x="24" y="9"/>
                        </a:cxn>
                        <a:cxn ang="0">
                          <a:pos x="26" y="12"/>
                        </a:cxn>
                        <a:cxn ang="0">
                          <a:pos x="27" y="16"/>
                        </a:cxn>
                        <a:cxn ang="0">
                          <a:pos x="27" y="16"/>
                        </a:cxn>
                        <a:cxn ang="0">
                          <a:pos x="26" y="19"/>
                        </a:cxn>
                        <a:cxn ang="0">
                          <a:pos x="24" y="24"/>
                        </a:cxn>
                        <a:cxn ang="0">
                          <a:pos x="21" y="25"/>
                        </a:cxn>
                        <a:cxn ang="0">
                          <a:pos x="17" y="27"/>
                        </a:cxn>
                        <a:cxn ang="0">
                          <a:pos x="17" y="27"/>
                        </a:cxn>
                        <a:cxn ang="0">
                          <a:pos x="12" y="25"/>
                        </a:cxn>
                        <a:cxn ang="0">
                          <a:pos x="9" y="24"/>
                        </a:cxn>
                        <a:cxn ang="0">
                          <a:pos x="8" y="1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  <a:cxn ang="0">
                          <a:pos x="2" y="22"/>
                        </a:cxn>
                        <a:cxn ang="0">
                          <a:pos x="6" y="28"/>
                        </a:cxn>
                        <a:cxn ang="0">
                          <a:pos x="11" y="31"/>
                        </a:cxn>
                        <a:cxn ang="0">
                          <a:pos x="17" y="33"/>
                        </a:cxn>
                        <a:cxn ang="0">
                          <a:pos x="17" y="33"/>
                        </a:cxn>
                        <a:cxn ang="0">
                          <a:pos x="23" y="31"/>
                        </a:cxn>
                        <a:cxn ang="0">
                          <a:pos x="29" y="28"/>
                        </a:cxn>
                        <a:cxn ang="0">
                          <a:pos x="32" y="22"/>
                        </a:cxn>
                        <a:cxn ang="0">
                          <a:pos x="33" y="16"/>
                        </a:cxn>
                        <a:cxn ang="0">
                          <a:pos x="33" y="16"/>
                        </a:cxn>
                        <a:cxn ang="0">
                          <a:pos x="32" y="10"/>
                        </a:cxn>
                        <a:cxn ang="0">
                          <a:pos x="29" y="4"/>
                        </a:cxn>
                        <a:cxn ang="0">
                          <a:pos x="23" y="1"/>
                        </a:cxn>
                        <a:cxn ang="0">
                          <a:pos x="17" y="0"/>
                        </a:cxn>
                        <a:cxn ang="0">
                          <a:pos x="17" y="0"/>
                        </a:cxn>
                        <a:cxn ang="0">
                          <a:pos x="11" y="1"/>
                        </a:cxn>
                        <a:cxn ang="0">
                          <a:pos x="6" y="4"/>
                        </a:cxn>
                        <a:cxn ang="0">
                          <a:pos x="2" y="10"/>
                        </a:cxn>
                        <a:cxn ang="0">
                          <a:pos x="0" y="16"/>
                        </a:cxn>
                        <a:cxn ang="0">
                          <a:pos x="0" y="16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6" y="16"/>
                          </a:moveTo>
                          <a:lnTo>
                            <a:pt x="6" y="16"/>
                          </a:lnTo>
                          <a:lnTo>
                            <a:pt x="8" y="12"/>
                          </a:lnTo>
                          <a:lnTo>
                            <a:pt x="9" y="9"/>
                          </a:lnTo>
                          <a:lnTo>
                            <a:pt x="12" y="6"/>
                          </a:lnTo>
                          <a:lnTo>
                            <a:pt x="17" y="6"/>
                          </a:lnTo>
                          <a:lnTo>
                            <a:pt x="17" y="6"/>
                          </a:lnTo>
                          <a:lnTo>
                            <a:pt x="21" y="6"/>
                          </a:lnTo>
                          <a:lnTo>
                            <a:pt x="24" y="9"/>
                          </a:lnTo>
                          <a:lnTo>
                            <a:pt x="26" y="12"/>
                          </a:lnTo>
                          <a:lnTo>
                            <a:pt x="27" y="16"/>
                          </a:lnTo>
                          <a:lnTo>
                            <a:pt x="27" y="16"/>
                          </a:lnTo>
                          <a:lnTo>
                            <a:pt x="26" y="19"/>
                          </a:lnTo>
                          <a:lnTo>
                            <a:pt x="24" y="24"/>
                          </a:lnTo>
                          <a:lnTo>
                            <a:pt x="21" y="25"/>
                          </a:lnTo>
                          <a:lnTo>
                            <a:pt x="17" y="27"/>
                          </a:lnTo>
                          <a:lnTo>
                            <a:pt x="17" y="27"/>
                          </a:lnTo>
                          <a:lnTo>
                            <a:pt x="12" y="25"/>
                          </a:lnTo>
                          <a:lnTo>
                            <a:pt x="9" y="24"/>
                          </a:lnTo>
                          <a:lnTo>
                            <a:pt x="8" y="1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close/>
                          <a:moveTo>
                            <a:pt x="0" y="16"/>
                          </a:moveTo>
                          <a:lnTo>
                            <a:pt x="0" y="16"/>
                          </a:lnTo>
                          <a:lnTo>
                            <a:pt x="2" y="22"/>
                          </a:lnTo>
                          <a:lnTo>
                            <a:pt x="6" y="28"/>
                          </a:lnTo>
                          <a:lnTo>
                            <a:pt x="11" y="31"/>
                          </a:lnTo>
                          <a:lnTo>
                            <a:pt x="17" y="33"/>
                          </a:lnTo>
                          <a:lnTo>
                            <a:pt x="17" y="33"/>
                          </a:lnTo>
                          <a:lnTo>
                            <a:pt x="23" y="31"/>
                          </a:lnTo>
                          <a:lnTo>
                            <a:pt x="29" y="28"/>
                          </a:lnTo>
                          <a:lnTo>
                            <a:pt x="32" y="22"/>
                          </a:lnTo>
                          <a:lnTo>
                            <a:pt x="33" y="16"/>
                          </a:lnTo>
                          <a:lnTo>
                            <a:pt x="33" y="16"/>
                          </a:lnTo>
                          <a:lnTo>
                            <a:pt x="32" y="10"/>
                          </a:lnTo>
                          <a:lnTo>
                            <a:pt x="29" y="4"/>
                          </a:lnTo>
                          <a:lnTo>
                            <a:pt x="23" y="1"/>
                          </a:lnTo>
                          <a:lnTo>
                            <a:pt x="17" y="0"/>
                          </a:lnTo>
                          <a:lnTo>
                            <a:pt x="17" y="0"/>
                          </a:lnTo>
                          <a:lnTo>
                            <a:pt x="11" y="1"/>
                          </a:lnTo>
                          <a:lnTo>
                            <a:pt x="6" y="4"/>
                          </a:lnTo>
                          <a:lnTo>
                            <a:pt x="2" y="10"/>
                          </a:lnTo>
                          <a:lnTo>
                            <a:pt x="0" y="16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7" name="Freeform 27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903244" cy="333555"/>
                    </a:xfrm>
                    <a:custGeom>
                      <a:avLst/>
                      <a:gdLst/>
                      <a:ahLst/>
                      <a:cxnLst>
                        <a:cxn ang="0">
                          <a:pos x="203" y="59"/>
                        </a:cxn>
                        <a:cxn ang="0">
                          <a:pos x="0" y="65"/>
                        </a:cxn>
                        <a:cxn ang="0">
                          <a:pos x="0" y="10"/>
                        </a:cxn>
                        <a:cxn ang="0">
                          <a:pos x="203" y="0"/>
                        </a:cxn>
                        <a:cxn ang="0">
                          <a:pos x="203" y="59"/>
                        </a:cxn>
                      </a:cxnLst>
                      <a:rect l="0" t="0" r="r" b="b"/>
                      <a:pathLst>
                        <a:path w="203" h="65">
                          <a:moveTo>
                            <a:pt x="203" y="59"/>
                          </a:moveTo>
                          <a:lnTo>
                            <a:pt x="0" y="65"/>
                          </a:lnTo>
                          <a:lnTo>
                            <a:pt x="0" y="10"/>
                          </a:lnTo>
                          <a:lnTo>
                            <a:pt x="203" y="0"/>
                          </a:lnTo>
                          <a:lnTo>
                            <a:pt x="203" y="59"/>
                          </a:lnTo>
                          <a:close/>
                        </a:path>
                      </a:pathLst>
                    </a:custGeom>
                    <a:solidFill>
                      <a:srgbClr val="B2B2B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8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5404073" y="1609205"/>
                      <a:ext cx="867648" cy="16421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6"/>
                        </a:cxn>
                        <a:cxn ang="0">
                          <a:pos x="0" y="32"/>
                        </a:cxn>
                        <a:cxn ang="0">
                          <a:pos x="0" y="12"/>
                        </a:cxn>
                        <a:cxn ang="0">
                          <a:pos x="195" y="0"/>
                        </a:cxn>
                        <a:cxn ang="0">
                          <a:pos x="195" y="26"/>
                        </a:cxn>
                      </a:cxnLst>
                      <a:rect l="0" t="0" r="r" b="b"/>
                      <a:pathLst>
                        <a:path w="195" h="32">
                          <a:moveTo>
                            <a:pt x="195" y="26"/>
                          </a:moveTo>
                          <a:lnTo>
                            <a:pt x="0" y="32"/>
                          </a:lnTo>
                          <a:lnTo>
                            <a:pt x="0" y="12"/>
                          </a:lnTo>
                          <a:lnTo>
                            <a:pt x="195" y="0"/>
                          </a:lnTo>
                          <a:lnTo>
                            <a:pt x="195" y="26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9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715536" y="2476450"/>
                      <a:ext cx="645174" cy="66710"/>
                    </a:xfrm>
                    <a:prstGeom prst="rect">
                      <a:avLst/>
                    </a:prstGeom>
                    <a:solidFill>
                      <a:srgbClr val="7F7F7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0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5715536" y="2445661"/>
                      <a:ext cx="645174" cy="7184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"/>
                        </a:cxn>
                        <a:cxn ang="0">
                          <a:pos x="145" y="14"/>
                        </a:cxn>
                        <a:cxn ang="0">
                          <a:pos x="145" y="2"/>
                        </a:cxn>
                        <a:cxn ang="0">
                          <a:pos x="0" y="0"/>
                        </a:cxn>
                        <a:cxn ang="0">
                          <a:pos x="0" y="12"/>
                        </a:cxn>
                      </a:cxnLst>
                      <a:rect l="0" t="0" r="r" b="b"/>
                      <a:pathLst>
                        <a:path w="145" h="14">
                          <a:moveTo>
                            <a:pt x="0" y="12"/>
                          </a:moveTo>
                          <a:lnTo>
                            <a:pt x="145" y="14"/>
                          </a:lnTo>
                          <a:lnTo>
                            <a:pt x="145" y="2"/>
                          </a:lnTo>
                          <a:lnTo>
                            <a:pt x="0" y="0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1" name="Freeform 3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181600" y="1219200"/>
                      <a:ext cx="2687479" cy="4038600"/>
                    </a:xfrm>
                    <a:custGeom>
                      <a:avLst/>
                      <a:gdLst/>
                      <a:ahLst/>
                      <a:cxnLst>
                        <a:cxn ang="0">
                          <a:pos x="592" y="645"/>
                        </a:cxn>
                        <a:cxn ang="0">
                          <a:pos x="333" y="18"/>
                        </a:cxn>
                        <a:cxn ang="0">
                          <a:pos x="592" y="58"/>
                        </a:cxn>
                        <a:cxn ang="0">
                          <a:pos x="592" y="645"/>
                        </a:cxn>
                        <a:cxn ang="0">
                          <a:pos x="304" y="770"/>
                        </a:cxn>
                        <a:cxn ang="0">
                          <a:pos x="297" y="773"/>
                        </a:cxn>
                        <a:cxn ang="0">
                          <a:pos x="297" y="12"/>
                        </a:cxn>
                        <a:cxn ang="0">
                          <a:pos x="304" y="14"/>
                        </a:cxn>
                        <a:cxn ang="0">
                          <a:pos x="321" y="763"/>
                        </a:cxn>
                        <a:cxn ang="0">
                          <a:pos x="304" y="770"/>
                        </a:cxn>
                        <a:cxn ang="0">
                          <a:pos x="286" y="775"/>
                        </a:cxn>
                        <a:cxn ang="0">
                          <a:pos x="221" y="770"/>
                        </a:cxn>
                        <a:cxn ang="0">
                          <a:pos x="124" y="761"/>
                        </a:cxn>
                        <a:cxn ang="0">
                          <a:pos x="61" y="752"/>
                        </a:cxn>
                        <a:cxn ang="0">
                          <a:pos x="15" y="740"/>
                        </a:cxn>
                        <a:cxn ang="0">
                          <a:pos x="14" y="739"/>
                        </a:cxn>
                        <a:cxn ang="0">
                          <a:pos x="12" y="734"/>
                        </a:cxn>
                        <a:cxn ang="0">
                          <a:pos x="12" y="29"/>
                        </a:cxn>
                        <a:cxn ang="0">
                          <a:pos x="285" y="12"/>
                        </a:cxn>
                        <a:cxn ang="0">
                          <a:pos x="291" y="12"/>
                        </a:cxn>
                        <a:cxn ang="0">
                          <a:pos x="291" y="773"/>
                        </a:cxn>
                        <a:cxn ang="0">
                          <a:pos x="286" y="775"/>
                        </a:cxn>
                        <a:cxn ang="0">
                          <a:pos x="306" y="2"/>
                        </a:cxn>
                        <a:cxn ang="0">
                          <a:pos x="291" y="0"/>
                        </a:cxn>
                        <a:cxn ang="0">
                          <a:pos x="285" y="0"/>
                        </a:cxn>
                        <a:cxn ang="0">
                          <a:pos x="5" y="17"/>
                        </a:cxn>
                        <a:cxn ang="0">
                          <a:pos x="0" y="23"/>
                        </a:cxn>
                        <a:cxn ang="0">
                          <a:pos x="0" y="734"/>
                        </a:cxn>
                        <a:cxn ang="0">
                          <a:pos x="2" y="743"/>
                        </a:cxn>
                        <a:cxn ang="0">
                          <a:pos x="9" y="751"/>
                        </a:cxn>
                        <a:cxn ang="0">
                          <a:pos x="11" y="751"/>
                        </a:cxn>
                        <a:cxn ang="0">
                          <a:pos x="38" y="758"/>
                        </a:cxn>
                        <a:cxn ang="0">
                          <a:pos x="87" y="769"/>
                        </a:cxn>
                        <a:cxn ang="0">
                          <a:pos x="167" y="779"/>
                        </a:cxn>
                        <a:cxn ang="0">
                          <a:pos x="285" y="787"/>
                        </a:cxn>
                        <a:cxn ang="0">
                          <a:pos x="292" y="785"/>
                        </a:cxn>
                        <a:cxn ang="0">
                          <a:pos x="309" y="782"/>
                        </a:cxn>
                        <a:cxn ang="0">
                          <a:pos x="599" y="655"/>
                        </a:cxn>
                        <a:cxn ang="0">
                          <a:pos x="604" y="649"/>
                        </a:cxn>
                        <a:cxn ang="0">
                          <a:pos x="604" y="52"/>
                        </a:cxn>
                        <a:cxn ang="0">
                          <a:pos x="598" y="46"/>
                        </a:cxn>
                      </a:cxnLst>
                      <a:rect l="0" t="0" r="r" b="b"/>
                      <a:pathLst>
                        <a:path w="604" h="787">
                          <a:moveTo>
                            <a:pt x="592" y="645"/>
                          </a:moveTo>
                          <a:lnTo>
                            <a:pt x="592" y="645"/>
                          </a:lnTo>
                          <a:lnTo>
                            <a:pt x="333" y="758"/>
                          </a:lnTo>
                          <a:lnTo>
                            <a:pt x="333" y="18"/>
                          </a:lnTo>
                          <a:lnTo>
                            <a:pt x="333" y="18"/>
                          </a:lnTo>
                          <a:lnTo>
                            <a:pt x="592" y="58"/>
                          </a:lnTo>
                          <a:lnTo>
                            <a:pt x="592" y="58"/>
                          </a:lnTo>
                          <a:lnTo>
                            <a:pt x="592" y="645"/>
                          </a:lnTo>
                          <a:lnTo>
                            <a:pt x="592" y="645"/>
                          </a:lnTo>
                          <a:close/>
                          <a:moveTo>
                            <a:pt x="304" y="770"/>
                          </a:moveTo>
                          <a:lnTo>
                            <a:pt x="304" y="770"/>
                          </a:lnTo>
                          <a:lnTo>
                            <a:pt x="297" y="773"/>
                          </a:lnTo>
                          <a:lnTo>
                            <a:pt x="297" y="12"/>
                          </a:lnTo>
                          <a:lnTo>
                            <a:pt x="297" y="12"/>
                          </a:lnTo>
                          <a:lnTo>
                            <a:pt x="304" y="14"/>
                          </a:lnTo>
                          <a:lnTo>
                            <a:pt x="304" y="14"/>
                          </a:lnTo>
                          <a:lnTo>
                            <a:pt x="321" y="15"/>
                          </a:lnTo>
                          <a:lnTo>
                            <a:pt x="321" y="763"/>
                          </a:lnTo>
                          <a:lnTo>
                            <a:pt x="321" y="763"/>
                          </a:lnTo>
                          <a:lnTo>
                            <a:pt x="304" y="770"/>
                          </a:lnTo>
                          <a:lnTo>
                            <a:pt x="304" y="770"/>
                          </a:lnTo>
                          <a:close/>
                          <a:moveTo>
                            <a:pt x="286" y="775"/>
                          </a:moveTo>
                          <a:lnTo>
                            <a:pt x="286" y="775"/>
                          </a:lnTo>
                          <a:lnTo>
                            <a:pt x="221" y="770"/>
                          </a:lnTo>
                          <a:lnTo>
                            <a:pt x="168" y="767"/>
                          </a:lnTo>
                          <a:lnTo>
                            <a:pt x="124" y="761"/>
                          </a:lnTo>
                          <a:lnTo>
                            <a:pt x="90" y="757"/>
                          </a:lnTo>
                          <a:lnTo>
                            <a:pt x="61" y="752"/>
                          </a:lnTo>
                          <a:lnTo>
                            <a:pt x="40" y="746"/>
                          </a:lnTo>
                          <a:lnTo>
                            <a:pt x="15" y="740"/>
                          </a:lnTo>
                          <a:lnTo>
                            <a:pt x="14" y="739"/>
                          </a:lnTo>
                          <a:lnTo>
                            <a:pt x="14" y="739"/>
                          </a:lnTo>
                          <a:lnTo>
                            <a:pt x="12" y="737"/>
                          </a:lnTo>
                          <a:lnTo>
                            <a:pt x="12" y="734"/>
                          </a:lnTo>
                          <a:lnTo>
                            <a:pt x="12" y="734"/>
                          </a:lnTo>
                          <a:lnTo>
                            <a:pt x="12" y="29"/>
                          </a:lnTo>
                          <a:lnTo>
                            <a:pt x="12" y="29"/>
                          </a:lnTo>
                          <a:lnTo>
                            <a:pt x="285" y="12"/>
                          </a:lnTo>
                          <a:lnTo>
                            <a:pt x="285" y="12"/>
                          </a:lnTo>
                          <a:lnTo>
                            <a:pt x="291" y="12"/>
                          </a:lnTo>
                          <a:lnTo>
                            <a:pt x="291" y="773"/>
                          </a:lnTo>
                          <a:lnTo>
                            <a:pt x="291" y="773"/>
                          </a:lnTo>
                          <a:lnTo>
                            <a:pt x="286" y="775"/>
                          </a:lnTo>
                          <a:lnTo>
                            <a:pt x="286" y="775"/>
                          </a:lnTo>
                          <a:close/>
                          <a:moveTo>
                            <a:pt x="598" y="46"/>
                          </a:moveTo>
                          <a:lnTo>
                            <a:pt x="306" y="2"/>
                          </a:lnTo>
                          <a:lnTo>
                            <a:pt x="306" y="2"/>
                          </a:lnTo>
                          <a:lnTo>
                            <a:pt x="291" y="0"/>
                          </a:lnTo>
                          <a:lnTo>
                            <a:pt x="285" y="0"/>
                          </a:lnTo>
                          <a:lnTo>
                            <a:pt x="285" y="0"/>
                          </a:lnTo>
                          <a:lnTo>
                            <a:pt x="5" y="17"/>
                          </a:lnTo>
                          <a:lnTo>
                            <a:pt x="5" y="17"/>
                          </a:lnTo>
                          <a:lnTo>
                            <a:pt x="2" y="20"/>
                          </a:lnTo>
                          <a:lnTo>
                            <a:pt x="0" y="23"/>
                          </a:lnTo>
                          <a:lnTo>
                            <a:pt x="0" y="734"/>
                          </a:lnTo>
                          <a:lnTo>
                            <a:pt x="0" y="734"/>
                          </a:lnTo>
                          <a:lnTo>
                            <a:pt x="0" y="739"/>
                          </a:lnTo>
                          <a:lnTo>
                            <a:pt x="2" y="743"/>
                          </a:lnTo>
                          <a:lnTo>
                            <a:pt x="5" y="748"/>
                          </a:lnTo>
                          <a:lnTo>
                            <a:pt x="9" y="751"/>
                          </a:lnTo>
                          <a:lnTo>
                            <a:pt x="9" y="751"/>
                          </a:lnTo>
                          <a:lnTo>
                            <a:pt x="11" y="751"/>
                          </a:lnTo>
                          <a:lnTo>
                            <a:pt x="11" y="751"/>
                          </a:lnTo>
                          <a:lnTo>
                            <a:pt x="38" y="758"/>
                          </a:lnTo>
                          <a:lnTo>
                            <a:pt x="59" y="764"/>
                          </a:lnTo>
                          <a:lnTo>
                            <a:pt x="87" y="769"/>
                          </a:lnTo>
                          <a:lnTo>
                            <a:pt x="123" y="773"/>
                          </a:lnTo>
                          <a:lnTo>
                            <a:pt x="167" y="779"/>
                          </a:lnTo>
                          <a:lnTo>
                            <a:pt x="221" y="782"/>
                          </a:lnTo>
                          <a:lnTo>
                            <a:pt x="285" y="787"/>
                          </a:lnTo>
                          <a:lnTo>
                            <a:pt x="285" y="787"/>
                          </a:lnTo>
                          <a:lnTo>
                            <a:pt x="292" y="785"/>
                          </a:lnTo>
                          <a:lnTo>
                            <a:pt x="300" y="785"/>
                          </a:lnTo>
                          <a:lnTo>
                            <a:pt x="309" y="782"/>
                          </a:lnTo>
                          <a:lnTo>
                            <a:pt x="599" y="655"/>
                          </a:lnTo>
                          <a:lnTo>
                            <a:pt x="599" y="655"/>
                          </a:lnTo>
                          <a:lnTo>
                            <a:pt x="603" y="652"/>
                          </a:lnTo>
                          <a:lnTo>
                            <a:pt x="604" y="649"/>
                          </a:lnTo>
                          <a:lnTo>
                            <a:pt x="604" y="52"/>
                          </a:lnTo>
                          <a:lnTo>
                            <a:pt x="604" y="52"/>
                          </a:lnTo>
                          <a:lnTo>
                            <a:pt x="603" y="49"/>
                          </a:lnTo>
                          <a:lnTo>
                            <a:pt x="598" y="46"/>
                          </a:lnTo>
                          <a:lnTo>
                            <a:pt x="598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2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5310636" y="3076854"/>
                      <a:ext cx="462745" cy="1939760"/>
                    </a:xfrm>
                    <a:custGeom>
                      <a:avLst/>
                      <a:gdLst/>
                      <a:ahLst/>
                      <a:cxnLst>
                        <a:cxn ang="0">
                          <a:pos x="64" y="119"/>
                        </a:cxn>
                        <a:cxn ang="0">
                          <a:pos x="64" y="119"/>
                        </a:cxn>
                        <a:cxn ang="0">
                          <a:pos x="65" y="109"/>
                        </a:cxn>
                        <a:cxn ang="0">
                          <a:pos x="67" y="100"/>
                        </a:cxn>
                        <a:cxn ang="0">
                          <a:pos x="71" y="92"/>
                        </a:cxn>
                        <a:cxn ang="0">
                          <a:pos x="76" y="85"/>
                        </a:cxn>
                        <a:cxn ang="0">
                          <a:pos x="82" y="79"/>
                        </a:cxn>
                        <a:cxn ang="0">
                          <a:pos x="89" y="74"/>
                        </a:cxn>
                        <a:cxn ang="0">
                          <a:pos x="97" y="69"/>
                        </a:cxn>
                        <a:cxn ang="0">
                          <a:pos x="104" y="68"/>
                        </a:cxn>
                        <a:cxn ang="0">
                          <a:pos x="104" y="4"/>
                        </a:cxn>
                        <a:cxn ang="0">
                          <a:pos x="0" y="0"/>
                        </a:cxn>
                        <a:cxn ang="0">
                          <a:pos x="0" y="358"/>
                        </a:cxn>
                        <a:cxn ang="0">
                          <a:pos x="0" y="358"/>
                        </a:cxn>
                        <a:cxn ang="0">
                          <a:pos x="29" y="364"/>
                        </a:cxn>
                        <a:cxn ang="0">
                          <a:pos x="62" y="372"/>
                        </a:cxn>
                        <a:cxn ang="0">
                          <a:pos x="104" y="378"/>
                        </a:cxn>
                        <a:cxn ang="0">
                          <a:pos x="104" y="171"/>
                        </a:cxn>
                        <a:cxn ang="0">
                          <a:pos x="104" y="171"/>
                        </a:cxn>
                        <a:cxn ang="0">
                          <a:pos x="97" y="168"/>
                        </a:cxn>
                        <a:cxn ang="0">
                          <a:pos x="89" y="165"/>
                        </a:cxn>
                        <a:cxn ang="0">
                          <a:pos x="82" y="159"/>
                        </a:cxn>
                        <a:cxn ang="0">
                          <a:pos x="76" y="153"/>
                        </a:cxn>
                        <a:cxn ang="0">
                          <a:pos x="71" y="145"/>
                        </a:cxn>
                        <a:cxn ang="0">
                          <a:pos x="67" y="138"/>
                        </a:cxn>
                        <a:cxn ang="0">
                          <a:pos x="65" y="128"/>
                        </a:cxn>
                        <a:cxn ang="0">
                          <a:pos x="64" y="119"/>
                        </a:cxn>
                        <a:cxn ang="0">
                          <a:pos x="64" y="119"/>
                        </a:cxn>
                      </a:cxnLst>
                      <a:rect l="0" t="0" r="r" b="b"/>
                      <a:pathLst>
                        <a:path w="104" h="378">
                          <a:moveTo>
                            <a:pt x="64" y="119"/>
                          </a:moveTo>
                          <a:lnTo>
                            <a:pt x="64" y="119"/>
                          </a:lnTo>
                          <a:lnTo>
                            <a:pt x="65" y="109"/>
                          </a:lnTo>
                          <a:lnTo>
                            <a:pt x="67" y="100"/>
                          </a:lnTo>
                          <a:lnTo>
                            <a:pt x="71" y="92"/>
                          </a:lnTo>
                          <a:lnTo>
                            <a:pt x="76" y="85"/>
                          </a:lnTo>
                          <a:lnTo>
                            <a:pt x="82" y="79"/>
                          </a:lnTo>
                          <a:lnTo>
                            <a:pt x="89" y="74"/>
                          </a:lnTo>
                          <a:lnTo>
                            <a:pt x="97" y="69"/>
                          </a:lnTo>
                          <a:lnTo>
                            <a:pt x="104" y="68"/>
                          </a:lnTo>
                          <a:lnTo>
                            <a:pt x="104" y="4"/>
                          </a:lnTo>
                          <a:lnTo>
                            <a:pt x="0" y="0"/>
                          </a:lnTo>
                          <a:lnTo>
                            <a:pt x="0" y="358"/>
                          </a:lnTo>
                          <a:lnTo>
                            <a:pt x="0" y="358"/>
                          </a:lnTo>
                          <a:lnTo>
                            <a:pt x="29" y="364"/>
                          </a:lnTo>
                          <a:lnTo>
                            <a:pt x="62" y="372"/>
                          </a:lnTo>
                          <a:lnTo>
                            <a:pt x="104" y="378"/>
                          </a:lnTo>
                          <a:lnTo>
                            <a:pt x="104" y="171"/>
                          </a:lnTo>
                          <a:lnTo>
                            <a:pt x="104" y="171"/>
                          </a:lnTo>
                          <a:lnTo>
                            <a:pt x="97" y="168"/>
                          </a:lnTo>
                          <a:lnTo>
                            <a:pt x="89" y="165"/>
                          </a:lnTo>
                          <a:lnTo>
                            <a:pt x="82" y="159"/>
                          </a:lnTo>
                          <a:lnTo>
                            <a:pt x="76" y="153"/>
                          </a:lnTo>
                          <a:lnTo>
                            <a:pt x="71" y="145"/>
                          </a:lnTo>
                          <a:lnTo>
                            <a:pt x="67" y="138"/>
                          </a:lnTo>
                          <a:lnTo>
                            <a:pt x="65" y="128"/>
                          </a:lnTo>
                          <a:lnTo>
                            <a:pt x="64" y="119"/>
                          </a:lnTo>
                          <a:lnTo>
                            <a:pt x="64" y="11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3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5844572" y="3097381"/>
                      <a:ext cx="538387" cy="1975680"/>
                    </a:xfrm>
                    <a:custGeom>
                      <a:avLst/>
                      <a:gdLst/>
                      <a:ahLst/>
                      <a:cxnLst>
                        <a:cxn ang="0">
                          <a:pos x="121" y="5"/>
                        </a:cxn>
                        <a:cxn ang="0">
                          <a:pos x="0" y="0"/>
                        </a:cxn>
                        <a:cxn ang="0">
                          <a:pos x="0" y="64"/>
                        </a:cxn>
                        <a:cxn ang="0">
                          <a:pos x="0" y="64"/>
                        </a:cxn>
                        <a:cxn ang="0">
                          <a:pos x="9" y="65"/>
                        </a:cxn>
                        <a:cxn ang="0">
                          <a:pos x="16" y="70"/>
                        </a:cxn>
                        <a:cxn ang="0">
                          <a:pos x="22" y="75"/>
                        </a:cxn>
                        <a:cxn ang="0">
                          <a:pos x="28" y="81"/>
                        </a:cxn>
                        <a:cxn ang="0">
                          <a:pos x="34" y="88"/>
                        </a:cxn>
                        <a:cxn ang="0">
                          <a:pos x="37" y="96"/>
                        </a:cxn>
                        <a:cxn ang="0">
                          <a:pos x="40" y="105"/>
                        </a:cxn>
                        <a:cxn ang="0">
                          <a:pos x="40" y="115"/>
                        </a:cxn>
                        <a:cxn ang="0">
                          <a:pos x="40" y="115"/>
                        </a:cxn>
                        <a:cxn ang="0">
                          <a:pos x="40" y="124"/>
                        </a:cxn>
                        <a:cxn ang="0">
                          <a:pos x="37" y="134"/>
                        </a:cxn>
                        <a:cxn ang="0">
                          <a:pos x="34" y="141"/>
                        </a:cxn>
                        <a:cxn ang="0">
                          <a:pos x="28" y="149"/>
                        </a:cxn>
                        <a:cxn ang="0">
                          <a:pos x="22" y="155"/>
                        </a:cxn>
                        <a:cxn ang="0">
                          <a:pos x="16" y="161"/>
                        </a:cxn>
                        <a:cxn ang="0">
                          <a:pos x="9" y="164"/>
                        </a:cxn>
                        <a:cxn ang="0">
                          <a:pos x="0" y="167"/>
                        </a:cxn>
                        <a:cxn ang="0">
                          <a:pos x="0" y="376"/>
                        </a:cxn>
                        <a:cxn ang="0">
                          <a:pos x="0" y="376"/>
                        </a:cxn>
                        <a:cxn ang="0">
                          <a:pos x="57" y="382"/>
                        </a:cxn>
                        <a:cxn ang="0">
                          <a:pos x="87" y="383"/>
                        </a:cxn>
                        <a:cxn ang="0">
                          <a:pos x="121" y="385"/>
                        </a:cxn>
                        <a:cxn ang="0">
                          <a:pos x="121" y="5"/>
                        </a:cxn>
                      </a:cxnLst>
                      <a:rect l="0" t="0" r="r" b="b"/>
                      <a:pathLst>
                        <a:path w="121" h="385">
                          <a:moveTo>
                            <a:pt x="121" y="5"/>
                          </a:moveTo>
                          <a:lnTo>
                            <a:pt x="0" y="0"/>
                          </a:lnTo>
                          <a:lnTo>
                            <a:pt x="0" y="64"/>
                          </a:lnTo>
                          <a:lnTo>
                            <a:pt x="0" y="64"/>
                          </a:lnTo>
                          <a:lnTo>
                            <a:pt x="9" y="65"/>
                          </a:lnTo>
                          <a:lnTo>
                            <a:pt x="16" y="70"/>
                          </a:lnTo>
                          <a:lnTo>
                            <a:pt x="22" y="75"/>
                          </a:lnTo>
                          <a:lnTo>
                            <a:pt x="28" y="81"/>
                          </a:lnTo>
                          <a:lnTo>
                            <a:pt x="34" y="88"/>
                          </a:lnTo>
                          <a:lnTo>
                            <a:pt x="37" y="96"/>
                          </a:lnTo>
                          <a:lnTo>
                            <a:pt x="40" y="105"/>
                          </a:lnTo>
                          <a:lnTo>
                            <a:pt x="40" y="115"/>
                          </a:lnTo>
                          <a:lnTo>
                            <a:pt x="40" y="115"/>
                          </a:lnTo>
                          <a:lnTo>
                            <a:pt x="40" y="124"/>
                          </a:lnTo>
                          <a:lnTo>
                            <a:pt x="37" y="134"/>
                          </a:lnTo>
                          <a:lnTo>
                            <a:pt x="34" y="141"/>
                          </a:lnTo>
                          <a:lnTo>
                            <a:pt x="28" y="149"/>
                          </a:lnTo>
                          <a:lnTo>
                            <a:pt x="22" y="155"/>
                          </a:lnTo>
                          <a:lnTo>
                            <a:pt x="16" y="161"/>
                          </a:lnTo>
                          <a:lnTo>
                            <a:pt x="9" y="164"/>
                          </a:lnTo>
                          <a:lnTo>
                            <a:pt x="0" y="167"/>
                          </a:lnTo>
                          <a:lnTo>
                            <a:pt x="0" y="376"/>
                          </a:lnTo>
                          <a:lnTo>
                            <a:pt x="0" y="376"/>
                          </a:lnTo>
                          <a:lnTo>
                            <a:pt x="57" y="382"/>
                          </a:lnTo>
                          <a:lnTo>
                            <a:pt x="87" y="383"/>
                          </a:lnTo>
                          <a:lnTo>
                            <a:pt x="121" y="385"/>
                          </a:lnTo>
                          <a:lnTo>
                            <a:pt x="121" y="5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4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5662143" y="3502779"/>
                      <a:ext cx="293665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6" y="36"/>
                        </a:cxn>
                        <a:cxn ang="0">
                          <a:pos x="66" y="36"/>
                        </a:cxn>
                        <a:cxn ang="0">
                          <a:pos x="66" y="29"/>
                        </a:cxn>
                        <a:cxn ang="0">
                          <a:pos x="63" y="23"/>
                        </a:cxn>
                        <a:cxn ang="0">
                          <a:pos x="60" y="17"/>
                        </a:cxn>
                        <a:cxn ang="0">
                          <a:pos x="57" y="11"/>
                        </a:cxn>
                        <a:cxn ang="0">
                          <a:pos x="51" y="6"/>
                        </a:cxn>
                        <a:cxn ang="0">
                          <a:pos x="47" y="3"/>
                        </a:cxn>
                        <a:cxn ang="0">
                          <a:pos x="41" y="2"/>
                        </a:cxn>
                        <a:cxn ang="0">
                          <a:pos x="33" y="0"/>
                        </a:cxn>
                        <a:cxn ang="0">
                          <a:pos x="33" y="0"/>
                        </a:cxn>
                        <a:cxn ang="0">
                          <a:pos x="27" y="2"/>
                        </a:cxn>
                        <a:cxn ang="0">
                          <a:pos x="21" y="3"/>
                        </a:cxn>
                        <a:cxn ang="0">
                          <a:pos x="15" y="6"/>
                        </a:cxn>
                        <a:cxn ang="0">
                          <a:pos x="10" y="11"/>
                        </a:cxn>
                        <a:cxn ang="0">
                          <a:pos x="6" y="17"/>
                        </a:cxn>
                        <a:cxn ang="0">
                          <a:pos x="3" y="23"/>
                        </a:cxn>
                        <a:cxn ang="0">
                          <a:pos x="1" y="29"/>
                        </a:cxn>
                        <a:cxn ang="0">
                          <a:pos x="0" y="36"/>
                        </a:cxn>
                        <a:cxn ang="0">
                          <a:pos x="0" y="36"/>
                        </a:cxn>
                        <a:cxn ang="0">
                          <a:pos x="1" y="42"/>
                        </a:cxn>
                        <a:cxn ang="0">
                          <a:pos x="3" y="50"/>
                        </a:cxn>
                        <a:cxn ang="0">
                          <a:pos x="6" y="56"/>
                        </a:cxn>
                        <a:cxn ang="0">
                          <a:pos x="10" y="61"/>
                        </a:cxn>
                        <a:cxn ang="0">
                          <a:pos x="15" y="65"/>
                        </a:cxn>
                        <a:cxn ang="0">
                          <a:pos x="21" y="68"/>
                        </a:cxn>
                        <a:cxn ang="0">
                          <a:pos x="27" y="71"/>
                        </a:cxn>
                        <a:cxn ang="0">
                          <a:pos x="33" y="71"/>
                        </a:cxn>
                        <a:cxn ang="0">
                          <a:pos x="33" y="71"/>
                        </a:cxn>
                        <a:cxn ang="0">
                          <a:pos x="41" y="71"/>
                        </a:cxn>
                        <a:cxn ang="0">
                          <a:pos x="47" y="68"/>
                        </a:cxn>
                        <a:cxn ang="0">
                          <a:pos x="51" y="65"/>
                        </a:cxn>
                        <a:cxn ang="0">
                          <a:pos x="57" y="61"/>
                        </a:cxn>
                        <a:cxn ang="0">
                          <a:pos x="60" y="56"/>
                        </a:cxn>
                        <a:cxn ang="0">
                          <a:pos x="63" y="50"/>
                        </a:cxn>
                        <a:cxn ang="0">
                          <a:pos x="66" y="42"/>
                        </a:cxn>
                        <a:cxn ang="0">
                          <a:pos x="66" y="36"/>
                        </a:cxn>
                        <a:cxn ang="0">
                          <a:pos x="66" y="36"/>
                        </a:cxn>
                      </a:cxnLst>
                      <a:rect l="0" t="0" r="r" b="b"/>
                      <a:pathLst>
                        <a:path w="66" h="71">
                          <a:moveTo>
                            <a:pt x="66" y="36"/>
                          </a:moveTo>
                          <a:lnTo>
                            <a:pt x="66" y="36"/>
                          </a:lnTo>
                          <a:lnTo>
                            <a:pt x="66" y="29"/>
                          </a:lnTo>
                          <a:lnTo>
                            <a:pt x="63" y="23"/>
                          </a:lnTo>
                          <a:lnTo>
                            <a:pt x="60" y="17"/>
                          </a:lnTo>
                          <a:lnTo>
                            <a:pt x="57" y="11"/>
                          </a:lnTo>
                          <a:lnTo>
                            <a:pt x="51" y="6"/>
                          </a:lnTo>
                          <a:lnTo>
                            <a:pt x="47" y="3"/>
                          </a:lnTo>
                          <a:lnTo>
                            <a:pt x="41" y="2"/>
                          </a:lnTo>
                          <a:lnTo>
                            <a:pt x="33" y="0"/>
                          </a:lnTo>
                          <a:lnTo>
                            <a:pt x="33" y="0"/>
                          </a:lnTo>
                          <a:lnTo>
                            <a:pt x="27" y="2"/>
                          </a:lnTo>
                          <a:lnTo>
                            <a:pt x="21" y="3"/>
                          </a:lnTo>
                          <a:lnTo>
                            <a:pt x="15" y="6"/>
                          </a:lnTo>
                          <a:lnTo>
                            <a:pt x="10" y="11"/>
                          </a:lnTo>
                          <a:lnTo>
                            <a:pt x="6" y="17"/>
                          </a:lnTo>
                          <a:lnTo>
                            <a:pt x="3" y="23"/>
                          </a:lnTo>
                          <a:lnTo>
                            <a:pt x="1" y="29"/>
                          </a:lnTo>
                          <a:lnTo>
                            <a:pt x="0" y="36"/>
                          </a:lnTo>
                          <a:lnTo>
                            <a:pt x="0" y="36"/>
                          </a:lnTo>
                          <a:lnTo>
                            <a:pt x="1" y="42"/>
                          </a:lnTo>
                          <a:lnTo>
                            <a:pt x="3" y="50"/>
                          </a:lnTo>
                          <a:lnTo>
                            <a:pt x="6" y="56"/>
                          </a:lnTo>
                          <a:lnTo>
                            <a:pt x="10" y="61"/>
                          </a:lnTo>
                          <a:lnTo>
                            <a:pt x="15" y="65"/>
                          </a:lnTo>
                          <a:lnTo>
                            <a:pt x="21" y="68"/>
                          </a:lnTo>
                          <a:lnTo>
                            <a:pt x="27" y="71"/>
                          </a:lnTo>
                          <a:lnTo>
                            <a:pt x="33" y="71"/>
                          </a:lnTo>
                          <a:lnTo>
                            <a:pt x="33" y="71"/>
                          </a:lnTo>
                          <a:lnTo>
                            <a:pt x="41" y="71"/>
                          </a:lnTo>
                          <a:lnTo>
                            <a:pt x="47" y="68"/>
                          </a:lnTo>
                          <a:lnTo>
                            <a:pt x="51" y="65"/>
                          </a:lnTo>
                          <a:lnTo>
                            <a:pt x="57" y="61"/>
                          </a:lnTo>
                          <a:lnTo>
                            <a:pt x="60" y="56"/>
                          </a:lnTo>
                          <a:lnTo>
                            <a:pt x="63" y="50"/>
                          </a:lnTo>
                          <a:lnTo>
                            <a:pt x="66" y="42"/>
                          </a:lnTo>
                          <a:lnTo>
                            <a:pt x="66" y="36"/>
                          </a:lnTo>
                          <a:lnTo>
                            <a:pt x="66" y="36"/>
                          </a:lnTo>
                          <a:close/>
                        </a:path>
                      </a:pathLst>
                    </a:custGeom>
                    <a:solidFill>
                      <a:srgbClr val="E5E5E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5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5666593" y="3548965"/>
                      <a:ext cx="235823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41" y="33"/>
                        </a:cxn>
                        <a:cxn ang="0">
                          <a:pos x="41" y="33"/>
                        </a:cxn>
                        <a:cxn ang="0">
                          <a:pos x="37" y="32"/>
                        </a:cxn>
                        <a:cxn ang="0">
                          <a:pos x="32" y="29"/>
                        </a:cxn>
                        <a:cxn ang="0">
                          <a:pos x="29" y="24"/>
                        </a:cxn>
                        <a:cxn ang="0">
                          <a:pos x="27" y="20"/>
                        </a:cxn>
                        <a:cxn ang="0">
                          <a:pos x="27" y="20"/>
                        </a:cxn>
                        <a:cxn ang="0">
                          <a:pos x="29" y="14"/>
                        </a:cxn>
                        <a:cxn ang="0">
                          <a:pos x="32" y="9"/>
                        </a:cxn>
                        <a:cxn ang="0">
                          <a:pos x="37" y="6"/>
                        </a:cxn>
                        <a:cxn ang="0">
                          <a:pos x="41" y="5"/>
                        </a:cxn>
                        <a:cxn ang="0">
                          <a:pos x="41" y="5"/>
                        </a:cxn>
                        <a:cxn ang="0">
                          <a:pos x="43" y="5"/>
                        </a:cxn>
                        <a:cxn ang="0">
                          <a:pos x="43" y="5"/>
                        </a:cxn>
                        <a:cxn ang="0">
                          <a:pos x="35" y="2"/>
                        </a:cxn>
                        <a:cxn ang="0">
                          <a:pos x="26" y="0"/>
                        </a:cxn>
                        <a:cxn ang="0">
                          <a:pos x="26" y="0"/>
                        </a:cxn>
                        <a:cxn ang="0">
                          <a:pos x="21" y="0"/>
                        </a:cxn>
                        <a:cxn ang="0">
                          <a:pos x="17" y="2"/>
                        </a:cxn>
                        <a:cxn ang="0">
                          <a:pos x="12" y="5"/>
                        </a:cxn>
                        <a:cxn ang="0">
                          <a:pos x="8" y="8"/>
                        </a:cxn>
                        <a:cxn ang="0">
                          <a:pos x="5" y="12"/>
                        </a:cxn>
                        <a:cxn ang="0">
                          <a:pos x="2" y="17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0" y="27"/>
                        </a:cxn>
                        <a:cxn ang="0">
                          <a:pos x="0" y="33"/>
                        </a:cxn>
                        <a:cxn ang="0">
                          <a:pos x="2" y="40"/>
                        </a:cxn>
                        <a:cxn ang="0">
                          <a:pos x="5" y="44"/>
                        </a:cxn>
                        <a:cxn ang="0">
                          <a:pos x="8" y="49"/>
                        </a:cxn>
                        <a:cxn ang="0">
                          <a:pos x="12" y="52"/>
                        </a:cxn>
                        <a:cxn ang="0">
                          <a:pos x="17" y="55"/>
                        </a:cxn>
                        <a:cxn ang="0">
                          <a:pos x="21" y="56"/>
                        </a:cxn>
                        <a:cxn ang="0">
                          <a:pos x="26" y="56"/>
                        </a:cxn>
                        <a:cxn ang="0">
                          <a:pos x="26" y="56"/>
                        </a:cxn>
                        <a:cxn ang="0">
                          <a:pos x="32" y="56"/>
                        </a:cxn>
                        <a:cxn ang="0">
                          <a:pos x="37" y="55"/>
                        </a:cxn>
                        <a:cxn ang="0">
                          <a:pos x="41" y="52"/>
                        </a:cxn>
                        <a:cxn ang="0">
                          <a:pos x="46" y="49"/>
                        </a:cxn>
                        <a:cxn ang="0">
                          <a:pos x="49" y="44"/>
                        </a:cxn>
                        <a:cxn ang="0">
                          <a:pos x="52" y="40"/>
                        </a:cxn>
                        <a:cxn ang="0">
                          <a:pos x="53" y="33"/>
                        </a:cxn>
                        <a:cxn ang="0">
                          <a:pos x="53" y="27"/>
                        </a:cxn>
                        <a:cxn ang="0">
                          <a:pos x="53" y="27"/>
                        </a:cxn>
                        <a:cxn ang="0">
                          <a:pos x="53" y="26"/>
                        </a:cxn>
                        <a:cxn ang="0">
                          <a:pos x="53" y="26"/>
                        </a:cxn>
                        <a:cxn ang="0">
                          <a:pos x="50" y="29"/>
                        </a:cxn>
                        <a:cxn ang="0">
                          <a:pos x="49" y="32"/>
                        </a:cxn>
                        <a:cxn ang="0">
                          <a:pos x="44" y="33"/>
                        </a:cxn>
                        <a:cxn ang="0">
                          <a:pos x="41" y="33"/>
                        </a:cxn>
                        <a:cxn ang="0">
                          <a:pos x="41" y="33"/>
                        </a:cxn>
                      </a:cxnLst>
                      <a:rect l="0" t="0" r="r" b="b"/>
                      <a:pathLst>
                        <a:path w="53" h="56">
                          <a:moveTo>
                            <a:pt x="41" y="33"/>
                          </a:moveTo>
                          <a:lnTo>
                            <a:pt x="41" y="33"/>
                          </a:lnTo>
                          <a:lnTo>
                            <a:pt x="37" y="32"/>
                          </a:lnTo>
                          <a:lnTo>
                            <a:pt x="32" y="29"/>
                          </a:lnTo>
                          <a:lnTo>
                            <a:pt x="29" y="24"/>
                          </a:lnTo>
                          <a:lnTo>
                            <a:pt x="27" y="20"/>
                          </a:lnTo>
                          <a:lnTo>
                            <a:pt x="27" y="20"/>
                          </a:lnTo>
                          <a:lnTo>
                            <a:pt x="29" y="14"/>
                          </a:lnTo>
                          <a:lnTo>
                            <a:pt x="32" y="9"/>
                          </a:lnTo>
                          <a:lnTo>
                            <a:pt x="37" y="6"/>
                          </a:lnTo>
                          <a:lnTo>
                            <a:pt x="41" y="5"/>
                          </a:lnTo>
                          <a:lnTo>
                            <a:pt x="41" y="5"/>
                          </a:lnTo>
                          <a:lnTo>
                            <a:pt x="43" y="5"/>
                          </a:lnTo>
                          <a:lnTo>
                            <a:pt x="43" y="5"/>
                          </a:lnTo>
                          <a:lnTo>
                            <a:pt x="35" y="2"/>
                          </a:lnTo>
                          <a:lnTo>
                            <a:pt x="26" y="0"/>
                          </a:lnTo>
                          <a:lnTo>
                            <a:pt x="26" y="0"/>
                          </a:lnTo>
                          <a:lnTo>
                            <a:pt x="21" y="0"/>
                          </a:lnTo>
                          <a:lnTo>
                            <a:pt x="17" y="2"/>
                          </a:lnTo>
                          <a:lnTo>
                            <a:pt x="12" y="5"/>
                          </a:lnTo>
                          <a:lnTo>
                            <a:pt x="8" y="8"/>
                          </a:lnTo>
                          <a:lnTo>
                            <a:pt x="5" y="12"/>
                          </a:lnTo>
                          <a:lnTo>
                            <a:pt x="2" y="17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0" y="27"/>
                          </a:lnTo>
                          <a:lnTo>
                            <a:pt x="0" y="33"/>
                          </a:lnTo>
                          <a:lnTo>
                            <a:pt x="2" y="40"/>
                          </a:lnTo>
                          <a:lnTo>
                            <a:pt x="5" y="44"/>
                          </a:lnTo>
                          <a:lnTo>
                            <a:pt x="8" y="49"/>
                          </a:lnTo>
                          <a:lnTo>
                            <a:pt x="12" y="52"/>
                          </a:lnTo>
                          <a:lnTo>
                            <a:pt x="17" y="55"/>
                          </a:lnTo>
                          <a:lnTo>
                            <a:pt x="21" y="56"/>
                          </a:lnTo>
                          <a:lnTo>
                            <a:pt x="26" y="56"/>
                          </a:lnTo>
                          <a:lnTo>
                            <a:pt x="26" y="56"/>
                          </a:lnTo>
                          <a:lnTo>
                            <a:pt x="32" y="56"/>
                          </a:lnTo>
                          <a:lnTo>
                            <a:pt x="37" y="55"/>
                          </a:lnTo>
                          <a:lnTo>
                            <a:pt x="41" y="52"/>
                          </a:lnTo>
                          <a:lnTo>
                            <a:pt x="46" y="49"/>
                          </a:lnTo>
                          <a:lnTo>
                            <a:pt x="49" y="44"/>
                          </a:lnTo>
                          <a:lnTo>
                            <a:pt x="52" y="40"/>
                          </a:lnTo>
                          <a:lnTo>
                            <a:pt x="53" y="33"/>
                          </a:lnTo>
                          <a:lnTo>
                            <a:pt x="53" y="27"/>
                          </a:lnTo>
                          <a:lnTo>
                            <a:pt x="53" y="27"/>
                          </a:lnTo>
                          <a:lnTo>
                            <a:pt x="53" y="26"/>
                          </a:lnTo>
                          <a:lnTo>
                            <a:pt x="53" y="26"/>
                          </a:lnTo>
                          <a:lnTo>
                            <a:pt x="50" y="29"/>
                          </a:lnTo>
                          <a:lnTo>
                            <a:pt x="49" y="32"/>
                          </a:lnTo>
                          <a:lnTo>
                            <a:pt x="44" y="33"/>
                          </a:lnTo>
                          <a:lnTo>
                            <a:pt x="41" y="33"/>
                          </a:lnTo>
                          <a:lnTo>
                            <a:pt x="41" y="33"/>
                          </a:ln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6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7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5364030" y="2666323"/>
                      <a:ext cx="35596" cy="35920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4"/>
                        </a:cxn>
                        <a:cxn ang="0">
                          <a:pos x="8" y="4"/>
                        </a:cxn>
                        <a:cxn ang="0">
                          <a:pos x="6" y="7"/>
                        </a:cxn>
                        <a:cxn ang="0">
                          <a:pos x="3" y="7"/>
                        </a:cxn>
                        <a:cxn ang="0">
                          <a:pos x="3" y="7"/>
                        </a:cxn>
                        <a:cxn ang="0">
                          <a:pos x="0" y="7"/>
                        </a:cxn>
                        <a:cxn ang="0">
                          <a:pos x="0" y="4"/>
                        </a:cxn>
                        <a:cxn ang="0">
                          <a:pos x="0" y="4"/>
                        </a:cxn>
                        <a:cxn ang="0">
                          <a:pos x="0" y="1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1"/>
                        </a:cxn>
                        <a:cxn ang="0">
                          <a:pos x="8" y="4"/>
                        </a:cxn>
                        <a:cxn ang="0">
                          <a:pos x="8" y="4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8" y="4"/>
                          </a:moveTo>
                          <a:lnTo>
                            <a:pt x="8" y="4"/>
                          </a:lnTo>
                          <a:lnTo>
                            <a:pt x="6" y="7"/>
                          </a:lnTo>
                          <a:lnTo>
                            <a:pt x="3" y="7"/>
                          </a:lnTo>
                          <a:lnTo>
                            <a:pt x="3" y="7"/>
                          </a:lnTo>
                          <a:lnTo>
                            <a:pt x="0" y="7"/>
                          </a:lnTo>
                          <a:lnTo>
                            <a:pt x="0" y="4"/>
                          </a:lnTo>
                          <a:lnTo>
                            <a:pt x="0" y="4"/>
                          </a:lnTo>
                          <a:lnTo>
                            <a:pt x="0" y="1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1"/>
                          </a:lnTo>
                          <a:lnTo>
                            <a:pt x="8" y="4"/>
                          </a:lnTo>
                          <a:lnTo>
                            <a:pt x="8" y="4"/>
                          </a:lnTo>
                          <a:close/>
                        </a:path>
                      </a:pathLst>
                    </a:custGeom>
                    <a:solidFill>
                      <a:srgbClr val="FB7655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8" name="Freeform 39"/>
                    <p:cNvSpPr>
                      <a:spLocks/>
                    </p:cNvSpPr>
                    <p:nvPr/>
                  </p:nvSpPr>
                  <p:spPr bwMode="auto">
                    <a:xfrm>
                      <a:off x="5364030" y="2414871"/>
                      <a:ext cx="35596" cy="41053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5"/>
                        </a:cxn>
                        <a:cxn ang="0">
                          <a:pos x="8" y="5"/>
                        </a:cxn>
                        <a:cxn ang="0">
                          <a:pos x="6" y="6"/>
                        </a:cxn>
                        <a:cxn ang="0">
                          <a:pos x="3" y="8"/>
                        </a:cxn>
                        <a:cxn ang="0">
                          <a:pos x="3" y="8"/>
                        </a:cxn>
                        <a:cxn ang="0">
                          <a:pos x="0" y="6"/>
                        </a:cxn>
                        <a:cxn ang="0">
                          <a:pos x="0" y="5"/>
                        </a:cxn>
                        <a:cxn ang="0">
                          <a:pos x="0" y="5"/>
                        </a:cxn>
                        <a:cxn ang="0">
                          <a:pos x="0" y="2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6" y="2"/>
                        </a:cxn>
                        <a:cxn ang="0">
                          <a:pos x="8" y="5"/>
                        </a:cxn>
                        <a:cxn ang="0">
                          <a:pos x="8" y="5"/>
                        </a:cxn>
                      </a:cxnLst>
                      <a:rect l="0" t="0" r="r" b="b"/>
                      <a:pathLst>
                        <a:path w="8" h="8">
                          <a:moveTo>
                            <a:pt x="8" y="5"/>
                          </a:moveTo>
                          <a:lnTo>
                            <a:pt x="8" y="5"/>
                          </a:lnTo>
                          <a:lnTo>
                            <a:pt x="6" y="6"/>
                          </a:lnTo>
                          <a:lnTo>
                            <a:pt x="3" y="8"/>
                          </a:lnTo>
                          <a:lnTo>
                            <a:pt x="3" y="8"/>
                          </a:lnTo>
                          <a:lnTo>
                            <a:pt x="0" y="6"/>
                          </a:lnTo>
                          <a:lnTo>
                            <a:pt x="0" y="5"/>
                          </a:lnTo>
                          <a:lnTo>
                            <a:pt x="0" y="5"/>
                          </a:lnTo>
                          <a:lnTo>
                            <a:pt x="0" y="2"/>
                          </a:ln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6" y="2"/>
                          </a:lnTo>
                          <a:lnTo>
                            <a:pt x="8" y="5"/>
                          </a:lnTo>
                          <a:lnTo>
                            <a:pt x="8" y="5"/>
                          </a:lnTo>
                          <a:close/>
                        </a:path>
                      </a:pathLst>
                    </a:custGeom>
                    <a:solidFill>
                      <a:srgbClr val="7EAA5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" name="Freeform 40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493063" y="2348161"/>
                      <a:ext cx="889894" cy="636324"/>
                    </a:xfrm>
                    <a:custGeom>
                      <a:avLst/>
                      <a:gdLst/>
                      <a:ahLst/>
                      <a:cxnLst>
                        <a:cxn ang="0">
                          <a:pos x="7" y="112"/>
                        </a:cxn>
                        <a:cxn ang="0">
                          <a:pos x="38" y="60"/>
                        </a:cxn>
                        <a:cxn ang="0">
                          <a:pos x="194" y="62"/>
                        </a:cxn>
                        <a:cxn ang="0">
                          <a:pos x="194" y="62"/>
                        </a:cxn>
                        <a:cxn ang="0">
                          <a:pos x="194" y="118"/>
                        </a:cxn>
                        <a:cxn ang="0">
                          <a:pos x="194" y="118"/>
                        </a:cxn>
                        <a:cxn ang="0">
                          <a:pos x="7" y="112"/>
                        </a:cxn>
                        <a:cxn ang="0">
                          <a:pos x="7" y="112"/>
                        </a:cxn>
                        <a:cxn ang="0">
                          <a:pos x="33" y="6"/>
                        </a:cxn>
                        <a:cxn ang="0">
                          <a:pos x="33" y="56"/>
                        </a:cxn>
                        <a:cxn ang="0">
                          <a:pos x="6" y="103"/>
                        </a:cxn>
                        <a:cxn ang="0">
                          <a:pos x="6" y="103"/>
                        </a:cxn>
                        <a:cxn ang="0">
                          <a:pos x="6" y="6"/>
                        </a:cxn>
                        <a:cxn ang="0">
                          <a:pos x="6" y="6"/>
                        </a:cxn>
                        <a:cxn ang="0">
                          <a:pos x="33" y="6"/>
                        </a:cxn>
                        <a:cxn ang="0">
                          <a:pos x="33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39" y="54"/>
                        </a:cxn>
                        <a:cxn ang="0">
                          <a:pos x="39" y="54"/>
                        </a:cxn>
                        <a:cxn ang="0">
                          <a:pos x="39" y="6"/>
                        </a:cxn>
                        <a:cxn ang="0">
                          <a:pos x="39" y="6"/>
                        </a:cxn>
                        <a:cxn ang="0">
                          <a:pos x="194" y="6"/>
                        </a:cxn>
                        <a:cxn ang="0">
                          <a:pos x="194" y="6"/>
                        </a:cxn>
                        <a:cxn ang="0">
                          <a:pos x="194" y="56"/>
                        </a:cxn>
                        <a:cxn ang="0">
                          <a:pos x="194" y="56"/>
                        </a:cxn>
                        <a:cxn ang="0">
                          <a:pos x="197" y="0"/>
                        </a:cxn>
                        <a:cxn ang="0">
                          <a:pos x="3" y="0"/>
                        </a:cxn>
                        <a:cxn ang="0">
                          <a:pos x="3" y="0"/>
                        </a:cxn>
                        <a:cxn ang="0">
                          <a:pos x="0" y="0"/>
                        </a:cxn>
                        <a:cxn ang="0">
                          <a:pos x="0" y="3"/>
                        </a:cxn>
                        <a:cxn ang="0">
                          <a:pos x="0" y="115"/>
                        </a:cxn>
                        <a:cxn ang="0">
                          <a:pos x="0" y="115"/>
                        </a:cxn>
                        <a:cxn ang="0">
                          <a:pos x="0" y="116"/>
                        </a:cxn>
                        <a:cxn ang="0">
                          <a:pos x="3" y="118"/>
                        </a:cxn>
                        <a:cxn ang="0">
                          <a:pos x="197" y="124"/>
                        </a:cxn>
                        <a:cxn ang="0">
                          <a:pos x="197" y="124"/>
                        </a:cxn>
                        <a:cxn ang="0">
                          <a:pos x="198" y="122"/>
                        </a:cxn>
                        <a:cxn ang="0">
                          <a:pos x="198" y="122"/>
                        </a:cxn>
                        <a:cxn ang="0">
                          <a:pos x="200" y="121"/>
                        </a:cxn>
                        <a:cxn ang="0">
                          <a:pos x="200" y="3"/>
                        </a:cxn>
                        <a:cxn ang="0">
                          <a:pos x="200" y="3"/>
                        </a:cxn>
                        <a:cxn ang="0">
                          <a:pos x="198" y="0"/>
                        </a:cxn>
                        <a:cxn ang="0">
                          <a:pos x="197" y="0"/>
                        </a:cxn>
                        <a:cxn ang="0">
                          <a:pos x="197" y="0"/>
                        </a:cxn>
                      </a:cxnLst>
                      <a:rect l="0" t="0" r="r" b="b"/>
                      <a:pathLst>
                        <a:path w="200" h="124">
                          <a:moveTo>
                            <a:pt x="7" y="112"/>
                          </a:moveTo>
                          <a:lnTo>
                            <a:pt x="38" y="60"/>
                          </a:lnTo>
                          <a:lnTo>
                            <a:pt x="194" y="62"/>
                          </a:lnTo>
                          <a:lnTo>
                            <a:pt x="194" y="62"/>
                          </a:lnTo>
                          <a:lnTo>
                            <a:pt x="194" y="118"/>
                          </a:lnTo>
                          <a:lnTo>
                            <a:pt x="194" y="118"/>
                          </a:lnTo>
                          <a:lnTo>
                            <a:pt x="7" y="112"/>
                          </a:lnTo>
                          <a:lnTo>
                            <a:pt x="7" y="112"/>
                          </a:lnTo>
                          <a:close/>
                          <a:moveTo>
                            <a:pt x="33" y="6"/>
                          </a:moveTo>
                          <a:lnTo>
                            <a:pt x="33" y="56"/>
                          </a:lnTo>
                          <a:lnTo>
                            <a:pt x="6" y="103"/>
                          </a:lnTo>
                          <a:lnTo>
                            <a:pt x="6" y="103"/>
                          </a:lnTo>
                          <a:lnTo>
                            <a:pt x="6" y="6"/>
                          </a:lnTo>
                          <a:lnTo>
                            <a:pt x="6" y="6"/>
                          </a:lnTo>
                          <a:lnTo>
                            <a:pt x="33" y="6"/>
                          </a:lnTo>
                          <a:lnTo>
                            <a:pt x="33" y="6"/>
                          </a:lnTo>
                          <a:close/>
                          <a:moveTo>
                            <a:pt x="194" y="56"/>
                          </a:moveTo>
                          <a:lnTo>
                            <a:pt x="194" y="56"/>
                          </a:lnTo>
                          <a:lnTo>
                            <a:pt x="39" y="54"/>
                          </a:lnTo>
                          <a:lnTo>
                            <a:pt x="39" y="54"/>
                          </a:lnTo>
                          <a:lnTo>
                            <a:pt x="39" y="6"/>
                          </a:lnTo>
                          <a:lnTo>
                            <a:pt x="39" y="6"/>
                          </a:lnTo>
                          <a:lnTo>
                            <a:pt x="194" y="6"/>
                          </a:lnTo>
                          <a:lnTo>
                            <a:pt x="194" y="6"/>
                          </a:lnTo>
                          <a:lnTo>
                            <a:pt x="194" y="56"/>
                          </a:lnTo>
                          <a:lnTo>
                            <a:pt x="194" y="56"/>
                          </a:lnTo>
                          <a:close/>
                          <a:moveTo>
                            <a:pt x="197" y="0"/>
                          </a:moveTo>
                          <a:lnTo>
                            <a:pt x="3" y="0"/>
                          </a:lnTo>
                          <a:lnTo>
                            <a:pt x="3" y="0"/>
                          </a:ln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115"/>
                          </a:lnTo>
                          <a:lnTo>
                            <a:pt x="0" y="115"/>
                          </a:lnTo>
                          <a:lnTo>
                            <a:pt x="0" y="116"/>
                          </a:lnTo>
                          <a:lnTo>
                            <a:pt x="3" y="118"/>
                          </a:lnTo>
                          <a:lnTo>
                            <a:pt x="197" y="124"/>
                          </a:lnTo>
                          <a:lnTo>
                            <a:pt x="197" y="124"/>
                          </a:lnTo>
                          <a:lnTo>
                            <a:pt x="198" y="122"/>
                          </a:lnTo>
                          <a:lnTo>
                            <a:pt x="198" y="122"/>
                          </a:lnTo>
                          <a:lnTo>
                            <a:pt x="200" y="121"/>
                          </a:lnTo>
                          <a:lnTo>
                            <a:pt x="200" y="3"/>
                          </a:lnTo>
                          <a:lnTo>
                            <a:pt x="200" y="3"/>
                          </a:lnTo>
                          <a:lnTo>
                            <a:pt x="198" y="0"/>
                          </a:lnTo>
                          <a:lnTo>
                            <a:pt x="197" y="0"/>
                          </a:lnTo>
                          <a:lnTo>
                            <a:pt x="19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5404073" y="1470649"/>
                      <a:ext cx="867648" cy="169343"/>
                    </a:xfrm>
                    <a:custGeom>
                      <a:avLst/>
                      <a:gdLst/>
                      <a:ahLst/>
                      <a:cxnLst>
                        <a:cxn ang="0">
                          <a:pos x="195" y="21"/>
                        </a:cxn>
                        <a:cxn ang="0">
                          <a:pos x="0" y="33"/>
                        </a:cxn>
                        <a:cxn ang="0">
                          <a:pos x="0" y="10"/>
                        </a:cxn>
                        <a:cxn ang="0">
                          <a:pos x="195" y="0"/>
                        </a:cxn>
                        <a:cxn ang="0">
                          <a:pos x="195" y="21"/>
                        </a:cxn>
                      </a:cxnLst>
                      <a:rect l="0" t="0" r="r" b="b"/>
                      <a:pathLst>
                        <a:path w="195" h="33">
                          <a:moveTo>
                            <a:pt x="195" y="21"/>
                          </a:moveTo>
                          <a:lnTo>
                            <a:pt x="0" y="33"/>
                          </a:lnTo>
                          <a:lnTo>
                            <a:pt x="0" y="10"/>
                          </a:lnTo>
                          <a:lnTo>
                            <a:pt x="195" y="0"/>
                          </a:lnTo>
                          <a:lnTo>
                            <a:pt x="195" y="2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" name="Freeform 4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390726" y="1455255"/>
                      <a:ext cx="929940" cy="364345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6" y="45"/>
                        </a:cxn>
                        <a:cxn ang="0">
                          <a:pos x="203" y="35"/>
                        </a:cxn>
                        <a:cxn ang="0">
                          <a:pos x="203" y="35"/>
                        </a:cxn>
                        <a:cxn ang="0">
                          <a:pos x="203" y="59"/>
                        </a:cxn>
                        <a:cxn ang="0">
                          <a:pos x="203" y="59"/>
                        </a:cxn>
                        <a:cxn ang="0">
                          <a:pos x="6" y="65"/>
                        </a:cxn>
                        <a:cxn ang="0">
                          <a:pos x="6" y="65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3" y="28"/>
                        </a:cxn>
                        <a:cxn ang="0">
                          <a:pos x="6" y="39"/>
                        </a:cxn>
                        <a:cxn ang="0">
                          <a:pos x="6" y="39"/>
                        </a:cxn>
                        <a:cxn ang="0">
                          <a:pos x="6" y="16"/>
                        </a:cxn>
                        <a:cxn ang="0">
                          <a:pos x="6" y="16"/>
                        </a:cxn>
                        <a:cxn ang="0">
                          <a:pos x="203" y="6"/>
                        </a:cxn>
                        <a:cxn ang="0">
                          <a:pos x="203" y="6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  <a:cxn ang="0">
                          <a:pos x="206" y="0"/>
                        </a:cxn>
                        <a:cxn ang="0">
                          <a:pos x="3" y="10"/>
                        </a:cxn>
                        <a:cxn ang="0">
                          <a:pos x="3" y="10"/>
                        </a:cxn>
                        <a:cxn ang="0">
                          <a:pos x="2" y="12"/>
                        </a:cxn>
                        <a:cxn ang="0">
                          <a:pos x="0" y="13"/>
                        </a:cxn>
                        <a:cxn ang="0">
                          <a:pos x="0" y="68"/>
                        </a:cxn>
                        <a:cxn ang="0">
                          <a:pos x="0" y="68"/>
                        </a:cxn>
                        <a:cxn ang="0">
                          <a:pos x="2" y="71"/>
                        </a:cxn>
                        <a:cxn ang="0">
                          <a:pos x="2" y="71"/>
                        </a:cxn>
                        <a:cxn ang="0">
                          <a:pos x="3" y="71"/>
                        </a:cxn>
                        <a:cxn ang="0">
                          <a:pos x="206" y="65"/>
                        </a:cxn>
                        <a:cxn ang="0">
                          <a:pos x="206" y="65"/>
                        </a:cxn>
                        <a:cxn ang="0">
                          <a:pos x="209" y="63"/>
                        </a:cxn>
                        <a:cxn ang="0">
                          <a:pos x="209" y="62"/>
                        </a:cxn>
                        <a:cxn ang="0">
                          <a:pos x="209" y="3"/>
                        </a:cxn>
                        <a:cxn ang="0">
                          <a:pos x="209" y="3"/>
                        </a:cxn>
                        <a:cxn ang="0">
                          <a:pos x="207" y="1"/>
                        </a:cxn>
                        <a:cxn ang="0">
                          <a:pos x="207" y="1"/>
                        </a:cxn>
                      </a:cxnLst>
                      <a:rect l="0" t="0" r="r" b="b"/>
                      <a:pathLst>
                        <a:path w="209" h="71">
                          <a:moveTo>
                            <a:pt x="6" y="65"/>
                          </a:moveTo>
                          <a:lnTo>
                            <a:pt x="6" y="65"/>
                          </a:lnTo>
                          <a:lnTo>
                            <a:pt x="6" y="45"/>
                          </a:lnTo>
                          <a:lnTo>
                            <a:pt x="203" y="35"/>
                          </a:lnTo>
                          <a:lnTo>
                            <a:pt x="203" y="35"/>
                          </a:lnTo>
                          <a:lnTo>
                            <a:pt x="203" y="59"/>
                          </a:lnTo>
                          <a:lnTo>
                            <a:pt x="203" y="59"/>
                          </a:lnTo>
                          <a:lnTo>
                            <a:pt x="6" y="65"/>
                          </a:lnTo>
                          <a:lnTo>
                            <a:pt x="6" y="65"/>
                          </a:lnTo>
                          <a:close/>
                          <a:moveTo>
                            <a:pt x="203" y="6"/>
                          </a:moveTo>
                          <a:lnTo>
                            <a:pt x="203" y="6"/>
                          </a:lnTo>
                          <a:lnTo>
                            <a:pt x="203" y="28"/>
                          </a:lnTo>
                          <a:lnTo>
                            <a:pt x="6" y="39"/>
                          </a:lnTo>
                          <a:lnTo>
                            <a:pt x="6" y="39"/>
                          </a:lnTo>
                          <a:lnTo>
                            <a:pt x="6" y="16"/>
                          </a:lnTo>
                          <a:lnTo>
                            <a:pt x="6" y="16"/>
                          </a:lnTo>
                          <a:lnTo>
                            <a:pt x="203" y="6"/>
                          </a:lnTo>
                          <a:lnTo>
                            <a:pt x="203" y="6"/>
                          </a:lnTo>
                          <a:close/>
                          <a:moveTo>
                            <a:pt x="207" y="1"/>
                          </a:moveTo>
                          <a:lnTo>
                            <a:pt x="207" y="1"/>
                          </a:lnTo>
                          <a:lnTo>
                            <a:pt x="206" y="0"/>
                          </a:lnTo>
                          <a:lnTo>
                            <a:pt x="3" y="10"/>
                          </a:lnTo>
                          <a:lnTo>
                            <a:pt x="3" y="10"/>
                          </a:lnTo>
                          <a:lnTo>
                            <a:pt x="2" y="12"/>
                          </a:lnTo>
                          <a:lnTo>
                            <a:pt x="0" y="13"/>
                          </a:lnTo>
                          <a:lnTo>
                            <a:pt x="0" y="68"/>
                          </a:lnTo>
                          <a:lnTo>
                            <a:pt x="0" y="68"/>
                          </a:lnTo>
                          <a:lnTo>
                            <a:pt x="2" y="71"/>
                          </a:lnTo>
                          <a:lnTo>
                            <a:pt x="2" y="71"/>
                          </a:lnTo>
                          <a:lnTo>
                            <a:pt x="3" y="71"/>
                          </a:lnTo>
                          <a:lnTo>
                            <a:pt x="206" y="65"/>
                          </a:lnTo>
                          <a:lnTo>
                            <a:pt x="206" y="65"/>
                          </a:lnTo>
                          <a:lnTo>
                            <a:pt x="209" y="63"/>
                          </a:lnTo>
                          <a:lnTo>
                            <a:pt x="209" y="62"/>
                          </a:lnTo>
                          <a:lnTo>
                            <a:pt x="209" y="3"/>
                          </a:lnTo>
                          <a:lnTo>
                            <a:pt x="209" y="3"/>
                          </a:lnTo>
                          <a:lnTo>
                            <a:pt x="207" y="1"/>
                          </a:lnTo>
                          <a:lnTo>
                            <a:pt x="207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6752264" y="1444992"/>
                      <a:ext cx="146834" cy="287372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29"/>
                        </a:cxn>
                        <a:cxn ang="0">
                          <a:pos x="33" y="29"/>
                        </a:cxn>
                        <a:cxn ang="0">
                          <a:pos x="32" y="40"/>
                        </a:cxn>
                        <a:cxn ang="0">
                          <a:pos x="29" y="49"/>
                        </a:cxn>
                        <a:cxn ang="0">
                          <a:pos x="23" y="55"/>
                        </a:cxn>
                        <a:cxn ang="0">
                          <a:pos x="20" y="56"/>
                        </a:cxn>
                        <a:cxn ang="0">
                          <a:pos x="16" y="56"/>
                        </a:cxn>
                        <a:cxn ang="0">
                          <a:pos x="16" y="56"/>
                        </a:cxn>
                        <a:cxn ang="0">
                          <a:pos x="13" y="56"/>
                        </a:cxn>
                        <a:cxn ang="0">
                          <a:pos x="10" y="55"/>
                        </a:cxn>
                        <a:cxn ang="0">
                          <a:pos x="4" y="49"/>
                        </a:cxn>
                        <a:cxn ang="0">
                          <a:pos x="1" y="40"/>
                        </a:cxn>
                        <a:cxn ang="0">
                          <a:pos x="0" y="29"/>
                        </a:cxn>
                        <a:cxn ang="0">
                          <a:pos x="0" y="29"/>
                        </a:cxn>
                        <a:cxn ang="0">
                          <a:pos x="1" y="18"/>
                        </a:cxn>
                        <a:cxn ang="0">
                          <a:pos x="4" y="9"/>
                        </a:cxn>
                        <a:cxn ang="0">
                          <a:pos x="10" y="3"/>
                        </a:cxn>
                        <a:cxn ang="0">
                          <a:pos x="13" y="2"/>
                        </a:cxn>
                        <a:cxn ang="0">
                          <a:pos x="16" y="0"/>
                        </a:cxn>
                        <a:cxn ang="0">
                          <a:pos x="16" y="0"/>
                        </a:cxn>
                        <a:cxn ang="0">
                          <a:pos x="20" y="2"/>
                        </a:cxn>
                        <a:cxn ang="0">
                          <a:pos x="23" y="3"/>
                        </a:cxn>
                        <a:cxn ang="0">
                          <a:pos x="29" y="9"/>
                        </a:cxn>
                        <a:cxn ang="0">
                          <a:pos x="32" y="18"/>
                        </a:cxn>
                        <a:cxn ang="0">
                          <a:pos x="33" y="29"/>
                        </a:cxn>
                        <a:cxn ang="0">
                          <a:pos x="33" y="29"/>
                        </a:cxn>
                      </a:cxnLst>
                      <a:rect l="0" t="0" r="r" b="b"/>
                      <a:pathLst>
                        <a:path w="33" h="56">
                          <a:moveTo>
                            <a:pt x="33" y="29"/>
                          </a:moveTo>
                          <a:lnTo>
                            <a:pt x="33" y="29"/>
                          </a:lnTo>
                          <a:lnTo>
                            <a:pt x="32" y="40"/>
                          </a:lnTo>
                          <a:lnTo>
                            <a:pt x="29" y="49"/>
                          </a:lnTo>
                          <a:lnTo>
                            <a:pt x="23" y="55"/>
                          </a:lnTo>
                          <a:lnTo>
                            <a:pt x="20" y="56"/>
                          </a:lnTo>
                          <a:lnTo>
                            <a:pt x="16" y="56"/>
                          </a:lnTo>
                          <a:lnTo>
                            <a:pt x="16" y="56"/>
                          </a:lnTo>
                          <a:lnTo>
                            <a:pt x="13" y="56"/>
                          </a:lnTo>
                          <a:lnTo>
                            <a:pt x="10" y="55"/>
                          </a:lnTo>
                          <a:lnTo>
                            <a:pt x="4" y="49"/>
                          </a:lnTo>
                          <a:lnTo>
                            <a:pt x="1" y="40"/>
                          </a:lnTo>
                          <a:lnTo>
                            <a:pt x="0" y="29"/>
                          </a:lnTo>
                          <a:lnTo>
                            <a:pt x="0" y="29"/>
                          </a:lnTo>
                          <a:lnTo>
                            <a:pt x="1" y="18"/>
                          </a:lnTo>
                          <a:lnTo>
                            <a:pt x="4" y="9"/>
                          </a:lnTo>
                          <a:lnTo>
                            <a:pt x="10" y="3"/>
                          </a:lnTo>
                          <a:lnTo>
                            <a:pt x="13" y="2"/>
                          </a:lnTo>
                          <a:lnTo>
                            <a:pt x="16" y="0"/>
                          </a:lnTo>
                          <a:lnTo>
                            <a:pt x="16" y="0"/>
                          </a:lnTo>
                          <a:lnTo>
                            <a:pt x="20" y="2"/>
                          </a:lnTo>
                          <a:lnTo>
                            <a:pt x="23" y="3"/>
                          </a:lnTo>
                          <a:lnTo>
                            <a:pt x="29" y="9"/>
                          </a:lnTo>
                          <a:lnTo>
                            <a:pt x="32" y="18"/>
                          </a:lnTo>
                          <a:lnTo>
                            <a:pt x="33" y="29"/>
                          </a:lnTo>
                          <a:lnTo>
                            <a:pt x="33" y="29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6948040" y="1475782"/>
                      <a:ext cx="57844" cy="118026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"/>
                        </a:cxn>
                        <a:cxn ang="0">
                          <a:pos x="13" y="11"/>
                        </a:cxn>
                        <a:cxn ang="0">
                          <a:pos x="13" y="15"/>
                        </a:cxn>
                        <a:cxn ang="0">
                          <a:pos x="12" y="20"/>
                        </a:cxn>
                        <a:cxn ang="0">
                          <a:pos x="9" y="23"/>
                        </a:cxn>
                        <a:cxn ang="0">
                          <a:pos x="7" y="23"/>
                        </a:cxn>
                        <a:cxn ang="0">
                          <a:pos x="7" y="23"/>
                        </a:cxn>
                        <a:cxn ang="0">
                          <a:pos x="4" y="23"/>
                        </a:cxn>
                        <a:cxn ang="0">
                          <a:pos x="3" y="20"/>
                        </a:cxn>
                        <a:cxn ang="0">
                          <a:pos x="1" y="15"/>
                        </a:cxn>
                        <a:cxn ang="0">
                          <a:pos x="0" y="11"/>
                        </a:cxn>
                        <a:cxn ang="0">
                          <a:pos x="0" y="11"/>
                        </a:cxn>
                        <a:cxn ang="0">
                          <a:pos x="1" y="6"/>
                        </a:cxn>
                        <a:cxn ang="0">
                          <a:pos x="3" y="3"/>
                        </a:cxn>
                        <a:cxn ang="0">
                          <a:pos x="4" y="0"/>
                        </a:cxn>
                        <a:cxn ang="0">
                          <a:pos x="7" y="0"/>
                        </a:cxn>
                        <a:cxn ang="0">
                          <a:pos x="7" y="0"/>
                        </a:cxn>
                        <a:cxn ang="0">
                          <a:pos x="9" y="0"/>
                        </a:cxn>
                        <a:cxn ang="0">
                          <a:pos x="12" y="3"/>
                        </a:cxn>
                        <a:cxn ang="0">
                          <a:pos x="13" y="6"/>
                        </a:cxn>
                        <a:cxn ang="0">
                          <a:pos x="13" y="11"/>
                        </a:cxn>
                        <a:cxn ang="0">
                          <a:pos x="13" y="11"/>
                        </a:cxn>
                      </a:cxnLst>
                      <a:rect l="0" t="0" r="r" b="b"/>
                      <a:pathLst>
                        <a:path w="13" h="23">
                          <a:moveTo>
                            <a:pt x="13" y="11"/>
                          </a:moveTo>
                          <a:lnTo>
                            <a:pt x="13" y="11"/>
                          </a:lnTo>
                          <a:lnTo>
                            <a:pt x="13" y="15"/>
                          </a:lnTo>
                          <a:lnTo>
                            <a:pt x="12" y="20"/>
                          </a:lnTo>
                          <a:lnTo>
                            <a:pt x="9" y="23"/>
                          </a:lnTo>
                          <a:lnTo>
                            <a:pt x="7" y="23"/>
                          </a:lnTo>
                          <a:lnTo>
                            <a:pt x="7" y="23"/>
                          </a:lnTo>
                          <a:lnTo>
                            <a:pt x="4" y="23"/>
                          </a:lnTo>
                          <a:lnTo>
                            <a:pt x="3" y="20"/>
                          </a:lnTo>
                          <a:lnTo>
                            <a:pt x="1" y="15"/>
                          </a:lnTo>
                          <a:lnTo>
                            <a:pt x="0" y="11"/>
                          </a:lnTo>
                          <a:lnTo>
                            <a:pt x="0" y="11"/>
                          </a:lnTo>
                          <a:lnTo>
                            <a:pt x="1" y="6"/>
                          </a:lnTo>
                          <a:lnTo>
                            <a:pt x="3" y="3"/>
                          </a:lnTo>
                          <a:lnTo>
                            <a:pt x="4" y="0"/>
                          </a:lnTo>
                          <a:lnTo>
                            <a:pt x="7" y="0"/>
                          </a:lnTo>
                          <a:lnTo>
                            <a:pt x="7" y="0"/>
                          </a:lnTo>
                          <a:lnTo>
                            <a:pt x="9" y="0"/>
                          </a:lnTo>
                          <a:lnTo>
                            <a:pt x="12" y="3"/>
                          </a:lnTo>
                          <a:lnTo>
                            <a:pt x="13" y="6"/>
                          </a:lnTo>
                          <a:lnTo>
                            <a:pt x="13" y="11"/>
                          </a:lnTo>
                          <a:lnTo>
                            <a:pt x="13" y="11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7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" name="Freeform 4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5446" y="3471989"/>
                      <a:ext cx="347059" cy="425925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42"/>
                        </a:cxn>
                        <a:cxn ang="0">
                          <a:pos x="15" y="30"/>
                        </a:cxn>
                        <a:cxn ang="0">
                          <a:pos x="21" y="21"/>
                        </a:cxn>
                        <a:cxn ang="0">
                          <a:pos x="28" y="15"/>
                        </a:cxn>
                        <a:cxn ang="0">
                          <a:pos x="39" y="12"/>
                        </a:cxn>
                        <a:cxn ang="0">
                          <a:pos x="45" y="14"/>
                        </a:cxn>
                        <a:cxn ang="0">
                          <a:pos x="54" y="18"/>
                        </a:cxn>
                        <a:cxn ang="0">
                          <a:pos x="62" y="26"/>
                        </a:cxn>
                        <a:cxn ang="0">
                          <a:pos x="66" y="36"/>
                        </a:cxn>
                        <a:cxn ang="0">
                          <a:pos x="66" y="42"/>
                        </a:cxn>
                        <a:cxn ang="0">
                          <a:pos x="65" y="53"/>
                        </a:cxn>
                        <a:cxn ang="0">
                          <a:pos x="59" y="62"/>
                        </a:cxn>
                        <a:cxn ang="0">
                          <a:pos x="50" y="70"/>
                        </a:cxn>
                        <a:cxn ang="0">
                          <a:pos x="39" y="71"/>
                        </a:cxn>
                        <a:cxn ang="0">
                          <a:pos x="34" y="71"/>
                        </a:cxn>
                        <a:cxn ang="0">
                          <a:pos x="24" y="67"/>
                        </a:cxn>
                        <a:cxn ang="0">
                          <a:pos x="16" y="58"/>
                        </a:cxn>
                        <a:cxn ang="0">
                          <a:pos x="13" y="48"/>
                        </a:cxn>
                        <a:cxn ang="0">
                          <a:pos x="12" y="42"/>
                        </a:cxn>
                        <a:cxn ang="0">
                          <a:pos x="0" y="42"/>
                        </a:cxn>
                        <a:cxn ang="0">
                          <a:pos x="3" y="58"/>
                        </a:cxn>
                        <a:cxn ang="0">
                          <a:pos x="12" y="71"/>
                        </a:cxn>
                        <a:cxn ang="0">
                          <a:pos x="24" y="80"/>
                        </a:cxn>
                        <a:cxn ang="0">
                          <a:pos x="39" y="83"/>
                        </a:cxn>
                        <a:cxn ang="0">
                          <a:pos x="47" y="82"/>
                        </a:cxn>
                        <a:cxn ang="0">
                          <a:pos x="62" y="76"/>
                        </a:cxn>
                        <a:cxn ang="0">
                          <a:pos x="72" y="65"/>
                        </a:cxn>
                        <a:cxn ang="0">
                          <a:pos x="77" y="50"/>
                        </a:cxn>
                        <a:cxn ang="0">
                          <a:pos x="78" y="42"/>
                        </a:cxn>
                        <a:cxn ang="0">
                          <a:pos x="75" y="26"/>
                        </a:cxn>
                        <a:cxn ang="0">
                          <a:pos x="66" y="12"/>
                        </a:cxn>
                        <a:cxn ang="0">
                          <a:pos x="54" y="3"/>
                        </a:cxn>
                        <a:cxn ang="0">
                          <a:pos x="39" y="0"/>
                        </a:cxn>
                        <a:cxn ang="0">
                          <a:pos x="31" y="2"/>
                        </a:cxn>
                        <a:cxn ang="0">
                          <a:pos x="18" y="8"/>
                        </a:cxn>
                        <a:cxn ang="0">
                          <a:pos x="7" y="18"/>
                        </a:cxn>
                        <a:cxn ang="0">
                          <a:pos x="1" y="33"/>
                        </a:cxn>
                        <a:cxn ang="0">
                          <a:pos x="0" y="42"/>
                        </a:cxn>
                      </a:cxnLst>
                      <a:rect l="0" t="0" r="r" b="b"/>
                      <a:pathLst>
                        <a:path w="78" h="83">
                          <a:moveTo>
                            <a:pt x="12" y="42"/>
                          </a:moveTo>
                          <a:lnTo>
                            <a:pt x="12" y="42"/>
                          </a:lnTo>
                          <a:lnTo>
                            <a:pt x="13" y="36"/>
                          </a:lnTo>
                          <a:lnTo>
                            <a:pt x="15" y="30"/>
                          </a:lnTo>
                          <a:lnTo>
                            <a:pt x="16" y="26"/>
                          </a:lnTo>
                          <a:lnTo>
                            <a:pt x="21" y="21"/>
                          </a:lnTo>
                          <a:lnTo>
                            <a:pt x="24" y="18"/>
                          </a:lnTo>
                          <a:lnTo>
                            <a:pt x="28" y="15"/>
                          </a:lnTo>
                          <a:lnTo>
                            <a:pt x="34" y="14"/>
                          </a:lnTo>
                          <a:lnTo>
                            <a:pt x="39" y="12"/>
                          </a:lnTo>
                          <a:lnTo>
                            <a:pt x="39" y="12"/>
                          </a:lnTo>
                          <a:lnTo>
                            <a:pt x="45" y="14"/>
                          </a:lnTo>
                          <a:lnTo>
                            <a:pt x="50" y="15"/>
                          </a:lnTo>
                          <a:lnTo>
                            <a:pt x="54" y="18"/>
                          </a:lnTo>
                          <a:lnTo>
                            <a:pt x="59" y="21"/>
                          </a:lnTo>
                          <a:lnTo>
                            <a:pt x="62" y="26"/>
                          </a:lnTo>
                          <a:lnTo>
                            <a:pt x="65" y="30"/>
                          </a:lnTo>
                          <a:lnTo>
                            <a:pt x="66" y="36"/>
                          </a:lnTo>
                          <a:lnTo>
                            <a:pt x="66" y="42"/>
                          </a:lnTo>
                          <a:lnTo>
                            <a:pt x="66" y="42"/>
                          </a:lnTo>
                          <a:lnTo>
                            <a:pt x="66" y="48"/>
                          </a:lnTo>
                          <a:lnTo>
                            <a:pt x="65" y="53"/>
                          </a:lnTo>
                          <a:lnTo>
                            <a:pt x="62" y="58"/>
                          </a:lnTo>
                          <a:lnTo>
                            <a:pt x="59" y="62"/>
                          </a:lnTo>
                          <a:lnTo>
                            <a:pt x="54" y="67"/>
                          </a:lnTo>
                          <a:lnTo>
                            <a:pt x="50" y="70"/>
                          </a:lnTo>
                          <a:lnTo>
                            <a:pt x="45" y="71"/>
                          </a:lnTo>
                          <a:lnTo>
                            <a:pt x="39" y="71"/>
                          </a:lnTo>
                          <a:lnTo>
                            <a:pt x="39" y="71"/>
                          </a:lnTo>
                          <a:lnTo>
                            <a:pt x="34" y="71"/>
                          </a:lnTo>
                          <a:lnTo>
                            <a:pt x="28" y="70"/>
                          </a:lnTo>
                          <a:lnTo>
                            <a:pt x="24" y="67"/>
                          </a:lnTo>
                          <a:lnTo>
                            <a:pt x="21" y="62"/>
                          </a:lnTo>
                          <a:lnTo>
                            <a:pt x="16" y="58"/>
                          </a:lnTo>
                          <a:lnTo>
                            <a:pt x="15" y="53"/>
                          </a:lnTo>
                          <a:lnTo>
                            <a:pt x="13" y="48"/>
                          </a:lnTo>
                          <a:lnTo>
                            <a:pt x="12" y="42"/>
                          </a:lnTo>
                          <a:lnTo>
                            <a:pt x="12" y="42"/>
                          </a:lnTo>
                          <a:close/>
                          <a:moveTo>
                            <a:pt x="0" y="42"/>
                          </a:moveTo>
                          <a:lnTo>
                            <a:pt x="0" y="42"/>
                          </a:lnTo>
                          <a:lnTo>
                            <a:pt x="1" y="50"/>
                          </a:lnTo>
                          <a:lnTo>
                            <a:pt x="3" y="58"/>
                          </a:lnTo>
                          <a:lnTo>
                            <a:pt x="7" y="65"/>
                          </a:lnTo>
                          <a:lnTo>
                            <a:pt x="12" y="71"/>
                          </a:lnTo>
                          <a:lnTo>
                            <a:pt x="18" y="76"/>
                          </a:lnTo>
                          <a:lnTo>
                            <a:pt x="24" y="80"/>
                          </a:lnTo>
                          <a:lnTo>
                            <a:pt x="31" y="82"/>
                          </a:lnTo>
                          <a:lnTo>
                            <a:pt x="39" y="83"/>
                          </a:lnTo>
                          <a:lnTo>
                            <a:pt x="39" y="83"/>
                          </a:lnTo>
                          <a:lnTo>
                            <a:pt x="47" y="82"/>
                          </a:lnTo>
                          <a:lnTo>
                            <a:pt x="54" y="80"/>
                          </a:lnTo>
                          <a:lnTo>
                            <a:pt x="62" y="76"/>
                          </a:lnTo>
                          <a:lnTo>
                            <a:pt x="66" y="71"/>
                          </a:lnTo>
                          <a:lnTo>
                            <a:pt x="72" y="65"/>
                          </a:lnTo>
                          <a:lnTo>
                            <a:pt x="75" y="58"/>
                          </a:lnTo>
                          <a:lnTo>
                            <a:pt x="77" y="50"/>
                          </a:lnTo>
                          <a:lnTo>
                            <a:pt x="78" y="42"/>
                          </a:lnTo>
                          <a:lnTo>
                            <a:pt x="78" y="42"/>
                          </a:lnTo>
                          <a:lnTo>
                            <a:pt x="77" y="33"/>
                          </a:lnTo>
                          <a:lnTo>
                            <a:pt x="75" y="26"/>
                          </a:lnTo>
                          <a:lnTo>
                            <a:pt x="72" y="18"/>
                          </a:lnTo>
                          <a:lnTo>
                            <a:pt x="66" y="12"/>
                          </a:lnTo>
                          <a:lnTo>
                            <a:pt x="62" y="8"/>
                          </a:lnTo>
                          <a:lnTo>
                            <a:pt x="54" y="3"/>
                          </a:lnTo>
                          <a:lnTo>
                            <a:pt x="47" y="2"/>
                          </a:lnTo>
                          <a:lnTo>
                            <a:pt x="39" y="0"/>
                          </a:lnTo>
                          <a:lnTo>
                            <a:pt x="39" y="0"/>
                          </a:lnTo>
                          <a:lnTo>
                            <a:pt x="31" y="2"/>
                          </a:lnTo>
                          <a:lnTo>
                            <a:pt x="24" y="3"/>
                          </a:lnTo>
                          <a:lnTo>
                            <a:pt x="18" y="8"/>
                          </a:lnTo>
                          <a:lnTo>
                            <a:pt x="12" y="12"/>
                          </a:lnTo>
                          <a:lnTo>
                            <a:pt x="7" y="18"/>
                          </a:lnTo>
                          <a:lnTo>
                            <a:pt x="3" y="26"/>
                          </a:lnTo>
                          <a:lnTo>
                            <a:pt x="1" y="33"/>
                          </a:lnTo>
                          <a:lnTo>
                            <a:pt x="0" y="42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65000"/>
                      </a:sysClr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sp>
            <p:nvSpPr>
              <p:cNvPr id="81" name="TextBox 80"/>
              <p:cNvSpPr txBox="1"/>
              <p:nvPr/>
            </p:nvSpPr>
            <p:spPr>
              <a:xfrm>
                <a:off x="11377253" y="2263583"/>
                <a:ext cx="1216175" cy="4094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en-US" sz="1600" dirty="0" smtClean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 Narrow" pitchFamily="34" charset="0"/>
                  </a:rPr>
                  <a:t>Distributed Server </a:t>
                </a:r>
              </a:p>
              <a:p>
                <a:pPr algn="ctr"/>
                <a:r>
                  <a:rPr lang="en-US" sz="1600" dirty="0" smtClean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 Narrow" pitchFamily="34" charset="0"/>
                  </a:rPr>
                  <a:t>&amp; Storage Cloud</a:t>
                </a:r>
                <a:endParaRPr lang="en-US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11205436" y="1915486"/>
                <a:ext cx="1656659" cy="341940"/>
              </a:xfrm>
              <a:prstGeom prst="rect">
                <a:avLst/>
              </a:prstGeom>
              <a:solidFill>
                <a:sysClr val="window" lastClr="FFFFFF">
                  <a:alpha val="30000"/>
                </a:sysClr>
              </a:solidFill>
            </p:spPr>
            <p:txBody>
              <a:bodyPr wrap="square" lIns="0" tIns="0" rIns="0" bIns="0" rtlCol="0" anchor="ctr" anchorCtr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F81BD">
                        <a:lumMod val="40000"/>
                        <a:lumOff val="6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Rounded MT Bold" pitchFamily="34" charset="0"/>
                    <a:cs typeface="Arial" pitchFamily="34" charset="0"/>
                  </a:rPr>
                  <a:t>CloudDVR</a:t>
                </a:r>
                <a:r>
                  <a:rPr kumimoji="0" lang="en-US" sz="2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4F81BD">
                        <a:lumMod val="40000"/>
                        <a:lumOff val="6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  <a:cs typeface="Arial" pitchFamily="34" charset="0"/>
                  </a:rPr>
                  <a:t>™</a:t>
                </a:r>
                <a:endPara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4F81BD">
                      <a:lumMod val="40000"/>
                      <a:lumOff val="6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cs typeface="Arial" pitchFamily="34" charset="0"/>
                </a:endParaRPr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11814644" y="4409494"/>
                <a:ext cx="471042" cy="264962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3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53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16"/>
          <p:cNvGrpSpPr/>
          <p:nvPr/>
        </p:nvGrpSpPr>
        <p:grpSpPr>
          <a:xfrm>
            <a:off x="2629761" y="1838798"/>
            <a:ext cx="9370879" cy="4552004"/>
            <a:chOff x="2597964" y="1930439"/>
            <a:chExt cx="9370879" cy="4552004"/>
          </a:xfrm>
        </p:grpSpPr>
        <p:grpSp>
          <p:nvGrpSpPr>
            <p:cNvPr id="4" name="Group 1212"/>
            <p:cNvGrpSpPr/>
            <p:nvPr/>
          </p:nvGrpSpPr>
          <p:grpSpPr>
            <a:xfrm>
              <a:off x="2832406" y="2429415"/>
              <a:ext cx="8901995" cy="3554053"/>
              <a:chOff x="1042106" y="1697726"/>
              <a:chExt cx="12546188" cy="5008970"/>
            </a:xfrm>
          </p:grpSpPr>
          <p:sp>
            <p:nvSpPr>
              <p:cNvPr id="1020" name="Cloud 1019"/>
              <p:cNvSpPr/>
              <p:nvPr/>
            </p:nvSpPr>
            <p:spPr>
              <a:xfrm>
                <a:off x="5000625" y="3203274"/>
                <a:ext cx="4629150" cy="2088770"/>
              </a:xfrm>
              <a:prstGeom prst="cloud">
                <a:avLst/>
              </a:prstGeom>
              <a:gradFill flip="none" rotWithShape="1">
                <a:gsLst>
                  <a:gs pos="0">
                    <a:srgbClr val="FFCCFF"/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dirty="0" smtClean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Arial" pitchFamily="34" charset="0"/>
                  </a:rPr>
                  <a:t>The Cloud</a:t>
                </a:r>
                <a:endParaRPr lang="en-US" sz="28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" name="Group 107"/>
              <p:cNvGrpSpPr/>
              <p:nvPr/>
            </p:nvGrpSpPr>
            <p:grpSpPr>
              <a:xfrm>
                <a:off x="1042106" y="1697726"/>
                <a:ext cx="2126764" cy="2933918"/>
                <a:chOff x="1058652" y="2353598"/>
                <a:chExt cx="2126764" cy="2933918"/>
              </a:xfrm>
            </p:grpSpPr>
            <p:grpSp>
              <p:nvGrpSpPr>
                <p:cNvPr id="6" name="Group 1078"/>
                <p:cNvGrpSpPr/>
                <p:nvPr/>
              </p:nvGrpSpPr>
              <p:grpSpPr>
                <a:xfrm>
                  <a:off x="1058652" y="235359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1057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8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9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0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1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2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3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4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5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6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7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8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69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0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1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2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3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4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5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6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77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056" name="TextBox 1055"/>
                <p:cNvSpPr txBox="1"/>
                <p:nvPr/>
              </p:nvSpPr>
              <p:spPr>
                <a:xfrm>
                  <a:off x="1265787" y="4766991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Providers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  <p:grpSp>
            <p:nvGrpSpPr>
              <p:cNvPr id="8" name="Group 124"/>
              <p:cNvGrpSpPr/>
              <p:nvPr/>
            </p:nvGrpSpPr>
            <p:grpSpPr>
              <a:xfrm>
                <a:off x="2961736" y="2077519"/>
                <a:ext cx="4791614" cy="1584753"/>
                <a:chOff x="2961736" y="2077519"/>
                <a:chExt cx="4791614" cy="1584753"/>
              </a:xfrm>
            </p:grpSpPr>
            <p:sp>
              <p:nvSpPr>
                <p:cNvPr id="1053" name="Bent-Up Arrow 1052"/>
                <p:cNvSpPr/>
                <p:nvPr/>
              </p:nvSpPr>
              <p:spPr>
                <a:xfrm flipV="1">
                  <a:off x="2961736" y="2652622"/>
                  <a:ext cx="4791614" cy="1009650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054" name="Title 6"/>
                <p:cNvSpPr txBox="1">
                  <a:spLocks/>
                </p:cNvSpPr>
                <p:nvPr/>
              </p:nvSpPr>
              <p:spPr bwMode="auto">
                <a:xfrm>
                  <a:off x="5076825" y="2077519"/>
                  <a:ext cx="2449512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Ingestion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9" name="Group 125"/>
              <p:cNvGrpSpPr/>
              <p:nvPr/>
            </p:nvGrpSpPr>
            <p:grpSpPr>
              <a:xfrm>
                <a:off x="7257310" y="5026447"/>
                <a:ext cx="4204219" cy="1547674"/>
                <a:chOff x="7257310" y="5026447"/>
                <a:chExt cx="4204219" cy="1547674"/>
              </a:xfrm>
            </p:grpSpPr>
            <p:sp>
              <p:nvSpPr>
                <p:cNvPr id="1051" name="Bent-Up Arrow 1050"/>
                <p:cNvSpPr/>
                <p:nvPr/>
              </p:nvSpPr>
              <p:spPr>
                <a:xfrm rot="16200000" flipH="1" flipV="1">
                  <a:off x="8840527" y="3443230"/>
                  <a:ext cx="1037786" cy="4204219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  <a:gradFill>
                  <a:lin ang="5400000" scaled="0"/>
                </a:gradFill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052" name="Title 6"/>
                <p:cNvSpPr txBox="1">
                  <a:spLocks/>
                </p:cNvSpPr>
                <p:nvPr/>
              </p:nvSpPr>
              <p:spPr bwMode="auto">
                <a:xfrm>
                  <a:off x="7257310" y="6018068"/>
                  <a:ext cx="3829790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Distribution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10" name="Group 126"/>
              <p:cNvGrpSpPr/>
              <p:nvPr/>
            </p:nvGrpSpPr>
            <p:grpSpPr>
              <a:xfrm>
                <a:off x="9625918" y="4247660"/>
                <a:ext cx="2063445" cy="1044385"/>
                <a:chOff x="9625918" y="4247660"/>
                <a:chExt cx="2063445" cy="1044385"/>
              </a:xfrm>
            </p:grpSpPr>
            <p:cxnSp>
              <p:nvCxnSpPr>
                <p:cNvPr id="1049" name="Straight Arrow Connector 1048"/>
                <p:cNvCxnSpPr>
                  <a:endCxn id="1020" idx="0"/>
                </p:cNvCxnSpPr>
                <p:nvPr/>
              </p:nvCxnSpPr>
              <p:spPr>
                <a:xfrm rot="10800000">
                  <a:off x="9625918" y="4247660"/>
                  <a:ext cx="1910565" cy="104438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50" name="Rectangle 1049"/>
                <p:cNvSpPr/>
                <p:nvPr/>
              </p:nvSpPr>
              <p:spPr>
                <a:xfrm rot="1761628">
                  <a:off x="10457676" y="4629363"/>
                  <a:ext cx="1231687" cy="36870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en-US" sz="1100" dirty="0" smtClean="0">
                      <a:solidFill>
                        <a:schemeClr val="accent1">
                          <a:lumMod val="75000"/>
                        </a:schemeClr>
                      </a:solidFill>
                      <a:latin typeface="Comic Sans MS" pitchFamily="66" charset="0"/>
                    </a:rPr>
                    <a:t>Requests</a:t>
                  </a:r>
                </a:p>
              </p:txBody>
            </p:sp>
          </p:grpSp>
          <p:grpSp>
            <p:nvGrpSpPr>
              <p:cNvPr id="11" name="Group 83"/>
              <p:cNvGrpSpPr/>
              <p:nvPr/>
            </p:nvGrpSpPr>
            <p:grpSpPr>
              <a:xfrm>
                <a:off x="11461530" y="3863674"/>
                <a:ext cx="2126764" cy="2843022"/>
                <a:chOff x="1401552" y="2938190"/>
                <a:chExt cx="2126764" cy="2843022"/>
              </a:xfrm>
            </p:grpSpPr>
            <p:grpSp>
              <p:nvGrpSpPr>
                <p:cNvPr id="12" name="Group 1078"/>
                <p:cNvGrpSpPr/>
                <p:nvPr/>
              </p:nvGrpSpPr>
              <p:grpSpPr>
                <a:xfrm>
                  <a:off x="1401552" y="370614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1028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29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0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1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2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3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4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5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6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027" name="TextBox 1026"/>
                <p:cNvSpPr txBox="1"/>
                <p:nvPr/>
              </p:nvSpPr>
              <p:spPr>
                <a:xfrm>
                  <a:off x="1608687" y="2938190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Consumers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</p:grpSp>
        <p:sp>
          <p:nvSpPr>
            <p:cNvPr id="1019" name="Rounded Rectangle 1018"/>
            <p:cNvSpPr/>
            <p:nvPr/>
          </p:nvSpPr>
          <p:spPr>
            <a:xfrm>
              <a:off x="2597964" y="1930439"/>
              <a:ext cx="9370879" cy="4552004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rgbClr val="808080">
                    <a:lumMod val="20000"/>
                    <a:lumOff val="80000"/>
                    <a:alpha val="55000"/>
                  </a:srgbClr>
                </a:gs>
                <a:gs pos="50000">
                  <a:srgbClr val="B7ECFF">
                    <a:alpha val="55000"/>
                  </a:srgbClr>
                </a:gs>
                <a:gs pos="100000">
                  <a:srgbClr val="808080">
                    <a:lumMod val="40000"/>
                    <a:lumOff val="60000"/>
                    <a:alpha val="55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noFill/>
              <a:prstDash val="solid"/>
            </a:ln>
            <a:effectLst/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13" name="Group 4301"/>
          <p:cNvGrpSpPr/>
          <p:nvPr/>
        </p:nvGrpSpPr>
        <p:grpSpPr>
          <a:xfrm>
            <a:off x="1893739" y="1229799"/>
            <a:ext cx="10849132" cy="6429114"/>
            <a:chOff x="533399" y="914400"/>
            <a:chExt cx="8229601" cy="4876800"/>
          </a:xfrm>
        </p:grpSpPr>
        <p:sp>
          <p:nvSpPr>
            <p:cNvPr id="3290" name="Rounded Rectangle 3289"/>
            <p:cNvSpPr/>
            <p:nvPr/>
          </p:nvSpPr>
          <p:spPr>
            <a:xfrm>
              <a:off x="533399" y="914400"/>
              <a:ext cx="8229601" cy="4876800"/>
            </a:xfrm>
            <a:prstGeom prst="roundRect">
              <a:avLst>
                <a:gd name="adj" fmla="val 2081"/>
              </a:avLst>
            </a:prstGeom>
            <a:solidFill>
              <a:sysClr val="window" lastClr="FFFFFF"/>
            </a:solidFill>
            <a:ln w="2000" cap="rnd" cmpd="sng" algn="ctr">
              <a:solidFill>
                <a:srgbClr val="302F2C">
                  <a:tint val="65000"/>
                  <a:satMod val="120000"/>
                </a:srgbClr>
              </a:solidFill>
              <a:prstDash val="solid"/>
            </a:ln>
            <a:effectLst>
              <a:outerShdw blurRad="76200" dist="50800" dir="5400000" algn="tl" rotWithShape="0">
                <a:srgbClr val="000000">
                  <a:alpha val="25000"/>
                </a:srgbClr>
              </a:outerShdw>
            </a:effectLst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91" name="Rounded Rectangle 3290"/>
            <p:cNvSpPr/>
            <p:nvPr/>
          </p:nvSpPr>
          <p:spPr>
            <a:xfrm>
              <a:off x="609600" y="991044"/>
              <a:ext cx="8077200" cy="4723956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rgbClr val="EEECE1">
                    <a:lumMod val="20000"/>
                    <a:lumOff val="80000"/>
                  </a:srgbClr>
                </a:gs>
                <a:gs pos="50000">
                  <a:srgbClr val="B7ECFF"/>
                </a:gs>
                <a:gs pos="100000">
                  <a:srgbClr val="EEECE1">
                    <a:lumMod val="40000"/>
                    <a:lumOff val="60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solidFill>
                <a:sysClr val="windowText" lastClr="000000">
                  <a:lumMod val="85000"/>
                </a:sysClr>
              </a:solidFill>
              <a:prstDash val="solid"/>
            </a:ln>
            <a:effectLst/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292" name="Straight Connector 3291"/>
            <p:cNvCxnSpPr/>
            <p:nvPr/>
          </p:nvCxnSpPr>
          <p:spPr>
            <a:xfrm>
              <a:off x="5088835" y="3429000"/>
              <a:ext cx="1066800" cy="6858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93" name="Straight Connector 3292"/>
            <p:cNvCxnSpPr/>
            <p:nvPr/>
          </p:nvCxnSpPr>
          <p:spPr>
            <a:xfrm>
              <a:off x="4860235" y="3429000"/>
              <a:ext cx="1066800" cy="6858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94" name="Straight Connector 3293"/>
            <p:cNvCxnSpPr/>
            <p:nvPr/>
          </p:nvCxnSpPr>
          <p:spPr>
            <a:xfrm>
              <a:off x="4631635" y="3429000"/>
              <a:ext cx="1066800" cy="6858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95" name="Straight Connector 3294"/>
            <p:cNvCxnSpPr/>
            <p:nvPr/>
          </p:nvCxnSpPr>
          <p:spPr>
            <a:xfrm>
              <a:off x="4403035" y="3429000"/>
              <a:ext cx="1295400" cy="8382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96" name="Straight Connector 3295"/>
            <p:cNvCxnSpPr/>
            <p:nvPr/>
          </p:nvCxnSpPr>
          <p:spPr>
            <a:xfrm>
              <a:off x="4403035" y="3581400"/>
              <a:ext cx="1295400" cy="8382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3297" name="Flowchart: Magnetic Disk 3296"/>
            <p:cNvSpPr/>
            <p:nvPr/>
          </p:nvSpPr>
          <p:spPr>
            <a:xfrm>
              <a:off x="3124200" y="1547083"/>
              <a:ext cx="2514600" cy="914400"/>
            </a:xfrm>
            <a:prstGeom prst="flowChartMagneticDisk">
              <a:avLst/>
            </a:prstGeom>
            <a:solidFill>
              <a:srgbClr val="EEECE1">
                <a:lumMod val="90000"/>
                <a:alpha val="5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298" name="Straight Connector 3297"/>
            <p:cNvCxnSpPr>
              <a:endCxn id="3367" idx="2"/>
            </p:cNvCxnSpPr>
            <p:nvPr/>
          </p:nvCxnSpPr>
          <p:spPr>
            <a:xfrm rot="16200000" flipV="1">
              <a:off x="1970031" y="1741431"/>
              <a:ext cx="1546339" cy="13716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99" name="Straight Connector 3298"/>
            <p:cNvCxnSpPr>
              <a:endCxn id="3301" idx="0"/>
            </p:cNvCxnSpPr>
            <p:nvPr/>
          </p:nvCxnSpPr>
          <p:spPr>
            <a:xfrm rot="5400000">
              <a:off x="3081683" y="3462683"/>
              <a:ext cx="685800" cy="466035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300" name="Straight Connector 3299"/>
            <p:cNvCxnSpPr>
              <a:endCxn id="3302" idx="0"/>
            </p:cNvCxnSpPr>
            <p:nvPr/>
          </p:nvCxnSpPr>
          <p:spPr>
            <a:xfrm rot="5400000">
              <a:off x="3810000" y="3657600"/>
              <a:ext cx="533400" cy="2286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3301" name="Rectangle 3300"/>
            <p:cNvSpPr/>
            <p:nvPr/>
          </p:nvSpPr>
          <p:spPr>
            <a:xfrm>
              <a:off x="3039165" y="4038600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02" name="Rectangle 3301"/>
            <p:cNvSpPr/>
            <p:nvPr/>
          </p:nvSpPr>
          <p:spPr>
            <a:xfrm>
              <a:off x="3810000" y="4038600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03" name="Freeform 3302"/>
            <p:cNvSpPr/>
            <p:nvPr/>
          </p:nvSpPr>
          <p:spPr>
            <a:xfrm flipV="1">
              <a:off x="2810566" y="4114799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04" name="Freeform 3303"/>
            <p:cNvSpPr/>
            <p:nvPr/>
          </p:nvSpPr>
          <p:spPr>
            <a:xfrm flipH="1" flipV="1">
              <a:off x="3962400" y="4114798"/>
              <a:ext cx="304800" cy="228601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305" name="Straight Connector 3304"/>
            <p:cNvCxnSpPr/>
            <p:nvPr/>
          </p:nvCxnSpPr>
          <p:spPr>
            <a:xfrm rot="5400000">
              <a:off x="2467665" y="4610100"/>
              <a:ext cx="3810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306" name="Straight Connector 3305"/>
            <p:cNvCxnSpPr/>
            <p:nvPr/>
          </p:nvCxnSpPr>
          <p:spPr>
            <a:xfrm rot="5400000">
              <a:off x="4076700" y="4610100"/>
              <a:ext cx="3810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14" name="Group 53"/>
            <p:cNvGrpSpPr/>
            <p:nvPr/>
          </p:nvGrpSpPr>
          <p:grpSpPr>
            <a:xfrm>
              <a:off x="2429565" y="4267200"/>
              <a:ext cx="509587" cy="304800"/>
              <a:chOff x="3048000" y="4345186"/>
              <a:chExt cx="1119187" cy="594320"/>
            </a:xfrm>
          </p:grpSpPr>
          <p:sp>
            <p:nvSpPr>
              <p:cNvPr id="3308" name="Freeform 240"/>
              <p:cNvSpPr>
                <a:spLocks/>
              </p:cNvSpPr>
              <p:nvPr/>
            </p:nvSpPr>
            <p:spPr bwMode="auto">
              <a:xfrm>
                <a:off x="3048000" y="4350147"/>
                <a:ext cx="1115219" cy="583406"/>
              </a:xfrm>
              <a:custGeom>
                <a:avLst/>
                <a:gdLst/>
                <a:ahLst/>
                <a:cxnLst>
                  <a:cxn ang="0">
                    <a:pos x="88" y="181"/>
                  </a:cxn>
                  <a:cxn ang="0">
                    <a:pos x="132" y="172"/>
                  </a:cxn>
                  <a:cxn ang="0">
                    <a:pos x="176" y="162"/>
                  </a:cxn>
                  <a:cxn ang="0">
                    <a:pos x="219" y="153"/>
                  </a:cxn>
                  <a:cxn ang="0">
                    <a:pos x="261" y="143"/>
                  </a:cxn>
                  <a:cxn ang="0">
                    <a:pos x="302" y="133"/>
                  </a:cxn>
                  <a:cxn ang="0">
                    <a:pos x="343" y="123"/>
                  </a:cxn>
                  <a:cxn ang="0">
                    <a:pos x="384" y="112"/>
                  </a:cxn>
                  <a:cxn ang="0">
                    <a:pos x="424" y="102"/>
                  </a:cxn>
                  <a:cxn ang="0">
                    <a:pos x="465" y="91"/>
                  </a:cxn>
                  <a:cxn ang="0">
                    <a:pos x="506" y="79"/>
                  </a:cxn>
                  <a:cxn ang="0">
                    <a:pos x="546" y="68"/>
                  </a:cxn>
                  <a:cxn ang="0">
                    <a:pos x="588" y="56"/>
                  </a:cxn>
                  <a:cxn ang="0">
                    <a:pos x="630" y="44"/>
                  </a:cxn>
                  <a:cxn ang="0">
                    <a:pos x="673" y="31"/>
                  </a:cxn>
                  <a:cxn ang="0">
                    <a:pos x="716" y="18"/>
                  </a:cxn>
                  <a:cxn ang="0">
                    <a:pos x="744" y="8"/>
                  </a:cxn>
                  <a:cxn ang="0">
                    <a:pos x="756" y="3"/>
                  </a:cxn>
                  <a:cxn ang="0">
                    <a:pos x="768" y="0"/>
                  </a:cxn>
                  <a:cxn ang="0">
                    <a:pos x="782" y="0"/>
                  </a:cxn>
                  <a:cxn ang="0">
                    <a:pos x="795" y="2"/>
                  </a:cxn>
                  <a:cxn ang="0">
                    <a:pos x="809" y="6"/>
                  </a:cxn>
                  <a:cxn ang="0">
                    <a:pos x="821" y="13"/>
                  </a:cxn>
                  <a:cxn ang="0">
                    <a:pos x="833" y="22"/>
                  </a:cxn>
                  <a:cxn ang="0">
                    <a:pos x="1112" y="228"/>
                  </a:cxn>
                  <a:cxn ang="0">
                    <a:pos x="1121" y="256"/>
                  </a:cxn>
                  <a:cxn ang="0">
                    <a:pos x="1124" y="274"/>
                  </a:cxn>
                  <a:cxn ang="0">
                    <a:pos x="1120" y="292"/>
                  </a:cxn>
                  <a:cxn ang="0">
                    <a:pos x="1107" y="318"/>
                  </a:cxn>
                  <a:cxn ang="0">
                    <a:pos x="260" y="562"/>
                  </a:cxn>
                  <a:cxn ang="0">
                    <a:pos x="219" y="538"/>
                  </a:cxn>
                  <a:cxn ang="0">
                    <a:pos x="184" y="514"/>
                  </a:cxn>
                  <a:cxn ang="0">
                    <a:pos x="153" y="489"/>
                  </a:cxn>
                  <a:cxn ang="0">
                    <a:pos x="123" y="462"/>
                  </a:cxn>
                  <a:cxn ang="0">
                    <a:pos x="96" y="434"/>
                  </a:cxn>
                  <a:cxn ang="0">
                    <a:pos x="68" y="402"/>
                  </a:cxn>
                  <a:cxn ang="0">
                    <a:pos x="39" y="367"/>
                  </a:cxn>
                  <a:cxn ang="0">
                    <a:pos x="7" y="329"/>
                  </a:cxn>
                  <a:cxn ang="0">
                    <a:pos x="0" y="284"/>
                  </a:cxn>
                  <a:cxn ang="0">
                    <a:pos x="4" y="244"/>
                  </a:cxn>
                  <a:cxn ang="0">
                    <a:pos x="24" y="210"/>
                  </a:cxn>
                  <a:cxn ang="0">
                    <a:pos x="65" y="186"/>
                  </a:cxn>
                </a:cxnLst>
                <a:rect l="0" t="0" r="r" b="b"/>
                <a:pathLst>
                  <a:path w="1124" h="588">
                    <a:moveTo>
                      <a:pt x="65" y="186"/>
                    </a:moveTo>
                    <a:lnTo>
                      <a:pt x="88" y="181"/>
                    </a:lnTo>
                    <a:lnTo>
                      <a:pt x="110" y="176"/>
                    </a:lnTo>
                    <a:lnTo>
                      <a:pt x="132" y="172"/>
                    </a:lnTo>
                    <a:lnTo>
                      <a:pt x="154" y="167"/>
                    </a:lnTo>
                    <a:lnTo>
                      <a:pt x="176" y="162"/>
                    </a:lnTo>
                    <a:lnTo>
                      <a:pt x="197" y="157"/>
                    </a:lnTo>
                    <a:lnTo>
                      <a:pt x="219" y="153"/>
                    </a:lnTo>
                    <a:lnTo>
                      <a:pt x="240" y="148"/>
                    </a:lnTo>
                    <a:lnTo>
                      <a:pt x="261" y="143"/>
                    </a:lnTo>
                    <a:lnTo>
                      <a:pt x="281" y="138"/>
                    </a:lnTo>
                    <a:lnTo>
                      <a:pt x="302" y="133"/>
                    </a:lnTo>
                    <a:lnTo>
                      <a:pt x="323" y="128"/>
                    </a:lnTo>
                    <a:lnTo>
                      <a:pt x="343" y="123"/>
                    </a:lnTo>
                    <a:lnTo>
                      <a:pt x="364" y="117"/>
                    </a:lnTo>
                    <a:lnTo>
                      <a:pt x="384" y="112"/>
                    </a:lnTo>
                    <a:lnTo>
                      <a:pt x="404" y="107"/>
                    </a:lnTo>
                    <a:lnTo>
                      <a:pt x="424" y="102"/>
                    </a:lnTo>
                    <a:lnTo>
                      <a:pt x="445" y="97"/>
                    </a:lnTo>
                    <a:lnTo>
                      <a:pt x="465" y="91"/>
                    </a:lnTo>
                    <a:lnTo>
                      <a:pt x="485" y="85"/>
                    </a:lnTo>
                    <a:lnTo>
                      <a:pt x="506" y="79"/>
                    </a:lnTo>
                    <a:lnTo>
                      <a:pt x="526" y="74"/>
                    </a:lnTo>
                    <a:lnTo>
                      <a:pt x="546" y="68"/>
                    </a:lnTo>
                    <a:lnTo>
                      <a:pt x="567" y="62"/>
                    </a:lnTo>
                    <a:lnTo>
                      <a:pt x="588" y="56"/>
                    </a:lnTo>
                    <a:lnTo>
                      <a:pt x="609" y="50"/>
                    </a:lnTo>
                    <a:lnTo>
                      <a:pt x="630" y="44"/>
                    </a:lnTo>
                    <a:lnTo>
                      <a:pt x="651" y="37"/>
                    </a:lnTo>
                    <a:lnTo>
                      <a:pt x="673" y="31"/>
                    </a:lnTo>
                    <a:lnTo>
                      <a:pt x="694" y="24"/>
                    </a:lnTo>
                    <a:lnTo>
                      <a:pt x="716" y="18"/>
                    </a:lnTo>
                    <a:lnTo>
                      <a:pt x="738" y="11"/>
                    </a:lnTo>
                    <a:lnTo>
                      <a:pt x="744" y="8"/>
                    </a:lnTo>
                    <a:lnTo>
                      <a:pt x="750" y="5"/>
                    </a:lnTo>
                    <a:lnTo>
                      <a:pt x="756" y="3"/>
                    </a:lnTo>
                    <a:lnTo>
                      <a:pt x="762" y="2"/>
                    </a:lnTo>
                    <a:lnTo>
                      <a:pt x="768" y="0"/>
                    </a:lnTo>
                    <a:lnTo>
                      <a:pt x="775" y="0"/>
                    </a:lnTo>
                    <a:lnTo>
                      <a:pt x="782" y="0"/>
                    </a:lnTo>
                    <a:lnTo>
                      <a:pt x="789" y="0"/>
                    </a:lnTo>
                    <a:lnTo>
                      <a:pt x="795" y="2"/>
                    </a:lnTo>
                    <a:lnTo>
                      <a:pt x="802" y="4"/>
                    </a:lnTo>
                    <a:lnTo>
                      <a:pt x="809" y="6"/>
                    </a:lnTo>
                    <a:lnTo>
                      <a:pt x="815" y="9"/>
                    </a:lnTo>
                    <a:lnTo>
                      <a:pt x="821" y="13"/>
                    </a:lnTo>
                    <a:lnTo>
                      <a:pt x="827" y="17"/>
                    </a:lnTo>
                    <a:lnTo>
                      <a:pt x="833" y="22"/>
                    </a:lnTo>
                    <a:lnTo>
                      <a:pt x="839" y="27"/>
                    </a:lnTo>
                    <a:lnTo>
                      <a:pt x="1112" y="228"/>
                    </a:lnTo>
                    <a:lnTo>
                      <a:pt x="1117" y="244"/>
                    </a:lnTo>
                    <a:lnTo>
                      <a:pt x="1121" y="256"/>
                    </a:lnTo>
                    <a:lnTo>
                      <a:pt x="1124" y="266"/>
                    </a:lnTo>
                    <a:lnTo>
                      <a:pt x="1124" y="274"/>
                    </a:lnTo>
                    <a:lnTo>
                      <a:pt x="1123" y="282"/>
                    </a:lnTo>
                    <a:lnTo>
                      <a:pt x="1120" y="292"/>
                    </a:lnTo>
                    <a:lnTo>
                      <a:pt x="1115" y="303"/>
                    </a:lnTo>
                    <a:lnTo>
                      <a:pt x="1107" y="318"/>
                    </a:lnTo>
                    <a:lnTo>
                      <a:pt x="318" y="588"/>
                    </a:lnTo>
                    <a:lnTo>
                      <a:pt x="260" y="562"/>
                    </a:lnTo>
                    <a:lnTo>
                      <a:pt x="239" y="551"/>
                    </a:lnTo>
                    <a:lnTo>
                      <a:pt x="219" y="538"/>
                    </a:lnTo>
                    <a:lnTo>
                      <a:pt x="201" y="527"/>
                    </a:lnTo>
                    <a:lnTo>
                      <a:pt x="184" y="514"/>
                    </a:lnTo>
                    <a:lnTo>
                      <a:pt x="168" y="502"/>
                    </a:lnTo>
                    <a:lnTo>
                      <a:pt x="153" y="489"/>
                    </a:lnTo>
                    <a:lnTo>
                      <a:pt x="138" y="476"/>
                    </a:lnTo>
                    <a:lnTo>
                      <a:pt x="123" y="462"/>
                    </a:lnTo>
                    <a:lnTo>
                      <a:pt x="109" y="449"/>
                    </a:lnTo>
                    <a:lnTo>
                      <a:pt x="96" y="434"/>
                    </a:lnTo>
                    <a:lnTo>
                      <a:pt x="82" y="418"/>
                    </a:lnTo>
                    <a:lnTo>
                      <a:pt x="68" y="402"/>
                    </a:lnTo>
                    <a:lnTo>
                      <a:pt x="54" y="385"/>
                    </a:lnTo>
                    <a:lnTo>
                      <a:pt x="39" y="367"/>
                    </a:lnTo>
                    <a:lnTo>
                      <a:pt x="23" y="349"/>
                    </a:lnTo>
                    <a:lnTo>
                      <a:pt x="7" y="329"/>
                    </a:lnTo>
                    <a:lnTo>
                      <a:pt x="2" y="306"/>
                    </a:lnTo>
                    <a:lnTo>
                      <a:pt x="0" y="284"/>
                    </a:lnTo>
                    <a:lnTo>
                      <a:pt x="0" y="263"/>
                    </a:lnTo>
                    <a:lnTo>
                      <a:pt x="4" y="244"/>
                    </a:lnTo>
                    <a:lnTo>
                      <a:pt x="12" y="226"/>
                    </a:lnTo>
                    <a:lnTo>
                      <a:pt x="24" y="210"/>
                    </a:lnTo>
                    <a:lnTo>
                      <a:pt x="42" y="197"/>
                    </a:lnTo>
                    <a:lnTo>
                      <a:pt x="65" y="186"/>
                    </a:lnTo>
                    <a:close/>
                  </a:path>
                </a:pathLst>
              </a:custGeom>
              <a:solidFill>
                <a:srgbClr val="A0A5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9" name="Freeform 241"/>
              <p:cNvSpPr>
                <a:spLocks/>
              </p:cNvSpPr>
              <p:nvPr/>
            </p:nvSpPr>
            <p:spPr bwMode="auto">
              <a:xfrm>
                <a:off x="3091656" y="4345186"/>
                <a:ext cx="1038820" cy="463352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20" y="251"/>
                  </a:cxn>
                  <a:cxn ang="0">
                    <a:pos x="45" y="287"/>
                  </a:cxn>
                  <a:cxn ang="0">
                    <a:pos x="76" y="323"/>
                  </a:cxn>
                  <a:cxn ang="0">
                    <a:pos x="109" y="357"/>
                  </a:cxn>
                  <a:cxn ang="0">
                    <a:pos x="145" y="388"/>
                  </a:cxn>
                  <a:cxn ang="0">
                    <a:pos x="183" y="417"/>
                  </a:cxn>
                  <a:cxn ang="0">
                    <a:pos x="221" y="444"/>
                  </a:cxn>
                  <a:cxn ang="0">
                    <a:pos x="258" y="467"/>
                  </a:cxn>
                  <a:cxn ang="0">
                    <a:pos x="1047" y="228"/>
                  </a:cxn>
                  <a:cxn ang="0">
                    <a:pos x="1016" y="199"/>
                  </a:cxn>
                  <a:cxn ang="0">
                    <a:pos x="983" y="169"/>
                  </a:cxn>
                  <a:cxn ang="0">
                    <a:pos x="947" y="140"/>
                  </a:cxn>
                  <a:cxn ang="0">
                    <a:pos x="909" y="112"/>
                  </a:cxn>
                  <a:cxn ang="0">
                    <a:pos x="870" y="83"/>
                  </a:cxn>
                  <a:cxn ang="0">
                    <a:pos x="830" y="56"/>
                  </a:cxn>
                  <a:cxn ang="0">
                    <a:pos x="789" y="27"/>
                  </a:cxn>
                  <a:cxn ang="0">
                    <a:pos x="747" y="0"/>
                  </a:cxn>
                  <a:cxn ang="0">
                    <a:pos x="727" y="0"/>
                  </a:cxn>
                  <a:cxn ang="0">
                    <a:pos x="711" y="1"/>
                  </a:cxn>
                  <a:cxn ang="0">
                    <a:pos x="698" y="4"/>
                  </a:cxn>
                  <a:cxn ang="0">
                    <a:pos x="686" y="7"/>
                  </a:cxn>
                  <a:cxn ang="0">
                    <a:pos x="675" y="12"/>
                  </a:cxn>
                  <a:cxn ang="0">
                    <a:pos x="662" y="19"/>
                  </a:cxn>
                  <a:cxn ang="0">
                    <a:pos x="648" y="27"/>
                  </a:cxn>
                  <a:cxn ang="0">
                    <a:pos x="631" y="37"/>
                  </a:cxn>
                  <a:cxn ang="0">
                    <a:pos x="590" y="51"/>
                  </a:cxn>
                  <a:cxn ang="0">
                    <a:pos x="550" y="64"/>
                  </a:cxn>
                  <a:cxn ang="0">
                    <a:pos x="509" y="76"/>
                  </a:cxn>
                  <a:cxn ang="0">
                    <a:pos x="470" y="87"/>
                  </a:cxn>
                  <a:cxn ang="0">
                    <a:pos x="431" y="97"/>
                  </a:cxn>
                  <a:cxn ang="0">
                    <a:pos x="393" y="106"/>
                  </a:cxn>
                  <a:cxn ang="0">
                    <a:pos x="355" y="115"/>
                  </a:cxn>
                  <a:cxn ang="0">
                    <a:pos x="318" y="124"/>
                  </a:cxn>
                  <a:cxn ang="0">
                    <a:pos x="281" y="132"/>
                  </a:cxn>
                  <a:cxn ang="0">
                    <a:pos x="244" y="139"/>
                  </a:cxn>
                  <a:cxn ang="0">
                    <a:pos x="208" y="147"/>
                  </a:cxn>
                  <a:cxn ang="0">
                    <a:pos x="172" y="154"/>
                  </a:cxn>
                  <a:cxn ang="0">
                    <a:pos x="137" y="162"/>
                  </a:cxn>
                  <a:cxn ang="0">
                    <a:pos x="102" y="169"/>
                  </a:cxn>
                  <a:cxn ang="0">
                    <a:pos x="67" y="177"/>
                  </a:cxn>
                  <a:cxn ang="0">
                    <a:pos x="32" y="185"/>
                  </a:cxn>
                </a:cxnLst>
                <a:rect l="0" t="0" r="r" b="b"/>
                <a:pathLst>
                  <a:path w="1047" h="467">
                    <a:moveTo>
                      <a:pt x="32" y="185"/>
                    </a:moveTo>
                    <a:lnTo>
                      <a:pt x="0" y="212"/>
                    </a:lnTo>
                    <a:lnTo>
                      <a:pt x="9" y="231"/>
                    </a:lnTo>
                    <a:lnTo>
                      <a:pt x="20" y="251"/>
                    </a:lnTo>
                    <a:lnTo>
                      <a:pt x="32" y="269"/>
                    </a:lnTo>
                    <a:lnTo>
                      <a:pt x="45" y="287"/>
                    </a:lnTo>
                    <a:lnTo>
                      <a:pt x="60" y="305"/>
                    </a:lnTo>
                    <a:lnTo>
                      <a:pt x="76" y="323"/>
                    </a:lnTo>
                    <a:lnTo>
                      <a:pt x="92" y="340"/>
                    </a:lnTo>
                    <a:lnTo>
                      <a:pt x="109" y="357"/>
                    </a:lnTo>
                    <a:lnTo>
                      <a:pt x="127" y="373"/>
                    </a:lnTo>
                    <a:lnTo>
                      <a:pt x="145" y="388"/>
                    </a:lnTo>
                    <a:lnTo>
                      <a:pt x="164" y="403"/>
                    </a:lnTo>
                    <a:lnTo>
                      <a:pt x="183" y="417"/>
                    </a:lnTo>
                    <a:lnTo>
                      <a:pt x="202" y="431"/>
                    </a:lnTo>
                    <a:lnTo>
                      <a:pt x="221" y="444"/>
                    </a:lnTo>
                    <a:lnTo>
                      <a:pt x="239" y="456"/>
                    </a:lnTo>
                    <a:lnTo>
                      <a:pt x="258" y="467"/>
                    </a:lnTo>
                    <a:lnTo>
                      <a:pt x="1036" y="270"/>
                    </a:lnTo>
                    <a:lnTo>
                      <a:pt x="1047" y="228"/>
                    </a:lnTo>
                    <a:lnTo>
                      <a:pt x="1032" y="213"/>
                    </a:lnTo>
                    <a:lnTo>
                      <a:pt x="1016" y="199"/>
                    </a:lnTo>
                    <a:lnTo>
                      <a:pt x="999" y="184"/>
                    </a:lnTo>
                    <a:lnTo>
                      <a:pt x="983" y="169"/>
                    </a:lnTo>
                    <a:lnTo>
                      <a:pt x="965" y="155"/>
                    </a:lnTo>
                    <a:lnTo>
                      <a:pt x="947" y="140"/>
                    </a:lnTo>
                    <a:lnTo>
                      <a:pt x="928" y="126"/>
                    </a:lnTo>
                    <a:lnTo>
                      <a:pt x="909" y="112"/>
                    </a:lnTo>
                    <a:lnTo>
                      <a:pt x="890" y="98"/>
                    </a:lnTo>
                    <a:lnTo>
                      <a:pt x="870" y="83"/>
                    </a:lnTo>
                    <a:lnTo>
                      <a:pt x="850" y="69"/>
                    </a:lnTo>
                    <a:lnTo>
                      <a:pt x="830" y="56"/>
                    </a:lnTo>
                    <a:lnTo>
                      <a:pt x="809" y="41"/>
                    </a:lnTo>
                    <a:lnTo>
                      <a:pt x="789" y="27"/>
                    </a:lnTo>
                    <a:lnTo>
                      <a:pt x="768" y="14"/>
                    </a:lnTo>
                    <a:lnTo>
                      <a:pt x="747" y="0"/>
                    </a:lnTo>
                    <a:lnTo>
                      <a:pt x="736" y="0"/>
                    </a:lnTo>
                    <a:lnTo>
                      <a:pt x="727" y="0"/>
                    </a:lnTo>
                    <a:lnTo>
                      <a:pt x="719" y="1"/>
                    </a:lnTo>
                    <a:lnTo>
                      <a:pt x="711" y="1"/>
                    </a:lnTo>
                    <a:lnTo>
                      <a:pt x="704" y="3"/>
                    </a:lnTo>
                    <a:lnTo>
                      <a:pt x="698" y="4"/>
                    </a:lnTo>
                    <a:lnTo>
                      <a:pt x="692" y="5"/>
                    </a:lnTo>
                    <a:lnTo>
                      <a:pt x="686" y="7"/>
                    </a:lnTo>
                    <a:lnTo>
                      <a:pt x="681" y="9"/>
                    </a:lnTo>
                    <a:lnTo>
                      <a:pt x="675" y="12"/>
                    </a:lnTo>
                    <a:lnTo>
                      <a:pt x="669" y="15"/>
                    </a:lnTo>
                    <a:lnTo>
                      <a:pt x="662" y="19"/>
                    </a:lnTo>
                    <a:lnTo>
                      <a:pt x="656" y="23"/>
                    </a:lnTo>
                    <a:lnTo>
                      <a:pt x="648" y="27"/>
                    </a:lnTo>
                    <a:lnTo>
                      <a:pt x="640" y="32"/>
                    </a:lnTo>
                    <a:lnTo>
                      <a:pt x="631" y="37"/>
                    </a:lnTo>
                    <a:lnTo>
                      <a:pt x="611" y="44"/>
                    </a:lnTo>
                    <a:lnTo>
                      <a:pt x="590" y="51"/>
                    </a:lnTo>
                    <a:lnTo>
                      <a:pt x="570" y="58"/>
                    </a:lnTo>
                    <a:lnTo>
                      <a:pt x="550" y="64"/>
                    </a:lnTo>
                    <a:lnTo>
                      <a:pt x="529" y="70"/>
                    </a:lnTo>
                    <a:lnTo>
                      <a:pt x="509" y="76"/>
                    </a:lnTo>
                    <a:lnTo>
                      <a:pt x="490" y="82"/>
                    </a:lnTo>
                    <a:lnTo>
                      <a:pt x="470" y="87"/>
                    </a:lnTo>
                    <a:lnTo>
                      <a:pt x="451" y="92"/>
                    </a:lnTo>
                    <a:lnTo>
                      <a:pt x="431" y="97"/>
                    </a:lnTo>
                    <a:lnTo>
                      <a:pt x="412" y="102"/>
                    </a:lnTo>
                    <a:lnTo>
                      <a:pt x="393" y="106"/>
                    </a:lnTo>
                    <a:lnTo>
                      <a:pt x="374" y="111"/>
                    </a:lnTo>
                    <a:lnTo>
                      <a:pt x="355" y="115"/>
                    </a:lnTo>
                    <a:lnTo>
                      <a:pt x="336" y="120"/>
                    </a:lnTo>
                    <a:lnTo>
                      <a:pt x="318" y="124"/>
                    </a:lnTo>
                    <a:lnTo>
                      <a:pt x="299" y="128"/>
                    </a:lnTo>
                    <a:lnTo>
                      <a:pt x="281" y="132"/>
                    </a:lnTo>
                    <a:lnTo>
                      <a:pt x="263" y="135"/>
                    </a:lnTo>
                    <a:lnTo>
                      <a:pt x="244" y="139"/>
                    </a:lnTo>
                    <a:lnTo>
                      <a:pt x="226" y="143"/>
                    </a:lnTo>
                    <a:lnTo>
                      <a:pt x="208" y="147"/>
                    </a:lnTo>
                    <a:lnTo>
                      <a:pt x="190" y="150"/>
                    </a:lnTo>
                    <a:lnTo>
                      <a:pt x="172" y="154"/>
                    </a:lnTo>
                    <a:lnTo>
                      <a:pt x="155" y="158"/>
                    </a:lnTo>
                    <a:lnTo>
                      <a:pt x="137" y="162"/>
                    </a:lnTo>
                    <a:lnTo>
                      <a:pt x="119" y="165"/>
                    </a:lnTo>
                    <a:lnTo>
                      <a:pt x="102" y="169"/>
                    </a:lnTo>
                    <a:lnTo>
                      <a:pt x="84" y="173"/>
                    </a:lnTo>
                    <a:lnTo>
                      <a:pt x="67" y="177"/>
                    </a:lnTo>
                    <a:lnTo>
                      <a:pt x="49" y="181"/>
                    </a:lnTo>
                    <a:lnTo>
                      <a:pt x="32" y="185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0" name="Freeform 242"/>
              <p:cNvSpPr>
                <a:spLocks/>
              </p:cNvSpPr>
              <p:nvPr/>
            </p:nvSpPr>
            <p:spPr bwMode="auto">
              <a:xfrm>
                <a:off x="3124398" y="4346178"/>
                <a:ext cx="1007070" cy="453430"/>
              </a:xfrm>
              <a:custGeom>
                <a:avLst/>
                <a:gdLst/>
                <a:ahLst/>
                <a:cxnLst>
                  <a:cxn ang="0">
                    <a:pos x="30" y="179"/>
                  </a:cxn>
                  <a:cxn ang="0">
                    <a:pos x="22" y="186"/>
                  </a:cxn>
                  <a:cxn ang="0">
                    <a:pos x="13" y="192"/>
                  </a:cxn>
                  <a:cxn ang="0">
                    <a:pos x="4" y="199"/>
                  </a:cxn>
                  <a:cxn ang="0">
                    <a:pos x="9" y="221"/>
                  </a:cxn>
                  <a:cxn ang="0">
                    <a:pos x="32" y="259"/>
                  </a:cxn>
                  <a:cxn ang="0">
                    <a:pos x="61" y="296"/>
                  </a:cxn>
                  <a:cxn ang="0">
                    <a:pos x="93" y="330"/>
                  </a:cxn>
                  <a:cxn ang="0">
                    <a:pos x="129" y="363"/>
                  </a:cxn>
                  <a:cxn ang="0">
                    <a:pos x="166" y="393"/>
                  </a:cxn>
                  <a:cxn ang="0">
                    <a:pos x="204" y="421"/>
                  </a:cxn>
                  <a:cxn ang="0">
                    <a:pos x="241" y="446"/>
                  </a:cxn>
                  <a:cxn ang="0">
                    <a:pos x="283" y="451"/>
                  </a:cxn>
                  <a:cxn ang="0">
                    <a:pos x="329" y="439"/>
                  </a:cxn>
                  <a:cxn ang="0">
                    <a:pos x="376" y="428"/>
                  </a:cxn>
                  <a:cxn ang="0">
                    <a:pos x="422" y="416"/>
                  </a:cxn>
                  <a:cxn ang="0">
                    <a:pos x="469" y="404"/>
                  </a:cxn>
                  <a:cxn ang="0">
                    <a:pos x="515" y="393"/>
                  </a:cxn>
                  <a:cxn ang="0">
                    <a:pos x="561" y="381"/>
                  </a:cxn>
                  <a:cxn ang="0">
                    <a:pos x="608" y="369"/>
                  </a:cxn>
                  <a:cxn ang="0">
                    <a:pos x="655" y="357"/>
                  </a:cxn>
                  <a:cxn ang="0">
                    <a:pos x="701" y="345"/>
                  </a:cxn>
                  <a:cxn ang="0">
                    <a:pos x="748" y="334"/>
                  </a:cxn>
                  <a:cxn ang="0">
                    <a:pos x="794" y="322"/>
                  </a:cxn>
                  <a:cxn ang="0">
                    <a:pos x="840" y="310"/>
                  </a:cxn>
                  <a:cxn ang="0">
                    <a:pos x="887" y="299"/>
                  </a:cxn>
                  <a:cxn ang="0">
                    <a:pos x="933" y="287"/>
                  </a:cxn>
                  <a:cxn ang="0">
                    <a:pos x="980" y="275"/>
                  </a:cxn>
                  <a:cxn ang="0">
                    <a:pos x="1006" y="259"/>
                  </a:cxn>
                  <a:cxn ang="0">
                    <a:pos x="1012" y="237"/>
                  </a:cxn>
                  <a:cxn ang="0">
                    <a:pos x="1000" y="212"/>
                  </a:cxn>
                  <a:cxn ang="0">
                    <a:pos x="967" y="183"/>
                  </a:cxn>
                  <a:cxn ang="0">
                    <a:pos x="932" y="154"/>
                  </a:cxn>
                  <a:cxn ang="0">
                    <a:pos x="895" y="125"/>
                  </a:cxn>
                  <a:cxn ang="0">
                    <a:pos x="857" y="97"/>
                  </a:cxn>
                  <a:cxn ang="0">
                    <a:pos x="817" y="68"/>
                  </a:cxn>
                  <a:cxn ang="0">
                    <a:pos x="777" y="41"/>
                  </a:cxn>
                  <a:cxn ang="0">
                    <a:pos x="736" y="14"/>
                  </a:cxn>
                  <a:cxn ang="0">
                    <a:pos x="706" y="0"/>
                  </a:cxn>
                  <a:cxn ang="0">
                    <a:pos x="687" y="0"/>
                  </a:cxn>
                  <a:cxn ang="0">
                    <a:pos x="672" y="2"/>
                  </a:cxn>
                  <a:cxn ang="0">
                    <a:pos x="659" y="4"/>
                  </a:cxn>
                  <a:cxn ang="0">
                    <a:pos x="647" y="8"/>
                  </a:cxn>
                  <a:cxn ang="0">
                    <a:pos x="636" y="14"/>
                  </a:cxn>
                  <a:cxn ang="0">
                    <a:pos x="623" y="21"/>
                  </a:cxn>
                  <a:cxn ang="0">
                    <a:pos x="608" y="30"/>
                  </a:cxn>
                  <a:cxn ang="0">
                    <a:pos x="580" y="42"/>
                  </a:cxn>
                  <a:cxn ang="0">
                    <a:pos x="542" y="55"/>
                  </a:cxn>
                  <a:cxn ang="0">
                    <a:pos x="504" y="66"/>
                  </a:cxn>
                  <a:cxn ang="0">
                    <a:pos x="467" y="77"/>
                  </a:cxn>
                  <a:cxn ang="0">
                    <a:pos x="430" y="87"/>
                  </a:cxn>
                  <a:cxn ang="0">
                    <a:pos x="394" y="96"/>
                  </a:cxn>
                  <a:cxn ang="0">
                    <a:pos x="358" y="105"/>
                  </a:cxn>
                  <a:cxn ang="0">
                    <a:pos x="323" y="113"/>
                  </a:cxn>
                  <a:cxn ang="0">
                    <a:pos x="288" y="120"/>
                  </a:cxn>
                  <a:cxn ang="0">
                    <a:pos x="253" y="128"/>
                  </a:cxn>
                  <a:cxn ang="0">
                    <a:pos x="219" y="135"/>
                  </a:cxn>
                  <a:cxn ang="0">
                    <a:pos x="185" y="142"/>
                  </a:cxn>
                  <a:cxn ang="0">
                    <a:pos x="151" y="150"/>
                  </a:cxn>
                  <a:cxn ang="0">
                    <a:pos x="118" y="157"/>
                  </a:cxn>
                  <a:cxn ang="0">
                    <a:pos x="84" y="164"/>
                  </a:cxn>
                  <a:cxn ang="0">
                    <a:pos x="51" y="172"/>
                  </a:cxn>
                </a:cxnLst>
                <a:rect l="0" t="0" r="r" b="b"/>
                <a:pathLst>
                  <a:path w="1015" h="457">
                    <a:moveTo>
                      <a:pt x="34" y="176"/>
                    </a:moveTo>
                    <a:lnTo>
                      <a:pt x="30" y="179"/>
                    </a:lnTo>
                    <a:lnTo>
                      <a:pt x="26" y="183"/>
                    </a:lnTo>
                    <a:lnTo>
                      <a:pt x="22" y="186"/>
                    </a:lnTo>
                    <a:lnTo>
                      <a:pt x="18" y="189"/>
                    </a:lnTo>
                    <a:lnTo>
                      <a:pt x="13" y="192"/>
                    </a:lnTo>
                    <a:lnTo>
                      <a:pt x="9" y="196"/>
                    </a:lnTo>
                    <a:lnTo>
                      <a:pt x="4" y="199"/>
                    </a:lnTo>
                    <a:lnTo>
                      <a:pt x="0" y="202"/>
                    </a:lnTo>
                    <a:lnTo>
                      <a:pt x="9" y="221"/>
                    </a:lnTo>
                    <a:lnTo>
                      <a:pt x="20" y="240"/>
                    </a:lnTo>
                    <a:lnTo>
                      <a:pt x="32" y="259"/>
                    </a:lnTo>
                    <a:lnTo>
                      <a:pt x="46" y="278"/>
                    </a:lnTo>
                    <a:lnTo>
                      <a:pt x="61" y="296"/>
                    </a:lnTo>
                    <a:lnTo>
                      <a:pt x="76" y="313"/>
                    </a:lnTo>
                    <a:lnTo>
                      <a:pt x="93" y="330"/>
                    </a:lnTo>
                    <a:lnTo>
                      <a:pt x="110" y="347"/>
                    </a:lnTo>
                    <a:lnTo>
                      <a:pt x="129" y="363"/>
                    </a:lnTo>
                    <a:lnTo>
                      <a:pt x="147" y="378"/>
                    </a:lnTo>
                    <a:lnTo>
                      <a:pt x="166" y="393"/>
                    </a:lnTo>
                    <a:lnTo>
                      <a:pt x="185" y="408"/>
                    </a:lnTo>
                    <a:lnTo>
                      <a:pt x="204" y="421"/>
                    </a:lnTo>
                    <a:lnTo>
                      <a:pt x="223" y="434"/>
                    </a:lnTo>
                    <a:lnTo>
                      <a:pt x="241" y="446"/>
                    </a:lnTo>
                    <a:lnTo>
                      <a:pt x="260" y="457"/>
                    </a:lnTo>
                    <a:lnTo>
                      <a:pt x="283" y="451"/>
                    </a:lnTo>
                    <a:lnTo>
                      <a:pt x="306" y="446"/>
                    </a:lnTo>
                    <a:lnTo>
                      <a:pt x="329" y="439"/>
                    </a:lnTo>
                    <a:lnTo>
                      <a:pt x="353" y="433"/>
                    </a:lnTo>
                    <a:lnTo>
                      <a:pt x="376" y="428"/>
                    </a:lnTo>
                    <a:lnTo>
                      <a:pt x="399" y="422"/>
                    </a:lnTo>
                    <a:lnTo>
                      <a:pt x="422" y="416"/>
                    </a:lnTo>
                    <a:lnTo>
                      <a:pt x="445" y="410"/>
                    </a:lnTo>
                    <a:lnTo>
                      <a:pt x="469" y="404"/>
                    </a:lnTo>
                    <a:lnTo>
                      <a:pt x="492" y="398"/>
                    </a:lnTo>
                    <a:lnTo>
                      <a:pt x="515" y="393"/>
                    </a:lnTo>
                    <a:lnTo>
                      <a:pt x="538" y="387"/>
                    </a:lnTo>
                    <a:lnTo>
                      <a:pt x="561" y="381"/>
                    </a:lnTo>
                    <a:lnTo>
                      <a:pt x="585" y="375"/>
                    </a:lnTo>
                    <a:lnTo>
                      <a:pt x="608" y="369"/>
                    </a:lnTo>
                    <a:lnTo>
                      <a:pt x="632" y="363"/>
                    </a:lnTo>
                    <a:lnTo>
                      <a:pt x="655" y="357"/>
                    </a:lnTo>
                    <a:lnTo>
                      <a:pt x="678" y="352"/>
                    </a:lnTo>
                    <a:lnTo>
                      <a:pt x="701" y="345"/>
                    </a:lnTo>
                    <a:lnTo>
                      <a:pt x="724" y="339"/>
                    </a:lnTo>
                    <a:lnTo>
                      <a:pt x="748" y="334"/>
                    </a:lnTo>
                    <a:lnTo>
                      <a:pt x="771" y="328"/>
                    </a:lnTo>
                    <a:lnTo>
                      <a:pt x="794" y="322"/>
                    </a:lnTo>
                    <a:lnTo>
                      <a:pt x="817" y="316"/>
                    </a:lnTo>
                    <a:lnTo>
                      <a:pt x="840" y="310"/>
                    </a:lnTo>
                    <a:lnTo>
                      <a:pt x="864" y="304"/>
                    </a:lnTo>
                    <a:lnTo>
                      <a:pt x="887" y="299"/>
                    </a:lnTo>
                    <a:lnTo>
                      <a:pt x="910" y="293"/>
                    </a:lnTo>
                    <a:lnTo>
                      <a:pt x="933" y="287"/>
                    </a:lnTo>
                    <a:lnTo>
                      <a:pt x="956" y="281"/>
                    </a:lnTo>
                    <a:lnTo>
                      <a:pt x="980" y="275"/>
                    </a:lnTo>
                    <a:lnTo>
                      <a:pt x="1003" y="269"/>
                    </a:lnTo>
                    <a:lnTo>
                      <a:pt x="1006" y="259"/>
                    </a:lnTo>
                    <a:lnTo>
                      <a:pt x="1009" y="248"/>
                    </a:lnTo>
                    <a:lnTo>
                      <a:pt x="1012" y="237"/>
                    </a:lnTo>
                    <a:lnTo>
                      <a:pt x="1015" y="227"/>
                    </a:lnTo>
                    <a:lnTo>
                      <a:pt x="1000" y="212"/>
                    </a:lnTo>
                    <a:lnTo>
                      <a:pt x="983" y="198"/>
                    </a:lnTo>
                    <a:lnTo>
                      <a:pt x="967" y="183"/>
                    </a:lnTo>
                    <a:lnTo>
                      <a:pt x="950" y="168"/>
                    </a:lnTo>
                    <a:lnTo>
                      <a:pt x="932" y="154"/>
                    </a:lnTo>
                    <a:lnTo>
                      <a:pt x="914" y="139"/>
                    </a:lnTo>
                    <a:lnTo>
                      <a:pt x="895" y="125"/>
                    </a:lnTo>
                    <a:lnTo>
                      <a:pt x="877" y="111"/>
                    </a:lnTo>
                    <a:lnTo>
                      <a:pt x="857" y="97"/>
                    </a:lnTo>
                    <a:lnTo>
                      <a:pt x="837" y="82"/>
                    </a:lnTo>
                    <a:lnTo>
                      <a:pt x="817" y="68"/>
                    </a:lnTo>
                    <a:lnTo>
                      <a:pt x="797" y="55"/>
                    </a:lnTo>
                    <a:lnTo>
                      <a:pt x="777" y="41"/>
                    </a:lnTo>
                    <a:lnTo>
                      <a:pt x="757" y="27"/>
                    </a:lnTo>
                    <a:lnTo>
                      <a:pt x="736" y="14"/>
                    </a:lnTo>
                    <a:lnTo>
                      <a:pt x="716" y="0"/>
                    </a:lnTo>
                    <a:lnTo>
                      <a:pt x="706" y="0"/>
                    </a:lnTo>
                    <a:lnTo>
                      <a:pt x="696" y="0"/>
                    </a:lnTo>
                    <a:lnTo>
                      <a:pt x="687" y="0"/>
                    </a:lnTo>
                    <a:lnTo>
                      <a:pt x="680" y="0"/>
                    </a:lnTo>
                    <a:lnTo>
                      <a:pt x="672" y="2"/>
                    </a:lnTo>
                    <a:lnTo>
                      <a:pt x="666" y="3"/>
                    </a:lnTo>
                    <a:lnTo>
                      <a:pt x="659" y="4"/>
                    </a:lnTo>
                    <a:lnTo>
                      <a:pt x="653" y="6"/>
                    </a:lnTo>
                    <a:lnTo>
                      <a:pt x="647" y="8"/>
                    </a:lnTo>
                    <a:lnTo>
                      <a:pt x="641" y="11"/>
                    </a:lnTo>
                    <a:lnTo>
                      <a:pt x="636" y="14"/>
                    </a:lnTo>
                    <a:lnTo>
                      <a:pt x="629" y="18"/>
                    </a:lnTo>
                    <a:lnTo>
                      <a:pt x="623" y="21"/>
                    </a:lnTo>
                    <a:lnTo>
                      <a:pt x="615" y="25"/>
                    </a:lnTo>
                    <a:lnTo>
                      <a:pt x="608" y="30"/>
                    </a:lnTo>
                    <a:lnTo>
                      <a:pt x="600" y="35"/>
                    </a:lnTo>
                    <a:lnTo>
                      <a:pt x="580" y="42"/>
                    </a:lnTo>
                    <a:lnTo>
                      <a:pt x="561" y="48"/>
                    </a:lnTo>
                    <a:lnTo>
                      <a:pt x="542" y="55"/>
                    </a:lnTo>
                    <a:lnTo>
                      <a:pt x="523" y="60"/>
                    </a:lnTo>
                    <a:lnTo>
                      <a:pt x="504" y="66"/>
                    </a:lnTo>
                    <a:lnTo>
                      <a:pt x="486" y="71"/>
                    </a:lnTo>
                    <a:lnTo>
                      <a:pt x="467" y="77"/>
                    </a:lnTo>
                    <a:lnTo>
                      <a:pt x="448" y="82"/>
                    </a:lnTo>
                    <a:lnTo>
                      <a:pt x="430" y="87"/>
                    </a:lnTo>
                    <a:lnTo>
                      <a:pt x="412" y="92"/>
                    </a:lnTo>
                    <a:lnTo>
                      <a:pt x="394" y="96"/>
                    </a:lnTo>
                    <a:lnTo>
                      <a:pt x="376" y="100"/>
                    </a:lnTo>
                    <a:lnTo>
                      <a:pt x="358" y="105"/>
                    </a:lnTo>
                    <a:lnTo>
                      <a:pt x="340" y="109"/>
                    </a:lnTo>
                    <a:lnTo>
                      <a:pt x="323" y="113"/>
                    </a:lnTo>
                    <a:lnTo>
                      <a:pt x="305" y="117"/>
                    </a:lnTo>
                    <a:lnTo>
                      <a:pt x="288" y="120"/>
                    </a:lnTo>
                    <a:lnTo>
                      <a:pt x="270" y="124"/>
                    </a:lnTo>
                    <a:lnTo>
                      <a:pt x="253" y="128"/>
                    </a:lnTo>
                    <a:lnTo>
                      <a:pt x="236" y="132"/>
                    </a:lnTo>
                    <a:lnTo>
                      <a:pt x="219" y="135"/>
                    </a:lnTo>
                    <a:lnTo>
                      <a:pt x="202" y="139"/>
                    </a:lnTo>
                    <a:lnTo>
                      <a:pt x="185" y="142"/>
                    </a:lnTo>
                    <a:lnTo>
                      <a:pt x="168" y="146"/>
                    </a:lnTo>
                    <a:lnTo>
                      <a:pt x="151" y="150"/>
                    </a:lnTo>
                    <a:lnTo>
                      <a:pt x="134" y="153"/>
                    </a:lnTo>
                    <a:lnTo>
                      <a:pt x="118" y="157"/>
                    </a:lnTo>
                    <a:lnTo>
                      <a:pt x="101" y="161"/>
                    </a:lnTo>
                    <a:lnTo>
                      <a:pt x="84" y="164"/>
                    </a:lnTo>
                    <a:lnTo>
                      <a:pt x="68" y="168"/>
                    </a:lnTo>
                    <a:lnTo>
                      <a:pt x="51" y="172"/>
                    </a:lnTo>
                    <a:lnTo>
                      <a:pt x="34" y="176"/>
                    </a:lnTo>
                    <a:close/>
                  </a:path>
                </a:pathLst>
              </a:custGeom>
              <a:solidFill>
                <a:srgbClr val="B7BC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1" name="Freeform 243"/>
              <p:cNvSpPr>
                <a:spLocks/>
              </p:cNvSpPr>
              <p:nvPr/>
            </p:nvSpPr>
            <p:spPr bwMode="auto">
              <a:xfrm>
                <a:off x="3158133" y="4346178"/>
                <a:ext cx="974328" cy="444500"/>
              </a:xfrm>
              <a:custGeom>
                <a:avLst/>
                <a:gdLst/>
                <a:ahLst/>
                <a:cxnLst>
                  <a:cxn ang="0">
                    <a:pos x="32" y="171"/>
                  </a:cxn>
                  <a:cxn ang="0">
                    <a:pos x="23" y="177"/>
                  </a:cxn>
                  <a:cxn ang="0">
                    <a:pos x="13" y="183"/>
                  </a:cxn>
                  <a:cxn ang="0">
                    <a:pos x="4" y="190"/>
                  </a:cxn>
                  <a:cxn ang="0">
                    <a:pos x="9" y="212"/>
                  </a:cxn>
                  <a:cxn ang="0">
                    <a:pos x="32" y="250"/>
                  </a:cxn>
                  <a:cxn ang="0">
                    <a:pos x="60" y="286"/>
                  </a:cxn>
                  <a:cxn ang="0">
                    <a:pos x="93" y="321"/>
                  </a:cxn>
                  <a:cxn ang="0">
                    <a:pos x="128" y="354"/>
                  </a:cxn>
                  <a:cxn ang="0">
                    <a:pos x="166" y="384"/>
                  </a:cxn>
                  <a:cxn ang="0">
                    <a:pos x="204" y="412"/>
                  </a:cxn>
                  <a:cxn ang="0">
                    <a:pos x="242" y="437"/>
                  </a:cxn>
                  <a:cxn ang="0">
                    <a:pos x="283" y="442"/>
                  </a:cxn>
                  <a:cxn ang="0">
                    <a:pos x="327" y="431"/>
                  </a:cxn>
                  <a:cxn ang="0">
                    <a:pos x="372" y="420"/>
                  </a:cxn>
                  <a:cxn ang="0">
                    <a:pos x="416" y="409"/>
                  </a:cxn>
                  <a:cxn ang="0">
                    <a:pos x="460" y="398"/>
                  </a:cxn>
                  <a:cxn ang="0">
                    <a:pos x="504" y="387"/>
                  </a:cxn>
                  <a:cxn ang="0">
                    <a:pos x="549" y="375"/>
                  </a:cxn>
                  <a:cxn ang="0">
                    <a:pos x="593" y="364"/>
                  </a:cxn>
                  <a:cxn ang="0">
                    <a:pos x="637" y="353"/>
                  </a:cxn>
                  <a:cxn ang="0">
                    <a:pos x="681" y="342"/>
                  </a:cxn>
                  <a:cxn ang="0">
                    <a:pos x="725" y="330"/>
                  </a:cxn>
                  <a:cxn ang="0">
                    <a:pos x="769" y="319"/>
                  </a:cxn>
                  <a:cxn ang="0">
                    <a:pos x="814" y="308"/>
                  </a:cxn>
                  <a:cxn ang="0">
                    <a:pos x="858" y="297"/>
                  </a:cxn>
                  <a:cxn ang="0">
                    <a:pos x="902" y="286"/>
                  </a:cxn>
                  <a:cxn ang="0">
                    <a:pos x="947" y="275"/>
                  </a:cxn>
                  <a:cxn ang="0">
                    <a:pos x="972" y="259"/>
                  </a:cxn>
                  <a:cxn ang="0">
                    <a:pos x="979" y="237"/>
                  </a:cxn>
                  <a:cxn ang="0">
                    <a:pos x="966" y="212"/>
                  </a:cxn>
                  <a:cxn ang="0">
                    <a:pos x="934" y="183"/>
                  </a:cxn>
                  <a:cxn ang="0">
                    <a:pos x="899" y="154"/>
                  </a:cxn>
                  <a:cxn ang="0">
                    <a:pos x="862" y="125"/>
                  </a:cxn>
                  <a:cxn ang="0">
                    <a:pos x="824" y="96"/>
                  </a:cxn>
                  <a:cxn ang="0">
                    <a:pos x="784" y="68"/>
                  </a:cxn>
                  <a:cxn ang="0">
                    <a:pos x="744" y="41"/>
                  </a:cxn>
                  <a:cxn ang="0">
                    <a:pos x="704" y="14"/>
                  </a:cxn>
                  <a:cxn ang="0">
                    <a:pos x="674" y="0"/>
                  </a:cxn>
                  <a:cxn ang="0">
                    <a:pos x="655" y="0"/>
                  </a:cxn>
                  <a:cxn ang="0">
                    <a:pos x="640" y="1"/>
                  </a:cxn>
                  <a:cxn ang="0">
                    <a:pos x="626" y="4"/>
                  </a:cxn>
                  <a:cxn ang="0">
                    <a:pos x="614" y="8"/>
                  </a:cxn>
                  <a:cxn ang="0">
                    <a:pos x="602" y="14"/>
                  </a:cxn>
                  <a:cxn ang="0">
                    <a:pos x="589" y="21"/>
                  </a:cxn>
                  <a:cxn ang="0">
                    <a:pos x="575" y="30"/>
                  </a:cxn>
                  <a:cxn ang="0">
                    <a:pos x="549" y="41"/>
                  </a:cxn>
                  <a:cxn ang="0">
                    <a:pos x="513" y="52"/>
                  </a:cxn>
                  <a:cxn ang="0">
                    <a:pos x="478" y="63"/>
                  </a:cxn>
                  <a:cxn ang="0">
                    <a:pos x="443" y="73"/>
                  </a:cxn>
                  <a:cxn ang="0">
                    <a:pos x="408" y="82"/>
                  </a:cxn>
                  <a:cxn ang="0">
                    <a:pos x="375" y="91"/>
                  </a:cxn>
                  <a:cxn ang="0">
                    <a:pos x="341" y="99"/>
                  </a:cxn>
                  <a:cxn ang="0">
                    <a:pos x="307" y="107"/>
                  </a:cxn>
                  <a:cxn ang="0">
                    <a:pos x="274" y="114"/>
                  </a:cxn>
                  <a:cxn ang="0">
                    <a:pos x="242" y="121"/>
                  </a:cxn>
                  <a:cxn ang="0">
                    <a:pos x="210" y="128"/>
                  </a:cxn>
                  <a:cxn ang="0">
                    <a:pos x="178" y="135"/>
                  </a:cxn>
                  <a:cxn ang="0">
                    <a:pos x="146" y="142"/>
                  </a:cxn>
                  <a:cxn ang="0">
                    <a:pos x="115" y="149"/>
                  </a:cxn>
                  <a:cxn ang="0">
                    <a:pos x="84" y="156"/>
                  </a:cxn>
                  <a:cxn ang="0">
                    <a:pos x="52" y="164"/>
                  </a:cxn>
                </a:cxnLst>
                <a:rect l="0" t="0" r="r" b="b"/>
                <a:pathLst>
                  <a:path w="982" h="448">
                    <a:moveTo>
                      <a:pt x="36" y="168"/>
                    </a:moveTo>
                    <a:lnTo>
                      <a:pt x="32" y="171"/>
                    </a:lnTo>
                    <a:lnTo>
                      <a:pt x="27" y="174"/>
                    </a:lnTo>
                    <a:lnTo>
                      <a:pt x="23" y="177"/>
                    </a:lnTo>
                    <a:lnTo>
                      <a:pt x="18" y="180"/>
                    </a:lnTo>
                    <a:lnTo>
                      <a:pt x="13" y="183"/>
                    </a:lnTo>
                    <a:lnTo>
                      <a:pt x="9" y="187"/>
                    </a:lnTo>
                    <a:lnTo>
                      <a:pt x="4" y="190"/>
                    </a:lnTo>
                    <a:lnTo>
                      <a:pt x="0" y="193"/>
                    </a:lnTo>
                    <a:lnTo>
                      <a:pt x="9" y="212"/>
                    </a:lnTo>
                    <a:lnTo>
                      <a:pt x="19" y="231"/>
                    </a:lnTo>
                    <a:lnTo>
                      <a:pt x="32" y="250"/>
                    </a:lnTo>
                    <a:lnTo>
                      <a:pt x="45" y="269"/>
                    </a:lnTo>
                    <a:lnTo>
                      <a:pt x="60" y="286"/>
                    </a:lnTo>
                    <a:lnTo>
                      <a:pt x="76" y="304"/>
                    </a:lnTo>
                    <a:lnTo>
                      <a:pt x="93" y="321"/>
                    </a:lnTo>
                    <a:lnTo>
                      <a:pt x="111" y="338"/>
                    </a:lnTo>
                    <a:lnTo>
                      <a:pt x="128" y="354"/>
                    </a:lnTo>
                    <a:lnTo>
                      <a:pt x="147" y="369"/>
                    </a:lnTo>
                    <a:lnTo>
                      <a:pt x="166" y="384"/>
                    </a:lnTo>
                    <a:lnTo>
                      <a:pt x="185" y="399"/>
                    </a:lnTo>
                    <a:lnTo>
                      <a:pt x="204" y="412"/>
                    </a:lnTo>
                    <a:lnTo>
                      <a:pt x="223" y="425"/>
                    </a:lnTo>
                    <a:lnTo>
                      <a:pt x="242" y="437"/>
                    </a:lnTo>
                    <a:lnTo>
                      <a:pt x="261" y="448"/>
                    </a:lnTo>
                    <a:lnTo>
                      <a:pt x="283" y="442"/>
                    </a:lnTo>
                    <a:lnTo>
                      <a:pt x="305" y="437"/>
                    </a:lnTo>
                    <a:lnTo>
                      <a:pt x="327" y="431"/>
                    </a:lnTo>
                    <a:lnTo>
                      <a:pt x="349" y="425"/>
                    </a:lnTo>
                    <a:lnTo>
                      <a:pt x="372" y="420"/>
                    </a:lnTo>
                    <a:lnTo>
                      <a:pt x="393" y="414"/>
                    </a:lnTo>
                    <a:lnTo>
                      <a:pt x="416" y="409"/>
                    </a:lnTo>
                    <a:lnTo>
                      <a:pt x="438" y="403"/>
                    </a:lnTo>
                    <a:lnTo>
                      <a:pt x="460" y="398"/>
                    </a:lnTo>
                    <a:lnTo>
                      <a:pt x="482" y="392"/>
                    </a:lnTo>
                    <a:lnTo>
                      <a:pt x="504" y="387"/>
                    </a:lnTo>
                    <a:lnTo>
                      <a:pt x="526" y="381"/>
                    </a:lnTo>
                    <a:lnTo>
                      <a:pt x="549" y="375"/>
                    </a:lnTo>
                    <a:lnTo>
                      <a:pt x="571" y="369"/>
                    </a:lnTo>
                    <a:lnTo>
                      <a:pt x="593" y="364"/>
                    </a:lnTo>
                    <a:lnTo>
                      <a:pt x="615" y="359"/>
                    </a:lnTo>
                    <a:lnTo>
                      <a:pt x="637" y="353"/>
                    </a:lnTo>
                    <a:lnTo>
                      <a:pt x="659" y="348"/>
                    </a:lnTo>
                    <a:lnTo>
                      <a:pt x="681" y="342"/>
                    </a:lnTo>
                    <a:lnTo>
                      <a:pt x="703" y="336"/>
                    </a:lnTo>
                    <a:lnTo>
                      <a:pt x="725" y="330"/>
                    </a:lnTo>
                    <a:lnTo>
                      <a:pt x="748" y="325"/>
                    </a:lnTo>
                    <a:lnTo>
                      <a:pt x="769" y="319"/>
                    </a:lnTo>
                    <a:lnTo>
                      <a:pt x="792" y="314"/>
                    </a:lnTo>
                    <a:lnTo>
                      <a:pt x="814" y="308"/>
                    </a:lnTo>
                    <a:lnTo>
                      <a:pt x="836" y="303"/>
                    </a:lnTo>
                    <a:lnTo>
                      <a:pt x="858" y="297"/>
                    </a:lnTo>
                    <a:lnTo>
                      <a:pt x="880" y="292"/>
                    </a:lnTo>
                    <a:lnTo>
                      <a:pt x="902" y="286"/>
                    </a:lnTo>
                    <a:lnTo>
                      <a:pt x="925" y="280"/>
                    </a:lnTo>
                    <a:lnTo>
                      <a:pt x="947" y="275"/>
                    </a:lnTo>
                    <a:lnTo>
                      <a:pt x="969" y="269"/>
                    </a:lnTo>
                    <a:lnTo>
                      <a:pt x="972" y="259"/>
                    </a:lnTo>
                    <a:lnTo>
                      <a:pt x="975" y="248"/>
                    </a:lnTo>
                    <a:lnTo>
                      <a:pt x="979" y="237"/>
                    </a:lnTo>
                    <a:lnTo>
                      <a:pt x="982" y="227"/>
                    </a:lnTo>
                    <a:lnTo>
                      <a:pt x="966" y="212"/>
                    </a:lnTo>
                    <a:lnTo>
                      <a:pt x="951" y="198"/>
                    </a:lnTo>
                    <a:lnTo>
                      <a:pt x="934" y="183"/>
                    </a:lnTo>
                    <a:lnTo>
                      <a:pt x="917" y="168"/>
                    </a:lnTo>
                    <a:lnTo>
                      <a:pt x="899" y="154"/>
                    </a:lnTo>
                    <a:lnTo>
                      <a:pt x="880" y="139"/>
                    </a:lnTo>
                    <a:lnTo>
                      <a:pt x="862" y="125"/>
                    </a:lnTo>
                    <a:lnTo>
                      <a:pt x="843" y="111"/>
                    </a:lnTo>
                    <a:lnTo>
                      <a:pt x="824" y="96"/>
                    </a:lnTo>
                    <a:lnTo>
                      <a:pt x="804" y="82"/>
                    </a:lnTo>
                    <a:lnTo>
                      <a:pt x="784" y="68"/>
                    </a:lnTo>
                    <a:lnTo>
                      <a:pt x="764" y="55"/>
                    </a:lnTo>
                    <a:lnTo>
                      <a:pt x="744" y="41"/>
                    </a:lnTo>
                    <a:lnTo>
                      <a:pt x="724" y="27"/>
                    </a:lnTo>
                    <a:lnTo>
                      <a:pt x="704" y="14"/>
                    </a:lnTo>
                    <a:lnTo>
                      <a:pt x="684" y="2"/>
                    </a:lnTo>
                    <a:lnTo>
                      <a:pt x="674" y="0"/>
                    </a:lnTo>
                    <a:lnTo>
                      <a:pt x="664" y="0"/>
                    </a:lnTo>
                    <a:lnTo>
                      <a:pt x="655" y="0"/>
                    </a:lnTo>
                    <a:lnTo>
                      <a:pt x="647" y="0"/>
                    </a:lnTo>
                    <a:lnTo>
                      <a:pt x="640" y="1"/>
                    </a:lnTo>
                    <a:lnTo>
                      <a:pt x="633" y="2"/>
                    </a:lnTo>
                    <a:lnTo>
                      <a:pt x="626" y="4"/>
                    </a:lnTo>
                    <a:lnTo>
                      <a:pt x="619" y="6"/>
                    </a:lnTo>
                    <a:lnTo>
                      <a:pt x="614" y="8"/>
                    </a:lnTo>
                    <a:lnTo>
                      <a:pt x="607" y="11"/>
                    </a:lnTo>
                    <a:lnTo>
                      <a:pt x="602" y="14"/>
                    </a:lnTo>
                    <a:lnTo>
                      <a:pt x="595" y="18"/>
                    </a:lnTo>
                    <a:lnTo>
                      <a:pt x="589" y="21"/>
                    </a:lnTo>
                    <a:lnTo>
                      <a:pt x="582" y="25"/>
                    </a:lnTo>
                    <a:lnTo>
                      <a:pt x="575" y="30"/>
                    </a:lnTo>
                    <a:lnTo>
                      <a:pt x="568" y="34"/>
                    </a:lnTo>
                    <a:lnTo>
                      <a:pt x="549" y="41"/>
                    </a:lnTo>
                    <a:lnTo>
                      <a:pt x="531" y="47"/>
                    </a:lnTo>
                    <a:lnTo>
                      <a:pt x="513" y="52"/>
                    </a:lnTo>
                    <a:lnTo>
                      <a:pt x="495" y="58"/>
                    </a:lnTo>
                    <a:lnTo>
                      <a:pt x="478" y="63"/>
                    </a:lnTo>
                    <a:lnTo>
                      <a:pt x="460" y="68"/>
                    </a:lnTo>
                    <a:lnTo>
                      <a:pt x="443" y="73"/>
                    </a:lnTo>
                    <a:lnTo>
                      <a:pt x="426" y="78"/>
                    </a:lnTo>
                    <a:lnTo>
                      <a:pt x="408" y="82"/>
                    </a:lnTo>
                    <a:lnTo>
                      <a:pt x="391" y="87"/>
                    </a:lnTo>
                    <a:lnTo>
                      <a:pt x="375" y="91"/>
                    </a:lnTo>
                    <a:lnTo>
                      <a:pt x="357" y="95"/>
                    </a:lnTo>
                    <a:lnTo>
                      <a:pt x="341" y="99"/>
                    </a:lnTo>
                    <a:lnTo>
                      <a:pt x="324" y="103"/>
                    </a:lnTo>
                    <a:lnTo>
                      <a:pt x="307" y="107"/>
                    </a:lnTo>
                    <a:lnTo>
                      <a:pt x="291" y="111"/>
                    </a:lnTo>
                    <a:lnTo>
                      <a:pt x="274" y="114"/>
                    </a:lnTo>
                    <a:lnTo>
                      <a:pt x="258" y="118"/>
                    </a:lnTo>
                    <a:lnTo>
                      <a:pt x="242" y="121"/>
                    </a:lnTo>
                    <a:lnTo>
                      <a:pt x="226" y="125"/>
                    </a:lnTo>
                    <a:lnTo>
                      <a:pt x="210" y="128"/>
                    </a:lnTo>
                    <a:lnTo>
                      <a:pt x="194" y="132"/>
                    </a:lnTo>
                    <a:lnTo>
                      <a:pt x="178" y="135"/>
                    </a:lnTo>
                    <a:lnTo>
                      <a:pt x="162" y="139"/>
                    </a:lnTo>
                    <a:lnTo>
                      <a:pt x="146" y="142"/>
                    </a:lnTo>
                    <a:lnTo>
                      <a:pt x="131" y="146"/>
                    </a:lnTo>
                    <a:lnTo>
                      <a:pt x="115" y="149"/>
                    </a:lnTo>
                    <a:lnTo>
                      <a:pt x="99" y="153"/>
                    </a:lnTo>
                    <a:lnTo>
                      <a:pt x="84" y="156"/>
                    </a:lnTo>
                    <a:lnTo>
                      <a:pt x="67" y="160"/>
                    </a:lnTo>
                    <a:lnTo>
                      <a:pt x="52" y="164"/>
                    </a:lnTo>
                    <a:lnTo>
                      <a:pt x="36" y="168"/>
                    </a:lnTo>
                    <a:close/>
                  </a:path>
                </a:pathLst>
              </a:custGeom>
              <a:solidFill>
                <a:srgbClr val="B7BC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2" name="Freeform 244"/>
              <p:cNvSpPr>
                <a:spLocks/>
              </p:cNvSpPr>
              <p:nvPr/>
            </p:nvSpPr>
            <p:spPr bwMode="auto">
              <a:xfrm>
                <a:off x="3189883" y="4346178"/>
                <a:ext cx="943570" cy="436563"/>
              </a:xfrm>
              <a:custGeom>
                <a:avLst/>
                <a:gdLst/>
                <a:ahLst/>
                <a:cxnLst>
                  <a:cxn ang="0">
                    <a:pos x="35" y="162"/>
                  </a:cxn>
                  <a:cxn ang="0">
                    <a:pos x="25" y="169"/>
                  </a:cxn>
                  <a:cxn ang="0">
                    <a:pos x="15" y="175"/>
                  </a:cxn>
                  <a:cxn ang="0">
                    <a:pos x="6" y="181"/>
                  </a:cxn>
                  <a:cxn ang="0">
                    <a:pos x="10" y="203"/>
                  </a:cxn>
                  <a:cxn ang="0">
                    <a:pos x="33" y="241"/>
                  </a:cxn>
                  <a:cxn ang="0">
                    <a:pos x="61" y="277"/>
                  </a:cxn>
                  <a:cxn ang="0">
                    <a:pos x="95" y="312"/>
                  </a:cxn>
                  <a:cxn ang="0">
                    <a:pos x="131" y="345"/>
                  </a:cxn>
                  <a:cxn ang="0">
                    <a:pos x="169" y="376"/>
                  </a:cxn>
                  <a:cxn ang="0">
                    <a:pos x="207" y="404"/>
                  </a:cxn>
                  <a:cxn ang="0">
                    <a:pos x="245" y="429"/>
                  </a:cxn>
                  <a:cxn ang="0">
                    <a:pos x="284" y="435"/>
                  </a:cxn>
                  <a:cxn ang="0">
                    <a:pos x="326" y="424"/>
                  </a:cxn>
                  <a:cxn ang="0">
                    <a:pos x="368" y="413"/>
                  </a:cxn>
                  <a:cxn ang="0">
                    <a:pos x="411" y="402"/>
                  </a:cxn>
                  <a:cxn ang="0">
                    <a:pos x="453" y="392"/>
                  </a:cxn>
                  <a:cxn ang="0">
                    <a:pos x="495" y="381"/>
                  </a:cxn>
                  <a:cxn ang="0">
                    <a:pos x="537" y="371"/>
                  </a:cxn>
                  <a:cxn ang="0">
                    <a:pos x="579" y="360"/>
                  </a:cxn>
                  <a:cxn ang="0">
                    <a:pos x="621" y="349"/>
                  </a:cxn>
                  <a:cxn ang="0">
                    <a:pos x="663" y="338"/>
                  </a:cxn>
                  <a:cxn ang="0">
                    <a:pos x="705" y="328"/>
                  </a:cxn>
                  <a:cxn ang="0">
                    <a:pos x="748" y="317"/>
                  </a:cxn>
                  <a:cxn ang="0">
                    <a:pos x="790" y="307"/>
                  </a:cxn>
                  <a:cxn ang="0">
                    <a:pos x="832" y="296"/>
                  </a:cxn>
                  <a:cxn ang="0">
                    <a:pos x="874" y="285"/>
                  </a:cxn>
                  <a:cxn ang="0">
                    <a:pos x="916" y="274"/>
                  </a:cxn>
                  <a:cxn ang="0">
                    <a:pos x="940" y="259"/>
                  </a:cxn>
                  <a:cxn ang="0">
                    <a:pos x="947" y="237"/>
                  </a:cxn>
                  <a:cxn ang="0">
                    <a:pos x="936" y="212"/>
                  </a:cxn>
                  <a:cxn ang="0">
                    <a:pos x="903" y="183"/>
                  </a:cxn>
                  <a:cxn ang="0">
                    <a:pos x="867" y="153"/>
                  </a:cxn>
                  <a:cxn ang="0">
                    <a:pos x="831" y="124"/>
                  </a:cxn>
                  <a:cxn ang="0">
                    <a:pos x="792" y="96"/>
                  </a:cxn>
                  <a:cxn ang="0">
                    <a:pos x="752" y="68"/>
                  </a:cxn>
                  <a:cxn ang="0">
                    <a:pos x="713" y="41"/>
                  </a:cxn>
                  <a:cxn ang="0">
                    <a:pos x="674" y="16"/>
                  </a:cxn>
                  <a:cxn ang="0">
                    <a:pos x="644" y="2"/>
                  </a:cxn>
                  <a:cxn ang="0">
                    <a:pos x="625" y="0"/>
                  </a:cxn>
                  <a:cxn ang="0">
                    <a:pos x="609" y="1"/>
                  </a:cxn>
                  <a:cxn ang="0">
                    <a:pos x="594" y="4"/>
                  </a:cxn>
                  <a:cxn ang="0">
                    <a:pos x="582" y="8"/>
                  </a:cxn>
                  <a:cxn ang="0">
                    <a:pos x="569" y="14"/>
                  </a:cxn>
                  <a:cxn ang="0">
                    <a:pos x="557" y="21"/>
                  </a:cxn>
                  <a:cxn ang="0">
                    <a:pos x="544" y="29"/>
                  </a:cxn>
                  <a:cxn ang="0">
                    <a:pos x="520" y="39"/>
                  </a:cxn>
                  <a:cxn ang="0">
                    <a:pos x="486" y="50"/>
                  </a:cxn>
                  <a:cxn ang="0">
                    <a:pos x="453" y="60"/>
                  </a:cxn>
                  <a:cxn ang="0">
                    <a:pos x="421" y="69"/>
                  </a:cxn>
                  <a:cxn ang="0">
                    <a:pos x="389" y="78"/>
                  </a:cxn>
                  <a:cxn ang="0">
                    <a:pos x="357" y="86"/>
                  </a:cxn>
                  <a:cxn ang="0">
                    <a:pos x="325" y="94"/>
                  </a:cxn>
                  <a:cxn ang="0">
                    <a:pos x="294" y="101"/>
                  </a:cxn>
                  <a:cxn ang="0">
                    <a:pos x="264" y="108"/>
                  </a:cxn>
                  <a:cxn ang="0">
                    <a:pos x="233" y="115"/>
                  </a:cxn>
                  <a:cxn ang="0">
                    <a:pos x="203" y="121"/>
                  </a:cxn>
                  <a:cxn ang="0">
                    <a:pos x="173" y="128"/>
                  </a:cxn>
                  <a:cxn ang="0">
                    <a:pos x="144" y="135"/>
                  </a:cxn>
                  <a:cxn ang="0">
                    <a:pos x="114" y="142"/>
                  </a:cxn>
                  <a:cxn ang="0">
                    <a:pos x="84" y="149"/>
                  </a:cxn>
                  <a:cxn ang="0">
                    <a:pos x="54" y="156"/>
                  </a:cxn>
                </a:cxnLst>
                <a:rect l="0" t="0" r="r" b="b"/>
                <a:pathLst>
                  <a:path w="951" h="440">
                    <a:moveTo>
                      <a:pt x="40" y="160"/>
                    </a:moveTo>
                    <a:lnTo>
                      <a:pt x="35" y="162"/>
                    </a:lnTo>
                    <a:lnTo>
                      <a:pt x="30" y="165"/>
                    </a:lnTo>
                    <a:lnTo>
                      <a:pt x="25" y="169"/>
                    </a:lnTo>
                    <a:lnTo>
                      <a:pt x="20" y="172"/>
                    </a:lnTo>
                    <a:lnTo>
                      <a:pt x="15" y="175"/>
                    </a:lnTo>
                    <a:lnTo>
                      <a:pt x="10" y="177"/>
                    </a:lnTo>
                    <a:lnTo>
                      <a:pt x="6" y="181"/>
                    </a:lnTo>
                    <a:lnTo>
                      <a:pt x="0" y="184"/>
                    </a:lnTo>
                    <a:lnTo>
                      <a:pt x="10" y="203"/>
                    </a:lnTo>
                    <a:lnTo>
                      <a:pt x="21" y="222"/>
                    </a:lnTo>
                    <a:lnTo>
                      <a:pt x="33" y="241"/>
                    </a:lnTo>
                    <a:lnTo>
                      <a:pt x="46" y="259"/>
                    </a:lnTo>
                    <a:lnTo>
                      <a:pt x="61" y="277"/>
                    </a:lnTo>
                    <a:lnTo>
                      <a:pt x="77" y="295"/>
                    </a:lnTo>
                    <a:lnTo>
                      <a:pt x="95" y="312"/>
                    </a:lnTo>
                    <a:lnTo>
                      <a:pt x="113" y="329"/>
                    </a:lnTo>
                    <a:lnTo>
                      <a:pt x="131" y="345"/>
                    </a:lnTo>
                    <a:lnTo>
                      <a:pt x="149" y="361"/>
                    </a:lnTo>
                    <a:lnTo>
                      <a:pt x="169" y="376"/>
                    </a:lnTo>
                    <a:lnTo>
                      <a:pt x="188" y="390"/>
                    </a:lnTo>
                    <a:lnTo>
                      <a:pt x="207" y="404"/>
                    </a:lnTo>
                    <a:lnTo>
                      <a:pt x="226" y="417"/>
                    </a:lnTo>
                    <a:lnTo>
                      <a:pt x="245" y="429"/>
                    </a:lnTo>
                    <a:lnTo>
                      <a:pt x="263" y="440"/>
                    </a:lnTo>
                    <a:lnTo>
                      <a:pt x="284" y="435"/>
                    </a:lnTo>
                    <a:lnTo>
                      <a:pt x="305" y="429"/>
                    </a:lnTo>
                    <a:lnTo>
                      <a:pt x="326" y="424"/>
                    </a:lnTo>
                    <a:lnTo>
                      <a:pt x="348" y="418"/>
                    </a:lnTo>
                    <a:lnTo>
                      <a:pt x="368" y="413"/>
                    </a:lnTo>
                    <a:lnTo>
                      <a:pt x="390" y="408"/>
                    </a:lnTo>
                    <a:lnTo>
                      <a:pt x="411" y="402"/>
                    </a:lnTo>
                    <a:lnTo>
                      <a:pt x="432" y="397"/>
                    </a:lnTo>
                    <a:lnTo>
                      <a:pt x="453" y="392"/>
                    </a:lnTo>
                    <a:lnTo>
                      <a:pt x="474" y="386"/>
                    </a:lnTo>
                    <a:lnTo>
                      <a:pt x="495" y="381"/>
                    </a:lnTo>
                    <a:lnTo>
                      <a:pt x="516" y="376"/>
                    </a:lnTo>
                    <a:lnTo>
                      <a:pt x="537" y="371"/>
                    </a:lnTo>
                    <a:lnTo>
                      <a:pt x="558" y="365"/>
                    </a:lnTo>
                    <a:lnTo>
                      <a:pt x="579" y="360"/>
                    </a:lnTo>
                    <a:lnTo>
                      <a:pt x="600" y="354"/>
                    </a:lnTo>
                    <a:lnTo>
                      <a:pt x="621" y="349"/>
                    </a:lnTo>
                    <a:lnTo>
                      <a:pt x="643" y="344"/>
                    </a:lnTo>
                    <a:lnTo>
                      <a:pt x="663" y="338"/>
                    </a:lnTo>
                    <a:lnTo>
                      <a:pt x="685" y="333"/>
                    </a:lnTo>
                    <a:lnTo>
                      <a:pt x="705" y="328"/>
                    </a:lnTo>
                    <a:lnTo>
                      <a:pt x="727" y="323"/>
                    </a:lnTo>
                    <a:lnTo>
                      <a:pt x="748" y="317"/>
                    </a:lnTo>
                    <a:lnTo>
                      <a:pt x="769" y="312"/>
                    </a:lnTo>
                    <a:lnTo>
                      <a:pt x="790" y="307"/>
                    </a:lnTo>
                    <a:lnTo>
                      <a:pt x="811" y="301"/>
                    </a:lnTo>
                    <a:lnTo>
                      <a:pt x="832" y="296"/>
                    </a:lnTo>
                    <a:lnTo>
                      <a:pt x="853" y="290"/>
                    </a:lnTo>
                    <a:lnTo>
                      <a:pt x="874" y="285"/>
                    </a:lnTo>
                    <a:lnTo>
                      <a:pt x="895" y="280"/>
                    </a:lnTo>
                    <a:lnTo>
                      <a:pt x="916" y="274"/>
                    </a:lnTo>
                    <a:lnTo>
                      <a:pt x="937" y="269"/>
                    </a:lnTo>
                    <a:lnTo>
                      <a:pt x="940" y="259"/>
                    </a:lnTo>
                    <a:lnTo>
                      <a:pt x="944" y="248"/>
                    </a:lnTo>
                    <a:lnTo>
                      <a:pt x="947" y="237"/>
                    </a:lnTo>
                    <a:lnTo>
                      <a:pt x="951" y="227"/>
                    </a:lnTo>
                    <a:lnTo>
                      <a:pt x="936" y="212"/>
                    </a:lnTo>
                    <a:lnTo>
                      <a:pt x="920" y="198"/>
                    </a:lnTo>
                    <a:lnTo>
                      <a:pt x="903" y="183"/>
                    </a:lnTo>
                    <a:lnTo>
                      <a:pt x="886" y="168"/>
                    </a:lnTo>
                    <a:lnTo>
                      <a:pt x="867" y="153"/>
                    </a:lnTo>
                    <a:lnTo>
                      <a:pt x="849" y="139"/>
                    </a:lnTo>
                    <a:lnTo>
                      <a:pt x="831" y="124"/>
                    </a:lnTo>
                    <a:lnTo>
                      <a:pt x="811" y="110"/>
                    </a:lnTo>
                    <a:lnTo>
                      <a:pt x="792" y="96"/>
                    </a:lnTo>
                    <a:lnTo>
                      <a:pt x="772" y="82"/>
                    </a:lnTo>
                    <a:lnTo>
                      <a:pt x="752" y="68"/>
                    </a:lnTo>
                    <a:lnTo>
                      <a:pt x="733" y="55"/>
                    </a:lnTo>
                    <a:lnTo>
                      <a:pt x="713" y="41"/>
                    </a:lnTo>
                    <a:lnTo>
                      <a:pt x="693" y="29"/>
                    </a:lnTo>
                    <a:lnTo>
                      <a:pt x="674" y="16"/>
                    </a:lnTo>
                    <a:lnTo>
                      <a:pt x="655" y="3"/>
                    </a:lnTo>
                    <a:lnTo>
                      <a:pt x="644" y="2"/>
                    </a:lnTo>
                    <a:lnTo>
                      <a:pt x="634" y="0"/>
                    </a:lnTo>
                    <a:lnTo>
                      <a:pt x="625" y="0"/>
                    </a:lnTo>
                    <a:lnTo>
                      <a:pt x="617" y="0"/>
                    </a:lnTo>
                    <a:lnTo>
                      <a:pt x="609" y="1"/>
                    </a:lnTo>
                    <a:lnTo>
                      <a:pt x="601" y="2"/>
                    </a:lnTo>
                    <a:lnTo>
                      <a:pt x="594" y="4"/>
                    </a:lnTo>
                    <a:lnTo>
                      <a:pt x="588" y="6"/>
                    </a:lnTo>
                    <a:lnTo>
                      <a:pt x="582" y="8"/>
                    </a:lnTo>
                    <a:lnTo>
                      <a:pt x="575" y="11"/>
                    </a:lnTo>
                    <a:lnTo>
                      <a:pt x="569" y="14"/>
                    </a:lnTo>
                    <a:lnTo>
                      <a:pt x="563" y="17"/>
                    </a:lnTo>
                    <a:lnTo>
                      <a:pt x="557" y="21"/>
                    </a:lnTo>
                    <a:lnTo>
                      <a:pt x="551" y="25"/>
                    </a:lnTo>
                    <a:lnTo>
                      <a:pt x="544" y="29"/>
                    </a:lnTo>
                    <a:lnTo>
                      <a:pt x="537" y="33"/>
                    </a:lnTo>
                    <a:lnTo>
                      <a:pt x="520" y="39"/>
                    </a:lnTo>
                    <a:lnTo>
                      <a:pt x="503" y="44"/>
                    </a:lnTo>
                    <a:lnTo>
                      <a:pt x="486" y="50"/>
                    </a:lnTo>
                    <a:lnTo>
                      <a:pt x="470" y="55"/>
                    </a:lnTo>
                    <a:lnTo>
                      <a:pt x="453" y="60"/>
                    </a:lnTo>
                    <a:lnTo>
                      <a:pt x="437" y="64"/>
                    </a:lnTo>
                    <a:lnTo>
                      <a:pt x="421" y="69"/>
                    </a:lnTo>
                    <a:lnTo>
                      <a:pt x="405" y="74"/>
                    </a:lnTo>
                    <a:lnTo>
                      <a:pt x="389" y="78"/>
                    </a:lnTo>
                    <a:lnTo>
                      <a:pt x="372" y="82"/>
                    </a:lnTo>
                    <a:lnTo>
                      <a:pt x="357" y="86"/>
                    </a:lnTo>
                    <a:lnTo>
                      <a:pt x="341" y="90"/>
                    </a:lnTo>
                    <a:lnTo>
                      <a:pt x="325" y="94"/>
                    </a:lnTo>
                    <a:lnTo>
                      <a:pt x="310" y="97"/>
                    </a:lnTo>
                    <a:lnTo>
                      <a:pt x="294" y="101"/>
                    </a:lnTo>
                    <a:lnTo>
                      <a:pt x="279" y="105"/>
                    </a:lnTo>
                    <a:lnTo>
                      <a:pt x="264" y="108"/>
                    </a:lnTo>
                    <a:lnTo>
                      <a:pt x="248" y="112"/>
                    </a:lnTo>
                    <a:lnTo>
                      <a:pt x="233" y="115"/>
                    </a:lnTo>
                    <a:lnTo>
                      <a:pt x="218" y="118"/>
                    </a:lnTo>
                    <a:lnTo>
                      <a:pt x="203" y="121"/>
                    </a:lnTo>
                    <a:lnTo>
                      <a:pt x="188" y="125"/>
                    </a:lnTo>
                    <a:lnTo>
                      <a:pt x="173" y="128"/>
                    </a:lnTo>
                    <a:lnTo>
                      <a:pt x="158" y="131"/>
                    </a:lnTo>
                    <a:lnTo>
                      <a:pt x="144" y="135"/>
                    </a:lnTo>
                    <a:lnTo>
                      <a:pt x="129" y="138"/>
                    </a:lnTo>
                    <a:lnTo>
                      <a:pt x="114" y="142"/>
                    </a:lnTo>
                    <a:lnTo>
                      <a:pt x="99" y="145"/>
                    </a:lnTo>
                    <a:lnTo>
                      <a:pt x="84" y="149"/>
                    </a:lnTo>
                    <a:lnTo>
                      <a:pt x="69" y="152"/>
                    </a:lnTo>
                    <a:lnTo>
                      <a:pt x="54" y="156"/>
                    </a:lnTo>
                    <a:lnTo>
                      <a:pt x="40" y="160"/>
                    </a:lnTo>
                    <a:close/>
                  </a:path>
                </a:pathLst>
              </a:custGeom>
              <a:solidFill>
                <a:srgbClr val="BABF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3" name="Freeform 245"/>
              <p:cNvSpPr>
                <a:spLocks/>
              </p:cNvSpPr>
              <p:nvPr/>
            </p:nvSpPr>
            <p:spPr bwMode="auto">
              <a:xfrm>
                <a:off x="3223617" y="4346178"/>
                <a:ext cx="910828" cy="427633"/>
              </a:xfrm>
              <a:custGeom>
                <a:avLst/>
                <a:gdLst/>
                <a:ahLst/>
                <a:cxnLst>
                  <a:cxn ang="0">
                    <a:pos x="36" y="154"/>
                  </a:cxn>
                  <a:cxn ang="0">
                    <a:pos x="26" y="160"/>
                  </a:cxn>
                  <a:cxn ang="0">
                    <a:pos x="15" y="166"/>
                  </a:cxn>
                  <a:cxn ang="0">
                    <a:pos x="5" y="172"/>
                  </a:cxn>
                  <a:cxn ang="0">
                    <a:pos x="9" y="194"/>
                  </a:cxn>
                  <a:cxn ang="0">
                    <a:pos x="32" y="232"/>
                  </a:cxn>
                  <a:cxn ang="0">
                    <a:pos x="61" y="269"/>
                  </a:cxn>
                  <a:cxn ang="0">
                    <a:pos x="95" y="304"/>
                  </a:cxn>
                  <a:cxn ang="0">
                    <a:pos x="131" y="337"/>
                  </a:cxn>
                  <a:cxn ang="0">
                    <a:pos x="169" y="367"/>
                  </a:cxn>
                  <a:cxn ang="0">
                    <a:pos x="208" y="395"/>
                  </a:cxn>
                  <a:cxn ang="0">
                    <a:pos x="246" y="420"/>
                  </a:cxn>
                  <a:cxn ang="0">
                    <a:pos x="284" y="426"/>
                  </a:cxn>
                  <a:cxn ang="0">
                    <a:pos x="324" y="416"/>
                  </a:cxn>
                  <a:cxn ang="0">
                    <a:pos x="364" y="406"/>
                  </a:cxn>
                  <a:cxn ang="0">
                    <a:pos x="404" y="395"/>
                  </a:cxn>
                  <a:cxn ang="0">
                    <a:pos x="444" y="386"/>
                  </a:cxn>
                  <a:cxn ang="0">
                    <a:pos x="484" y="375"/>
                  </a:cxn>
                  <a:cxn ang="0">
                    <a:pos x="524" y="365"/>
                  </a:cxn>
                  <a:cxn ang="0">
                    <a:pos x="564" y="355"/>
                  </a:cxn>
                  <a:cxn ang="0">
                    <a:pos x="603" y="345"/>
                  </a:cxn>
                  <a:cxn ang="0">
                    <a:pos x="644" y="335"/>
                  </a:cxn>
                  <a:cxn ang="0">
                    <a:pos x="683" y="325"/>
                  </a:cxn>
                  <a:cxn ang="0">
                    <a:pos x="724" y="315"/>
                  </a:cxn>
                  <a:cxn ang="0">
                    <a:pos x="763" y="305"/>
                  </a:cxn>
                  <a:cxn ang="0">
                    <a:pos x="803" y="294"/>
                  </a:cxn>
                  <a:cxn ang="0">
                    <a:pos x="843" y="284"/>
                  </a:cxn>
                  <a:cxn ang="0">
                    <a:pos x="883" y="274"/>
                  </a:cxn>
                  <a:cxn ang="0">
                    <a:pos x="907" y="259"/>
                  </a:cxn>
                  <a:cxn ang="0">
                    <a:pos x="914" y="237"/>
                  </a:cxn>
                  <a:cxn ang="0">
                    <a:pos x="902" y="212"/>
                  </a:cxn>
                  <a:cxn ang="0">
                    <a:pos x="870" y="183"/>
                  </a:cxn>
                  <a:cxn ang="0">
                    <a:pos x="834" y="153"/>
                  </a:cxn>
                  <a:cxn ang="0">
                    <a:pos x="797" y="124"/>
                  </a:cxn>
                  <a:cxn ang="0">
                    <a:pos x="758" y="96"/>
                  </a:cxn>
                  <a:cxn ang="0">
                    <a:pos x="719" y="68"/>
                  </a:cxn>
                  <a:cxn ang="0">
                    <a:pos x="680" y="42"/>
                  </a:cxn>
                  <a:cxn ang="0">
                    <a:pos x="641" y="17"/>
                  </a:cxn>
                  <a:cxn ang="0">
                    <a:pos x="612" y="3"/>
                  </a:cxn>
                  <a:cxn ang="0">
                    <a:pos x="593" y="0"/>
                  </a:cxn>
                  <a:cxn ang="0">
                    <a:pos x="576" y="1"/>
                  </a:cxn>
                  <a:cxn ang="0">
                    <a:pos x="561" y="3"/>
                  </a:cxn>
                  <a:cxn ang="0">
                    <a:pos x="547" y="8"/>
                  </a:cxn>
                  <a:cxn ang="0">
                    <a:pos x="535" y="14"/>
                  </a:cxn>
                  <a:cxn ang="0">
                    <a:pos x="523" y="21"/>
                  </a:cxn>
                  <a:cxn ang="0">
                    <a:pos x="511" y="29"/>
                  </a:cxn>
                  <a:cxn ang="0">
                    <a:pos x="489" y="38"/>
                  </a:cxn>
                  <a:cxn ang="0">
                    <a:pos x="458" y="48"/>
                  </a:cxn>
                  <a:cxn ang="0">
                    <a:pos x="427" y="57"/>
                  </a:cxn>
                  <a:cxn ang="0">
                    <a:pos x="397" y="66"/>
                  </a:cxn>
                  <a:cxn ang="0">
                    <a:pos x="367" y="74"/>
                  </a:cxn>
                  <a:cxn ang="0">
                    <a:pos x="337" y="81"/>
                  </a:cxn>
                  <a:cxn ang="0">
                    <a:pos x="309" y="89"/>
                  </a:cxn>
                  <a:cxn ang="0">
                    <a:pos x="280" y="96"/>
                  </a:cxn>
                  <a:cxn ang="0">
                    <a:pos x="251" y="102"/>
                  </a:cxn>
                  <a:cxn ang="0">
                    <a:pos x="223" y="108"/>
                  </a:cxn>
                  <a:cxn ang="0">
                    <a:pos x="195" y="115"/>
                  </a:cxn>
                  <a:cxn ang="0">
                    <a:pos x="166" y="121"/>
                  </a:cxn>
                  <a:cxn ang="0">
                    <a:pos x="138" y="127"/>
                  </a:cxn>
                  <a:cxn ang="0">
                    <a:pos x="111" y="134"/>
                  </a:cxn>
                  <a:cxn ang="0">
                    <a:pos x="83" y="141"/>
                  </a:cxn>
                  <a:cxn ang="0">
                    <a:pos x="55" y="147"/>
                  </a:cxn>
                </a:cxnLst>
                <a:rect l="0" t="0" r="r" b="b"/>
                <a:pathLst>
                  <a:path w="918" h="431">
                    <a:moveTo>
                      <a:pt x="41" y="151"/>
                    </a:moveTo>
                    <a:lnTo>
                      <a:pt x="36" y="154"/>
                    </a:lnTo>
                    <a:lnTo>
                      <a:pt x="31" y="157"/>
                    </a:lnTo>
                    <a:lnTo>
                      <a:pt x="26" y="160"/>
                    </a:lnTo>
                    <a:lnTo>
                      <a:pt x="20" y="163"/>
                    </a:lnTo>
                    <a:lnTo>
                      <a:pt x="15" y="166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0" y="175"/>
                    </a:lnTo>
                    <a:lnTo>
                      <a:pt x="9" y="194"/>
                    </a:lnTo>
                    <a:lnTo>
                      <a:pt x="20" y="213"/>
                    </a:lnTo>
                    <a:lnTo>
                      <a:pt x="32" y="232"/>
                    </a:lnTo>
                    <a:lnTo>
                      <a:pt x="46" y="251"/>
                    </a:lnTo>
                    <a:lnTo>
                      <a:pt x="61" y="269"/>
                    </a:lnTo>
                    <a:lnTo>
                      <a:pt x="77" y="286"/>
                    </a:lnTo>
                    <a:lnTo>
                      <a:pt x="95" y="304"/>
                    </a:lnTo>
                    <a:lnTo>
                      <a:pt x="112" y="320"/>
                    </a:lnTo>
                    <a:lnTo>
                      <a:pt x="131" y="337"/>
                    </a:lnTo>
                    <a:lnTo>
                      <a:pt x="150" y="352"/>
                    </a:lnTo>
                    <a:lnTo>
                      <a:pt x="169" y="367"/>
                    </a:lnTo>
                    <a:lnTo>
                      <a:pt x="188" y="382"/>
                    </a:lnTo>
                    <a:lnTo>
                      <a:pt x="208" y="395"/>
                    </a:lnTo>
                    <a:lnTo>
                      <a:pt x="227" y="408"/>
                    </a:lnTo>
                    <a:lnTo>
                      <a:pt x="246" y="420"/>
                    </a:lnTo>
                    <a:lnTo>
                      <a:pt x="264" y="431"/>
                    </a:lnTo>
                    <a:lnTo>
                      <a:pt x="284" y="426"/>
                    </a:lnTo>
                    <a:lnTo>
                      <a:pt x="304" y="421"/>
                    </a:lnTo>
                    <a:lnTo>
                      <a:pt x="324" y="416"/>
                    </a:lnTo>
                    <a:lnTo>
                      <a:pt x="344" y="411"/>
                    </a:lnTo>
                    <a:lnTo>
                      <a:pt x="364" y="406"/>
                    </a:lnTo>
                    <a:lnTo>
                      <a:pt x="384" y="401"/>
                    </a:lnTo>
                    <a:lnTo>
                      <a:pt x="404" y="395"/>
                    </a:lnTo>
                    <a:lnTo>
                      <a:pt x="424" y="391"/>
                    </a:lnTo>
                    <a:lnTo>
                      <a:pt x="444" y="386"/>
                    </a:lnTo>
                    <a:lnTo>
                      <a:pt x="464" y="380"/>
                    </a:lnTo>
                    <a:lnTo>
                      <a:pt x="484" y="375"/>
                    </a:lnTo>
                    <a:lnTo>
                      <a:pt x="504" y="371"/>
                    </a:lnTo>
                    <a:lnTo>
                      <a:pt x="524" y="365"/>
                    </a:lnTo>
                    <a:lnTo>
                      <a:pt x="544" y="360"/>
                    </a:lnTo>
                    <a:lnTo>
                      <a:pt x="564" y="355"/>
                    </a:lnTo>
                    <a:lnTo>
                      <a:pt x="584" y="350"/>
                    </a:lnTo>
                    <a:lnTo>
                      <a:pt x="603" y="345"/>
                    </a:lnTo>
                    <a:lnTo>
                      <a:pt x="624" y="340"/>
                    </a:lnTo>
                    <a:lnTo>
                      <a:pt x="644" y="335"/>
                    </a:lnTo>
                    <a:lnTo>
                      <a:pt x="663" y="330"/>
                    </a:lnTo>
                    <a:lnTo>
                      <a:pt x="683" y="325"/>
                    </a:lnTo>
                    <a:lnTo>
                      <a:pt x="703" y="320"/>
                    </a:lnTo>
                    <a:lnTo>
                      <a:pt x="724" y="315"/>
                    </a:lnTo>
                    <a:lnTo>
                      <a:pt x="743" y="309"/>
                    </a:lnTo>
                    <a:lnTo>
                      <a:pt x="763" y="305"/>
                    </a:lnTo>
                    <a:lnTo>
                      <a:pt x="783" y="300"/>
                    </a:lnTo>
                    <a:lnTo>
                      <a:pt x="803" y="294"/>
                    </a:lnTo>
                    <a:lnTo>
                      <a:pt x="823" y="289"/>
                    </a:lnTo>
                    <a:lnTo>
                      <a:pt x="843" y="284"/>
                    </a:lnTo>
                    <a:lnTo>
                      <a:pt x="863" y="280"/>
                    </a:lnTo>
                    <a:lnTo>
                      <a:pt x="883" y="274"/>
                    </a:lnTo>
                    <a:lnTo>
                      <a:pt x="903" y="269"/>
                    </a:lnTo>
                    <a:lnTo>
                      <a:pt x="907" y="259"/>
                    </a:lnTo>
                    <a:lnTo>
                      <a:pt x="910" y="248"/>
                    </a:lnTo>
                    <a:lnTo>
                      <a:pt x="914" y="237"/>
                    </a:lnTo>
                    <a:lnTo>
                      <a:pt x="918" y="227"/>
                    </a:lnTo>
                    <a:lnTo>
                      <a:pt x="902" y="212"/>
                    </a:lnTo>
                    <a:lnTo>
                      <a:pt x="886" y="198"/>
                    </a:lnTo>
                    <a:lnTo>
                      <a:pt x="870" y="183"/>
                    </a:lnTo>
                    <a:lnTo>
                      <a:pt x="852" y="168"/>
                    </a:lnTo>
                    <a:lnTo>
                      <a:pt x="834" y="153"/>
                    </a:lnTo>
                    <a:lnTo>
                      <a:pt x="816" y="139"/>
                    </a:lnTo>
                    <a:lnTo>
                      <a:pt x="797" y="124"/>
                    </a:lnTo>
                    <a:lnTo>
                      <a:pt x="778" y="110"/>
                    </a:lnTo>
                    <a:lnTo>
                      <a:pt x="758" y="96"/>
                    </a:lnTo>
                    <a:lnTo>
                      <a:pt x="739" y="82"/>
                    </a:lnTo>
                    <a:lnTo>
                      <a:pt x="719" y="68"/>
                    </a:lnTo>
                    <a:lnTo>
                      <a:pt x="699" y="55"/>
                    </a:lnTo>
                    <a:lnTo>
                      <a:pt x="680" y="42"/>
                    </a:lnTo>
                    <a:lnTo>
                      <a:pt x="660" y="29"/>
                    </a:lnTo>
                    <a:lnTo>
                      <a:pt x="641" y="17"/>
                    </a:lnTo>
                    <a:lnTo>
                      <a:pt x="623" y="5"/>
                    </a:lnTo>
                    <a:lnTo>
                      <a:pt x="612" y="3"/>
                    </a:lnTo>
                    <a:lnTo>
                      <a:pt x="602" y="1"/>
                    </a:lnTo>
                    <a:lnTo>
                      <a:pt x="593" y="0"/>
                    </a:lnTo>
                    <a:lnTo>
                      <a:pt x="584" y="0"/>
                    </a:lnTo>
                    <a:lnTo>
                      <a:pt x="576" y="1"/>
                    </a:lnTo>
                    <a:lnTo>
                      <a:pt x="568" y="2"/>
                    </a:lnTo>
                    <a:lnTo>
                      <a:pt x="561" y="3"/>
                    </a:lnTo>
                    <a:lnTo>
                      <a:pt x="554" y="6"/>
                    </a:lnTo>
                    <a:lnTo>
                      <a:pt x="547" y="8"/>
                    </a:lnTo>
                    <a:lnTo>
                      <a:pt x="541" y="11"/>
                    </a:lnTo>
                    <a:lnTo>
                      <a:pt x="535" y="14"/>
                    </a:lnTo>
                    <a:lnTo>
                      <a:pt x="529" y="17"/>
                    </a:lnTo>
                    <a:lnTo>
                      <a:pt x="523" y="21"/>
                    </a:lnTo>
                    <a:lnTo>
                      <a:pt x="517" y="25"/>
                    </a:lnTo>
                    <a:lnTo>
                      <a:pt x="511" y="29"/>
                    </a:lnTo>
                    <a:lnTo>
                      <a:pt x="505" y="33"/>
                    </a:lnTo>
                    <a:lnTo>
                      <a:pt x="489" y="38"/>
                    </a:lnTo>
                    <a:lnTo>
                      <a:pt x="474" y="43"/>
                    </a:lnTo>
                    <a:lnTo>
                      <a:pt x="458" y="48"/>
                    </a:lnTo>
                    <a:lnTo>
                      <a:pt x="442" y="52"/>
                    </a:lnTo>
                    <a:lnTo>
                      <a:pt x="427" y="57"/>
                    </a:lnTo>
                    <a:lnTo>
                      <a:pt x="412" y="62"/>
                    </a:lnTo>
                    <a:lnTo>
                      <a:pt x="397" y="66"/>
                    </a:lnTo>
                    <a:lnTo>
                      <a:pt x="382" y="70"/>
                    </a:lnTo>
                    <a:lnTo>
                      <a:pt x="367" y="74"/>
                    </a:lnTo>
                    <a:lnTo>
                      <a:pt x="352" y="78"/>
                    </a:lnTo>
                    <a:lnTo>
                      <a:pt x="337" y="81"/>
                    </a:lnTo>
                    <a:lnTo>
                      <a:pt x="323" y="85"/>
                    </a:lnTo>
                    <a:lnTo>
                      <a:pt x="309" y="89"/>
                    </a:lnTo>
                    <a:lnTo>
                      <a:pt x="294" y="92"/>
                    </a:lnTo>
                    <a:lnTo>
                      <a:pt x="280" y="96"/>
                    </a:lnTo>
                    <a:lnTo>
                      <a:pt x="265" y="98"/>
                    </a:lnTo>
                    <a:lnTo>
                      <a:pt x="251" y="102"/>
                    </a:lnTo>
                    <a:lnTo>
                      <a:pt x="237" y="105"/>
                    </a:lnTo>
                    <a:lnTo>
                      <a:pt x="223" y="108"/>
                    </a:lnTo>
                    <a:lnTo>
                      <a:pt x="208" y="112"/>
                    </a:lnTo>
                    <a:lnTo>
                      <a:pt x="195" y="115"/>
                    </a:lnTo>
                    <a:lnTo>
                      <a:pt x="180" y="118"/>
                    </a:lnTo>
                    <a:lnTo>
                      <a:pt x="166" y="121"/>
                    </a:lnTo>
                    <a:lnTo>
                      <a:pt x="153" y="124"/>
                    </a:lnTo>
                    <a:lnTo>
                      <a:pt x="138" y="127"/>
                    </a:lnTo>
                    <a:lnTo>
                      <a:pt x="125" y="131"/>
                    </a:lnTo>
                    <a:lnTo>
                      <a:pt x="111" y="134"/>
                    </a:lnTo>
                    <a:lnTo>
                      <a:pt x="97" y="137"/>
                    </a:lnTo>
                    <a:lnTo>
                      <a:pt x="83" y="141"/>
                    </a:lnTo>
                    <a:lnTo>
                      <a:pt x="69" y="144"/>
                    </a:lnTo>
                    <a:lnTo>
                      <a:pt x="55" y="147"/>
                    </a:lnTo>
                    <a:lnTo>
                      <a:pt x="41" y="151"/>
                    </a:lnTo>
                    <a:close/>
                  </a:path>
                </a:pathLst>
              </a:custGeom>
              <a:solidFill>
                <a:srgbClr val="BCBF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4" name="Freeform 246"/>
              <p:cNvSpPr>
                <a:spLocks/>
              </p:cNvSpPr>
              <p:nvPr/>
            </p:nvSpPr>
            <p:spPr bwMode="auto">
              <a:xfrm>
                <a:off x="3256359" y="4346178"/>
                <a:ext cx="879078" cy="419695"/>
              </a:xfrm>
              <a:custGeom>
                <a:avLst/>
                <a:gdLst/>
                <a:ahLst/>
                <a:cxnLst>
                  <a:cxn ang="0">
                    <a:pos x="39" y="146"/>
                  </a:cxn>
                  <a:cxn ang="0">
                    <a:pos x="28" y="151"/>
                  </a:cxn>
                  <a:cxn ang="0">
                    <a:pos x="16" y="157"/>
                  </a:cxn>
                  <a:cxn ang="0">
                    <a:pos x="5" y="163"/>
                  </a:cxn>
                  <a:cxn ang="0">
                    <a:pos x="9" y="185"/>
                  </a:cxn>
                  <a:cxn ang="0">
                    <a:pos x="33" y="223"/>
                  </a:cxn>
                  <a:cxn ang="0">
                    <a:pos x="62" y="260"/>
                  </a:cxn>
                  <a:cxn ang="0">
                    <a:pos x="96" y="294"/>
                  </a:cxn>
                  <a:cxn ang="0">
                    <a:pos x="132" y="328"/>
                  </a:cxn>
                  <a:cxn ang="0">
                    <a:pos x="170" y="359"/>
                  </a:cxn>
                  <a:cxn ang="0">
                    <a:pos x="209" y="387"/>
                  </a:cxn>
                  <a:cxn ang="0">
                    <a:pos x="247" y="412"/>
                  </a:cxn>
                  <a:cxn ang="0">
                    <a:pos x="285" y="418"/>
                  </a:cxn>
                  <a:cxn ang="0">
                    <a:pos x="323" y="408"/>
                  </a:cxn>
                  <a:cxn ang="0">
                    <a:pos x="360" y="398"/>
                  </a:cxn>
                  <a:cxn ang="0">
                    <a:pos x="398" y="389"/>
                  </a:cxn>
                  <a:cxn ang="0">
                    <a:pos x="436" y="379"/>
                  </a:cxn>
                  <a:cxn ang="0">
                    <a:pos x="474" y="369"/>
                  </a:cxn>
                  <a:cxn ang="0">
                    <a:pos x="511" y="360"/>
                  </a:cxn>
                  <a:cxn ang="0">
                    <a:pos x="549" y="350"/>
                  </a:cxn>
                  <a:cxn ang="0">
                    <a:pos x="587" y="341"/>
                  </a:cxn>
                  <a:cxn ang="0">
                    <a:pos x="625" y="331"/>
                  </a:cxn>
                  <a:cxn ang="0">
                    <a:pos x="662" y="322"/>
                  </a:cxn>
                  <a:cxn ang="0">
                    <a:pos x="700" y="312"/>
                  </a:cxn>
                  <a:cxn ang="0">
                    <a:pos x="738" y="303"/>
                  </a:cxn>
                  <a:cxn ang="0">
                    <a:pos x="776" y="293"/>
                  </a:cxn>
                  <a:cxn ang="0">
                    <a:pos x="814" y="284"/>
                  </a:cxn>
                  <a:cxn ang="0">
                    <a:pos x="851" y="274"/>
                  </a:cxn>
                  <a:cxn ang="0">
                    <a:pos x="874" y="259"/>
                  </a:cxn>
                  <a:cxn ang="0">
                    <a:pos x="882" y="237"/>
                  </a:cxn>
                  <a:cxn ang="0">
                    <a:pos x="871" y="212"/>
                  </a:cxn>
                  <a:cxn ang="0">
                    <a:pos x="838" y="183"/>
                  </a:cxn>
                  <a:cxn ang="0">
                    <a:pos x="802" y="153"/>
                  </a:cxn>
                  <a:cxn ang="0">
                    <a:pos x="764" y="124"/>
                  </a:cxn>
                  <a:cxn ang="0">
                    <a:pos x="726" y="96"/>
                  </a:cxn>
                  <a:cxn ang="0">
                    <a:pos x="687" y="68"/>
                  </a:cxn>
                  <a:cxn ang="0">
                    <a:pos x="648" y="42"/>
                  </a:cxn>
                  <a:cxn ang="0">
                    <a:pos x="610" y="18"/>
                  </a:cxn>
                  <a:cxn ang="0">
                    <a:pos x="581" y="3"/>
                  </a:cxn>
                  <a:cxn ang="0">
                    <a:pos x="562" y="0"/>
                  </a:cxn>
                  <a:cxn ang="0">
                    <a:pos x="544" y="0"/>
                  </a:cxn>
                  <a:cxn ang="0">
                    <a:pos x="528" y="3"/>
                  </a:cxn>
                  <a:cxn ang="0">
                    <a:pos x="515" y="8"/>
                  </a:cxn>
                  <a:cxn ang="0">
                    <a:pos x="502" y="14"/>
                  </a:cxn>
                  <a:cxn ang="0">
                    <a:pos x="491" y="21"/>
                  </a:cxn>
                  <a:cxn ang="0">
                    <a:pos x="479" y="28"/>
                  </a:cxn>
                  <a:cxn ang="0">
                    <a:pos x="459" y="36"/>
                  </a:cxn>
                  <a:cxn ang="0">
                    <a:pos x="430" y="45"/>
                  </a:cxn>
                  <a:cxn ang="0">
                    <a:pos x="402" y="54"/>
                  </a:cxn>
                  <a:cxn ang="0">
                    <a:pos x="374" y="62"/>
                  </a:cxn>
                  <a:cxn ang="0">
                    <a:pos x="346" y="70"/>
                  </a:cxn>
                  <a:cxn ang="0">
                    <a:pos x="319" y="77"/>
                  </a:cxn>
                  <a:cxn ang="0">
                    <a:pos x="292" y="83"/>
                  </a:cxn>
                  <a:cxn ang="0">
                    <a:pos x="265" y="90"/>
                  </a:cxn>
                  <a:cxn ang="0">
                    <a:pos x="239" y="96"/>
                  </a:cxn>
                  <a:cxn ang="0">
                    <a:pos x="213" y="102"/>
                  </a:cxn>
                  <a:cxn ang="0">
                    <a:pos x="187" y="108"/>
                  </a:cxn>
                  <a:cxn ang="0">
                    <a:pos x="161" y="115"/>
                  </a:cxn>
                  <a:cxn ang="0">
                    <a:pos x="135" y="120"/>
                  </a:cxn>
                  <a:cxn ang="0">
                    <a:pos x="109" y="127"/>
                  </a:cxn>
                  <a:cxn ang="0">
                    <a:pos x="83" y="133"/>
                  </a:cxn>
                  <a:cxn ang="0">
                    <a:pos x="57" y="139"/>
                  </a:cxn>
                </a:cxnLst>
                <a:rect l="0" t="0" r="r" b="b"/>
                <a:pathLst>
                  <a:path w="886" h="423">
                    <a:moveTo>
                      <a:pt x="44" y="143"/>
                    </a:moveTo>
                    <a:lnTo>
                      <a:pt x="39" y="146"/>
                    </a:lnTo>
                    <a:lnTo>
                      <a:pt x="33" y="149"/>
                    </a:lnTo>
                    <a:lnTo>
                      <a:pt x="28" y="151"/>
                    </a:lnTo>
                    <a:lnTo>
                      <a:pt x="22" y="154"/>
                    </a:lnTo>
                    <a:lnTo>
                      <a:pt x="16" y="157"/>
                    </a:lnTo>
                    <a:lnTo>
                      <a:pt x="11" y="160"/>
                    </a:lnTo>
                    <a:lnTo>
                      <a:pt x="5" y="163"/>
                    </a:lnTo>
                    <a:lnTo>
                      <a:pt x="0" y="166"/>
                    </a:lnTo>
                    <a:lnTo>
                      <a:pt x="9" y="185"/>
                    </a:lnTo>
                    <a:lnTo>
                      <a:pt x="20" y="204"/>
                    </a:lnTo>
                    <a:lnTo>
                      <a:pt x="33" y="223"/>
                    </a:lnTo>
                    <a:lnTo>
                      <a:pt x="47" y="241"/>
                    </a:lnTo>
                    <a:lnTo>
                      <a:pt x="62" y="260"/>
                    </a:lnTo>
                    <a:lnTo>
                      <a:pt x="78" y="277"/>
                    </a:lnTo>
                    <a:lnTo>
                      <a:pt x="96" y="294"/>
                    </a:lnTo>
                    <a:lnTo>
                      <a:pt x="113" y="311"/>
                    </a:lnTo>
                    <a:lnTo>
                      <a:pt x="132" y="328"/>
                    </a:lnTo>
                    <a:lnTo>
                      <a:pt x="151" y="344"/>
                    </a:lnTo>
                    <a:lnTo>
                      <a:pt x="170" y="359"/>
                    </a:lnTo>
                    <a:lnTo>
                      <a:pt x="190" y="373"/>
                    </a:lnTo>
                    <a:lnTo>
                      <a:pt x="209" y="387"/>
                    </a:lnTo>
                    <a:lnTo>
                      <a:pt x="228" y="399"/>
                    </a:lnTo>
                    <a:lnTo>
                      <a:pt x="247" y="412"/>
                    </a:lnTo>
                    <a:lnTo>
                      <a:pt x="266" y="423"/>
                    </a:lnTo>
                    <a:lnTo>
                      <a:pt x="285" y="418"/>
                    </a:lnTo>
                    <a:lnTo>
                      <a:pt x="304" y="413"/>
                    </a:lnTo>
                    <a:lnTo>
                      <a:pt x="323" y="408"/>
                    </a:lnTo>
                    <a:lnTo>
                      <a:pt x="342" y="403"/>
                    </a:lnTo>
                    <a:lnTo>
                      <a:pt x="360" y="398"/>
                    </a:lnTo>
                    <a:lnTo>
                      <a:pt x="379" y="394"/>
                    </a:lnTo>
                    <a:lnTo>
                      <a:pt x="398" y="389"/>
                    </a:lnTo>
                    <a:lnTo>
                      <a:pt x="417" y="384"/>
                    </a:lnTo>
                    <a:lnTo>
                      <a:pt x="436" y="379"/>
                    </a:lnTo>
                    <a:lnTo>
                      <a:pt x="455" y="375"/>
                    </a:lnTo>
                    <a:lnTo>
                      <a:pt x="474" y="369"/>
                    </a:lnTo>
                    <a:lnTo>
                      <a:pt x="493" y="365"/>
                    </a:lnTo>
                    <a:lnTo>
                      <a:pt x="511" y="360"/>
                    </a:lnTo>
                    <a:lnTo>
                      <a:pt x="530" y="356"/>
                    </a:lnTo>
                    <a:lnTo>
                      <a:pt x="549" y="350"/>
                    </a:lnTo>
                    <a:lnTo>
                      <a:pt x="568" y="346"/>
                    </a:lnTo>
                    <a:lnTo>
                      <a:pt x="587" y="341"/>
                    </a:lnTo>
                    <a:lnTo>
                      <a:pt x="606" y="336"/>
                    </a:lnTo>
                    <a:lnTo>
                      <a:pt x="625" y="331"/>
                    </a:lnTo>
                    <a:lnTo>
                      <a:pt x="643" y="327"/>
                    </a:lnTo>
                    <a:lnTo>
                      <a:pt x="662" y="322"/>
                    </a:lnTo>
                    <a:lnTo>
                      <a:pt x="681" y="317"/>
                    </a:lnTo>
                    <a:lnTo>
                      <a:pt x="700" y="312"/>
                    </a:lnTo>
                    <a:lnTo>
                      <a:pt x="719" y="308"/>
                    </a:lnTo>
                    <a:lnTo>
                      <a:pt x="738" y="303"/>
                    </a:lnTo>
                    <a:lnTo>
                      <a:pt x="757" y="298"/>
                    </a:lnTo>
                    <a:lnTo>
                      <a:pt x="776" y="293"/>
                    </a:lnTo>
                    <a:lnTo>
                      <a:pt x="795" y="288"/>
                    </a:lnTo>
                    <a:lnTo>
                      <a:pt x="814" y="284"/>
                    </a:lnTo>
                    <a:lnTo>
                      <a:pt x="832" y="279"/>
                    </a:lnTo>
                    <a:lnTo>
                      <a:pt x="851" y="274"/>
                    </a:lnTo>
                    <a:lnTo>
                      <a:pt x="870" y="269"/>
                    </a:lnTo>
                    <a:lnTo>
                      <a:pt x="874" y="259"/>
                    </a:lnTo>
                    <a:lnTo>
                      <a:pt x="878" y="248"/>
                    </a:lnTo>
                    <a:lnTo>
                      <a:pt x="882" y="237"/>
                    </a:lnTo>
                    <a:lnTo>
                      <a:pt x="886" y="227"/>
                    </a:lnTo>
                    <a:lnTo>
                      <a:pt x="871" y="212"/>
                    </a:lnTo>
                    <a:lnTo>
                      <a:pt x="854" y="198"/>
                    </a:lnTo>
                    <a:lnTo>
                      <a:pt x="838" y="183"/>
                    </a:lnTo>
                    <a:lnTo>
                      <a:pt x="820" y="168"/>
                    </a:lnTo>
                    <a:lnTo>
                      <a:pt x="802" y="153"/>
                    </a:lnTo>
                    <a:lnTo>
                      <a:pt x="783" y="138"/>
                    </a:lnTo>
                    <a:lnTo>
                      <a:pt x="764" y="124"/>
                    </a:lnTo>
                    <a:lnTo>
                      <a:pt x="745" y="109"/>
                    </a:lnTo>
                    <a:lnTo>
                      <a:pt x="726" y="96"/>
                    </a:lnTo>
                    <a:lnTo>
                      <a:pt x="706" y="82"/>
                    </a:lnTo>
                    <a:lnTo>
                      <a:pt x="687" y="68"/>
                    </a:lnTo>
                    <a:lnTo>
                      <a:pt x="667" y="55"/>
                    </a:lnTo>
                    <a:lnTo>
                      <a:pt x="648" y="42"/>
                    </a:lnTo>
                    <a:lnTo>
                      <a:pt x="629" y="30"/>
                    </a:lnTo>
                    <a:lnTo>
                      <a:pt x="610" y="18"/>
                    </a:lnTo>
                    <a:lnTo>
                      <a:pt x="592" y="6"/>
                    </a:lnTo>
                    <a:lnTo>
                      <a:pt x="581" y="3"/>
                    </a:lnTo>
                    <a:lnTo>
                      <a:pt x="571" y="2"/>
                    </a:lnTo>
                    <a:lnTo>
                      <a:pt x="562" y="0"/>
                    </a:lnTo>
                    <a:lnTo>
                      <a:pt x="553" y="0"/>
                    </a:lnTo>
                    <a:lnTo>
                      <a:pt x="544" y="0"/>
                    </a:lnTo>
                    <a:lnTo>
                      <a:pt x="536" y="2"/>
                    </a:lnTo>
                    <a:lnTo>
                      <a:pt x="528" y="3"/>
                    </a:lnTo>
                    <a:lnTo>
                      <a:pt x="522" y="5"/>
                    </a:lnTo>
                    <a:lnTo>
                      <a:pt x="515" y="8"/>
                    </a:lnTo>
                    <a:lnTo>
                      <a:pt x="508" y="11"/>
                    </a:lnTo>
                    <a:lnTo>
                      <a:pt x="502" y="14"/>
                    </a:lnTo>
                    <a:lnTo>
                      <a:pt x="496" y="17"/>
                    </a:lnTo>
                    <a:lnTo>
                      <a:pt x="491" y="21"/>
                    </a:lnTo>
                    <a:lnTo>
                      <a:pt x="485" y="24"/>
                    </a:lnTo>
                    <a:lnTo>
                      <a:pt x="479" y="28"/>
                    </a:lnTo>
                    <a:lnTo>
                      <a:pt x="474" y="32"/>
                    </a:lnTo>
                    <a:lnTo>
                      <a:pt x="459" y="36"/>
                    </a:lnTo>
                    <a:lnTo>
                      <a:pt x="445" y="41"/>
                    </a:lnTo>
                    <a:lnTo>
                      <a:pt x="430" y="45"/>
                    </a:lnTo>
                    <a:lnTo>
                      <a:pt x="416" y="50"/>
                    </a:lnTo>
                    <a:lnTo>
                      <a:pt x="402" y="54"/>
                    </a:lnTo>
                    <a:lnTo>
                      <a:pt x="388" y="58"/>
                    </a:lnTo>
                    <a:lnTo>
                      <a:pt x="374" y="62"/>
                    </a:lnTo>
                    <a:lnTo>
                      <a:pt x="360" y="66"/>
                    </a:lnTo>
                    <a:lnTo>
                      <a:pt x="346" y="70"/>
                    </a:lnTo>
                    <a:lnTo>
                      <a:pt x="332" y="73"/>
                    </a:lnTo>
                    <a:lnTo>
                      <a:pt x="319" y="77"/>
                    </a:lnTo>
                    <a:lnTo>
                      <a:pt x="305" y="80"/>
                    </a:lnTo>
                    <a:lnTo>
                      <a:pt x="292" y="83"/>
                    </a:lnTo>
                    <a:lnTo>
                      <a:pt x="278" y="87"/>
                    </a:lnTo>
                    <a:lnTo>
                      <a:pt x="265" y="90"/>
                    </a:lnTo>
                    <a:lnTo>
                      <a:pt x="252" y="93"/>
                    </a:lnTo>
                    <a:lnTo>
                      <a:pt x="239" y="96"/>
                    </a:lnTo>
                    <a:lnTo>
                      <a:pt x="226" y="99"/>
                    </a:lnTo>
                    <a:lnTo>
                      <a:pt x="213" y="102"/>
                    </a:lnTo>
                    <a:lnTo>
                      <a:pt x="200" y="105"/>
                    </a:lnTo>
                    <a:lnTo>
                      <a:pt x="187" y="108"/>
                    </a:lnTo>
                    <a:lnTo>
                      <a:pt x="174" y="111"/>
                    </a:lnTo>
                    <a:lnTo>
                      <a:pt x="161" y="115"/>
                    </a:lnTo>
                    <a:lnTo>
                      <a:pt x="148" y="117"/>
                    </a:lnTo>
                    <a:lnTo>
                      <a:pt x="135" y="120"/>
                    </a:lnTo>
                    <a:lnTo>
                      <a:pt x="122" y="124"/>
                    </a:lnTo>
                    <a:lnTo>
                      <a:pt x="109" y="127"/>
                    </a:lnTo>
                    <a:lnTo>
                      <a:pt x="96" y="130"/>
                    </a:lnTo>
                    <a:lnTo>
                      <a:pt x="83" y="133"/>
                    </a:lnTo>
                    <a:lnTo>
                      <a:pt x="70" y="136"/>
                    </a:lnTo>
                    <a:lnTo>
                      <a:pt x="57" y="139"/>
                    </a:lnTo>
                    <a:lnTo>
                      <a:pt x="44" y="143"/>
                    </a:lnTo>
                    <a:close/>
                  </a:path>
                </a:pathLst>
              </a:custGeom>
              <a:solidFill>
                <a:srgbClr val="C1C4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5" name="Freeform 247"/>
              <p:cNvSpPr>
                <a:spLocks/>
              </p:cNvSpPr>
              <p:nvPr/>
            </p:nvSpPr>
            <p:spPr bwMode="auto">
              <a:xfrm>
                <a:off x="3289101" y="4346178"/>
                <a:ext cx="847328" cy="410766"/>
              </a:xfrm>
              <a:custGeom>
                <a:avLst/>
                <a:gdLst/>
                <a:ahLst/>
                <a:cxnLst>
                  <a:cxn ang="0">
                    <a:pos x="35" y="140"/>
                  </a:cxn>
                  <a:cxn ang="0">
                    <a:pos x="17" y="148"/>
                  </a:cxn>
                  <a:cxn ang="0">
                    <a:pos x="0" y="157"/>
                  </a:cxn>
                  <a:cxn ang="0">
                    <a:pos x="33" y="214"/>
                  </a:cxn>
                  <a:cxn ang="0">
                    <a:pos x="79" y="269"/>
                  </a:cxn>
                  <a:cxn ang="0">
                    <a:pos x="133" y="319"/>
                  </a:cxn>
                  <a:cxn ang="0">
                    <a:pos x="192" y="364"/>
                  </a:cxn>
                  <a:cxn ang="0">
                    <a:pos x="249" y="403"/>
                  </a:cxn>
                  <a:cxn ang="0">
                    <a:pos x="303" y="405"/>
                  </a:cxn>
                  <a:cxn ang="0">
                    <a:pos x="357" y="391"/>
                  </a:cxn>
                  <a:cxn ang="0">
                    <a:pos x="410" y="378"/>
                  </a:cxn>
                  <a:cxn ang="0">
                    <a:pos x="463" y="364"/>
                  </a:cxn>
                  <a:cxn ang="0">
                    <a:pos x="517" y="351"/>
                  </a:cxn>
                  <a:cxn ang="0">
                    <a:pos x="570" y="337"/>
                  </a:cxn>
                  <a:cxn ang="0">
                    <a:pos x="624" y="323"/>
                  </a:cxn>
                  <a:cxn ang="0">
                    <a:pos x="677" y="310"/>
                  </a:cxn>
                  <a:cxn ang="0">
                    <a:pos x="730" y="296"/>
                  </a:cxn>
                  <a:cxn ang="0">
                    <a:pos x="784" y="283"/>
                  </a:cxn>
                  <a:cxn ang="0">
                    <a:pos x="837" y="269"/>
                  </a:cxn>
                  <a:cxn ang="0">
                    <a:pos x="843" y="254"/>
                  </a:cxn>
                  <a:cxn ang="0">
                    <a:pos x="850" y="237"/>
                  </a:cxn>
                  <a:cxn ang="0">
                    <a:pos x="839" y="212"/>
                  </a:cxn>
                  <a:cxn ang="0">
                    <a:pos x="788" y="168"/>
                  </a:cxn>
                  <a:cxn ang="0">
                    <a:pos x="732" y="124"/>
                  </a:cxn>
                  <a:cxn ang="0">
                    <a:pos x="674" y="82"/>
                  </a:cxn>
                  <a:cxn ang="0">
                    <a:pos x="616" y="42"/>
                  </a:cxn>
                  <a:cxn ang="0">
                    <a:pos x="562" y="8"/>
                  </a:cxn>
                  <a:cxn ang="0">
                    <a:pos x="531" y="0"/>
                  </a:cxn>
                  <a:cxn ang="0">
                    <a:pos x="504" y="2"/>
                  </a:cxn>
                  <a:cxn ang="0">
                    <a:pos x="482" y="8"/>
                  </a:cxn>
                  <a:cxn ang="0">
                    <a:pos x="463" y="17"/>
                  </a:cxn>
                  <a:cxn ang="0">
                    <a:pos x="447" y="27"/>
                  </a:cxn>
                  <a:cxn ang="0">
                    <a:pos x="416" y="40"/>
                  </a:cxn>
                  <a:cxn ang="0">
                    <a:pos x="376" y="51"/>
                  </a:cxn>
                  <a:cxn ang="0">
                    <a:pos x="338" y="62"/>
                  </a:cxn>
                  <a:cxn ang="0">
                    <a:pos x="301" y="72"/>
                  </a:cxn>
                  <a:cxn ang="0">
                    <a:pos x="263" y="81"/>
                  </a:cxn>
                  <a:cxn ang="0">
                    <a:pos x="227" y="90"/>
                  </a:cxn>
                  <a:cxn ang="0">
                    <a:pos x="191" y="99"/>
                  </a:cxn>
                  <a:cxn ang="0">
                    <a:pos x="155" y="107"/>
                  </a:cxn>
                  <a:cxn ang="0">
                    <a:pos x="119" y="116"/>
                  </a:cxn>
                  <a:cxn ang="0">
                    <a:pos x="83" y="125"/>
                  </a:cxn>
                  <a:cxn ang="0">
                    <a:pos x="46" y="134"/>
                  </a:cxn>
                </a:cxnLst>
                <a:rect l="0" t="0" r="r" b="b"/>
                <a:pathLst>
                  <a:path w="854" h="414">
                    <a:moveTo>
                      <a:pt x="46" y="134"/>
                    </a:moveTo>
                    <a:lnTo>
                      <a:pt x="41" y="137"/>
                    </a:lnTo>
                    <a:lnTo>
                      <a:pt x="35" y="140"/>
                    </a:lnTo>
                    <a:lnTo>
                      <a:pt x="29" y="143"/>
                    </a:lnTo>
                    <a:lnTo>
                      <a:pt x="23" y="145"/>
                    </a:lnTo>
                    <a:lnTo>
                      <a:pt x="17" y="148"/>
                    </a:lnTo>
                    <a:lnTo>
                      <a:pt x="11" y="151"/>
                    </a:lnTo>
                    <a:lnTo>
                      <a:pt x="6" y="154"/>
                    </a:lnTo>
                    <a:lnTo>
                      <a:pt x="0" y="157"/>
                    </a:lnTo>
                    <a:lnTo>
                      <a:pt x="9" y="176"/>
                    </a:lnTo>
                    <a:lnTo>
                      <a:pt x="20" y="195"/>
                    </a:lnTo>
                    <a:lnTo>
                      <a:pt x="33" y="214"/>
                    </a:lnTo>
                    <a:lnTo>
                      <a:pt x="47" y="232"/>
                    </a:lnTo>
                    <a:lnTo>
                      <a:pt x="63" y="251"/>
                    </a:lnTo>
                    <a:lnTo>
                      <a:pt x="79" y="269"/>
                    </a:lnTo>
                    <a:lnTo>
                      <a:pt x="96" y="286"/>
                    </a:lnTo>
                    <a:lnTo>
                      <a:pt x="114" y="303"/>
                    </a:lnTo>
                    <a:lnTo>
                      <a:pt x="133" y="319"/>
                    </a:lnTo>
                    <a:lnTo>
                      <a:pt x="152" y="335"/>
                    </a:lnTo>
                    <a:lnTo>
                      <a:pt x="172" y="350"/>
                    </a:lnTo>
                    <a:lnTo>
                      <a:pt x="192" y="364"/>
                    </a:lnTo>
                    <a:lnTo>
                      <a:pt x="211" y="378"/>
                    </a:lnTo>
                    <a:lnTo>
                      <a:pt x="230" y="391"/>
                    </a:lnTo>
                    <a:lnTo>
                      <a:pt x="249" y="403"/>
                    </a:lnTo>
                    <a:lnTo>
                      <a:pt x="268" y="414"/>
                    </a:lnTo>
                    <a:lnTo>
                      <a:pt x="286" y="409"/>
                    </a:lnTo>
                    <a:lnTo>
                      <a:pt x="303" y="405"/>
                    </a:lnTo>
                    <a:lnTo>
                      <a:pt x="321" y="401"/>
                    </a:lnTo>
                    <a:lnTo>
                      <a:pt x="339" y="396"/>
                    </a:lnTo>
                    <a:lnTo>
                      <a:pt x="357" y="391"/>
                    </a:lnTo>
                    <a:lnTo>
                      <a:pt x="375" y="387"/>
                    </a:lnTo>
                    <a:lnTo>
                      <a:pt x="393" y="382"/>
                    </a:lnTo>
                    <a:lnTo>
                      <a:pt x="410" y="378"/>
                    </a:lnTo>
                    <a:lnTo>
                      <a:pt x="428" y="374"/>
                    </a:lnTo>
                    <a:lnTo>
                      <a:pt x="445" y="369"/>
                    </a:lnTo>
                    <a:lnTo>
                      <a:pt x="463" y="364"/>
                    </a:lnTo>
                    <a:lnTo>
                      <a:pt x="481" y="360"/>
                    </a:lnTo>
                    <a:lnTo>
                      <a:pt x="499" y="355"/>
                    </a:lnTo>
                    <a:lnTo>
                      <a:pt x="517" y="351"/>
                    </a:lnTo>
                    <a:lnTo>
                      <a:pt x="535" y="346"/>
                    </a:lnTo>
                    <a:lnTo>
                      <a:pt x="552" y="342"/>
                    </a:lnTo>
                    <a:lnTo>
                      <a:pt x="570" y="337"/>
                    </a:lnTo>
                    <a:lnTo>
                      <a:pt x="588" y="333"/>
                    </a:lnTo>
                    <a:lnTo>
                      <a:pt x="606" y="328"/>
                    </a:lnTo>
                    <a:lnTo>
                      <a:pt x="624" y="323"/>
                    </a:lnTo>
                    <a:lnTo>
                      <a:pt x="642" y="319"/>
                    </a:lnTo>
                    <a:lnTo>
                      <a:pt x="659" y="315"/>
                    </a:lnTo>
                    <a:lnTo>
                      <a:pt x="677" y="310"/>
                    </a:lnTo>
                    <a:lnTo>
                      <a:pt x="695" y="305"/>
                    </a:lnTo>
                    <a:lnTo>
                      <a:pt x="712" y="301"/>
                    </a:lnTo>
                    <a:lnTo>
                      <a:pt x="730" y="296"/>
                    </a:lnTo>
                    <a:lnTo>
                      <a:pt x="748" y="292"/>
                    </a:lnTo>
                    <a:lnTo>
                      <a:pt x="766" y="287"/>
                    </a:lnTo>
                    <a:lnTo>
                      <a:pt x="784" y="283"/>
                    </a:lnTo>
                    <a:lnTo>
                      <a:pt x="801" y="278"/>
                    </a:lnTo>
                    <a:lnTo>
                      <a:pt x="819" y="274"/>
                    </a:lnTo>
                    <a:lnTo>
                      <a:pt x="837" y="269"/>
                    </a:lnTo>
                    <a:lnTo>
                      <a:pt x="839" y="264"/>
                    </a:lnTo>
                    <a:lnTo>
                      <a:pt x="842" y="259"/>
                    </a:lnTo>
                    <a:lnTo>
                      <a:pt x="843" y="254"/>
                    </a:lnTo>
                    <a:lnTo>
                      <a:pt x="846" y="248"/>
                    </a:lnTo>
                    <a:lnTo>
                      <a:pt x="848" y="243"/>
                    </a:lnTo>
                    <a:lnTo>
                      <a:pt x="850" y="237"/>
                    </a:lnTo>
                    <a:lnTo>
                      <a:pt x="852" y="232"/>
                    </a:lnTo>
                    <a:lnTo>
                      <a:pt x="854" y="227"/>
                    </a:lnTo>
                    <a:lnTo>
                      <a:pt x="839" y="212"/>
                    </a:lnTo>
                    <a:lnTo>
                      <a:pt x="823" y="197"/>
                    </a:lnTo>
                    <a:lnTo>
                      <a:pt x="805" y="183"/>
                    </a:lnTo>
                    <a:lnTo>
                      <a:pt x="788" y="168"/>
                    </a:lnTo>
                    <a:lnTo>
                      <a:pt x="770" y="153"/>
                    </a:lnTo>
                    <a:lnTo>
                      <a:pt x="751" y="138"/>
                    </a:lnTo>
                    <a:lnTo>
                      <a:pt x="732" y="124"/>
                    </a:lnTo>
                    <a:lnTo>
                      <a:pt x="712" y="109"/>
                    </a:lnTo>
                    <a:lnTo>
                      <a:pt x="693" y="95"/>
                    </a:lnTo>
                    <a:lnTo>
                      <a:pt x="674" y="82"/>
                    </a:lnTo>
                    <a:lnTo>
                      <a:pt x="654" y="68"/>
                    </a:lnTo>
                    <a:lnTo>
                      <a:pt x="635" y="55"/>
                    </a:lnTo>
                    <a:lnTo>
                      <a:pt x="616" y="42"/>
                    </a:lnTo>
                    <a:lnTo>
                      <a:pt x="597" y="30"/>
                    </a:lnTo>
                    <a:lnTo>
                      <a:pt x="579" y="19"/>
                    </a:lnTo>
                    <a:lnTo>
                      <a:pt x="562" y="8"/>
                    </a:lnTo>
                    <a:lnTo>
                      <a:pt x="551" y="4"/>
                    </a:lnTo>
                    <a:lnTo>
                      <a:pt x="540" y="2"/>
                    </a:lnTo>
                    <a:lnTo>
                      <a:pt x="531" y="0"/>
                    </a:lnTo>
                    <a:lnTo>
                      <a:pt x="521" y="0"/>
                    </a:lnTo>
                    <a:lnTo>
                      <a:pt x="512" y="0"/>
                    </a:lnTo>
                    <a:lnTo>
                      <a:pt x="504" y="2"/>
                    </a:lnTo>
                    <a:lnTo>
                      <a:pt x="496" y="3"/>
                    </a:lnTo>
                    <a:lnTo>
                      <a:pt x="489" y="5"/>
                    </a:lnTo>
                    <a:lnTo>
                      <a:pt x="482" y="8"/>
                    </a:lnTo>
                    <a:lnTo>
                      <a:pt x="475" y="11"/>
                    </a:lnTo>
                    <a:lnTo>
                      <a:pt x="468" y="14"/>
                    </a:lnTo>
                    <a:lnTo>
                      <a:pt x="463" y="17"/>
                    </a:lnTo>
                    <a:lnTo>
                      <a:pt x="458" y="21"/>
                    </a:lnTo>
                    <a:lnTo>
                      <a:pt x="452" y="24"/>
                    </a:lnTo>
                    <a:lnTo>
                      <a:pt x="447" y="27"/>
                    </a:lnTo>
                    <a:lnTo>
                      <a:pt x="443" y="31"/>
                    </a:lnTo>
                    <a:lnTo>
                      <a:pt x="429" y="35"/>
                    </a:lnTo>
                    <a:lnTo>
                      <a:pt x="416" y="40"/>
                    </a:lnTo>
                    <a:lnTo>
                      <a:pt x="402" y="43"/>
                    </a:lnTo>
                    <a:lnTo>
                      <a:pt x="389" y="47"/>
                    </a:lnTo>
                    <a:lnTo>
                      <a:pt x="376" y="51"/>
                    </a:lnTo>
                    <a:lnTo>
                      <a:pt x="363" y="55"/>
                    </a:lnTo>
                    <a:lnTo>
                      <a:pt x="351" y="58"/>
                    </a:lnTo>
                    <a:lnTo>
                      <a:pt x="338" y="62"/>
                    </a:lnTo>
                    <a:lnTo>
                      <a:pt x="325" y="65"/>
                    </a:lnTo>
                    <a:lnTo>
                      <a:pt x="313" y="68"/>
                    </a:lnTo>
                    <a:lnTo>
                      <a:pt x="301" y="72"/>
                    </a:lnTo>
                    <a:lnTo>
                      <a:pt x="288" y="75"/>
                    </a:lnTo>
                    <a:lnTo>
                      <a:pt x="276" y="78"/>
                    </a:lnTo>
                    <a:lnTo>
                      <a:pt x="263" y="81"/>
                    </a:lnTo>
                    <a:lnTo>
                      <a:pt x="251" y="84"/>
                    </a:lnTo>
                    <a:lnTo>
                      <a:pt x="239" y="87"/>
                    </a:lnTo>
                    <a:lnTo>
                      <a:pt x="227" y="90"/>
                    </a:lnTo>
                    <a:lnTo>
                      <a:pt x="215" y="93"/>
                    </a:lnTo>
                    <a:lnTo>
                      <a:pt x="203" y="96"/>
                    </a:lnTo>
                    <a:lnTo>
                      <a:pt x="191" y="99"/>
                    </a:lnTo>
                    <a:lnTo>
                      <a:pt x="179" y="101"/>
                    </a:lnTo>
                    <a:lnTo>
                      <a:pt x="167" y="104"/>
                    </a:lnTo>
                    <a:lnTo>
                      <a:pt x="155" y="107"/>
                    </a:lnTo>
                    <a:lnTo>
                      <a:pt x="143" y="110"/>
                    </a:lnTo>
                    <a:lnTo>
                      <a:pt x="131" y="113"/>
                    </a:lnTo>
                    <a:lnTo>
                      <a:pt x="119" y="116"/>
                    </a:lnTo>
                    <a:lnTo>
                      <a:pt x="107" y="119"/>
                    </a:lnTo>
                    <a:lnTo>
                      <a:pt x="95" y="122"/>
                    </a:lnTo>
                    <a:lnTo>
                      <a:pt x="83" y="125"/>
                    </a:lnTo>
                    <a:lnTo>
                      <a:pt x="71" y="128"/>
                    </a:lnTo>
                    <a:lnTo>
                      <a:pt x="59" y="131"/>
                    </a:lnTo>
                    <a:lnTo>
                      <a:pt x="46" y="134"/>
                    </a:lnTo>
                    <a:close/>
                  </a:path>
                </a:pathLst>
              </a:custGeom>
              <a:solidFill>
                <a:srgbClr val="C1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6" name="Freeform 248"/>
              <p:cNvSpPr>
                <a:spLocks/>
              </p:cNvSpPr>
              <p:nvPr/>
            </p:nvSpPr>
            <p:spPr bwMode="auto">
              <a:xfrm>
                <a:off x="3321843" y="4346178"/>
                <a:ext cx="815578" cy="401836"/>
              </a:xfrm>
              <a:custGeom>
                <a:avLst/>
                <a:gdLst/>
                <a:ahLst/>
                <a:cxnLst>
                  <a:cxn ang="0">
                    <a:pos x="43" y="129"/>
                  </a:cxn>
                  <a:cxn ang="0">
                    <a:pos x="31" y="134"/>
                  </a:cxn>
                  <a:cxn ang="0">
                    <a:pos x="19" y="139"/>
                  </a:cxn>
                  <a:cxn ang="0">
                    <a:pos x="7" y="145"/>
                  </a:cxn>
                  <a:cxn ang="0">
                    <a:pos x="9" y="167"/>
                  </a:cxn>
                  <a:cxn ang="0">
                    <a:pos x="33" y="205"/>
                  </a:cxn>
                  <a:cxn ang="0">
                    <a:pos x="63" y="241"/>
                  </a:cxn>
                  <a:cxn ang="0">
                    <a:pos x="97" y="277"/>
                  </a:cxn>
                  <a:cxn ang="0">
                    <a:pos x="134" y="310"/>
                  </a:cxn>
                  <a:cxn ang="0">
                    <a:pos x="173" y="341"/>
                  </a:cxn>
                  <a:cxn ang="0">
                    <a:pos x="213" y="369"/>
                  </a:cxn>
                  <a:cxn ang="0">
                    <a:pos x="251" y="394"/>
                  </a:cxn>
                  <a:cxn ang="0">
                    <a:pos x="287" y="401"/>
                  </a:cxn>
                  <a:cxn ang="0">
                    <a:pos x="320" y="393"/>
                  </a:cxn>
                  <a:cxn ang="0">
                    <a:pos x="353" y="384"/>
                  </a:cxn>
                  <a:cxn ang="0">
                    <a:pos x="387" y="376"/>
                  </a:cxn>
                  <a:cxn ang="0">
                    <a:pos x="420" y="367"/>
                  </a:cxn>
                  <a:cxn ang="0">
                    <a:pos x="453" y="359"/>
                  </a:cxn>
                  <a:cxn ang="0">
                    <a:pos x="487" y="350"/>
                  </a:cxn>
                  <a:cxn ang="0">
                    <a:pos x="520" y="342"/>
                  </a:cxn>
                  <a:cxn ang="0">
                    <a:pos x="554" y="333"/>
                  </a:cxn>
                  <a:cxn ang="0">
                    <a:pos x="587" y="324"/>
                  </a:cxn>
                  <a:cxn ang="0">
                    <a:pos x="621" y="316"/>
                  </a:cxn>
                  <a:cxn ang="0">
                    <a:pos x="654" y="308"/>
                  </a:cxn>
                  <a:cxn ang="0">
                    <a:pos x="687" y="299"/>
                  </a:cxn>
                  <a:cxn ang="0">
                    <a:pos x="721" y="290"/>
                  </a:cxn>
                  <a:cxn ang="0">
                    <a:pos x="754" y="282"/>
                  </a:cxn>
                  <a:cxn ang="0">
                    <a:pos x="787" y="273"/>
                  </a:cxn>
                  <a:cxn ang="0">
                    <a:pos x="806" y="264"/>
                  </a:cxn>
                  <a:cxn ang="0">
                    <a:pos x="811" y="254"/>
                  </a:cxn>
                  <a:cxn ang="0">
                    <a:pos x="816" y="243"/>
                  </a:cxn>
                  <a:cxn ang="0">
                    <a:pos x="820" y="232"/>
                  </a:cxn>
                  <a:cxn ang="0">
                    <a:pos x="807" y="212"/>
                  </a:cxn>
                  <a:cxn ang="0">
                    <a:pos x="774" y="182"/>
                  </a:cxn>
                  <a:cxn ang="0">
                    <a:pos x="737" y="153"/>
                  </a:cxn>
                  <a:cxn ang="0">
                    <a:pos x="699" y="123"/>
                  </a:cxn>
                  <a:cxn ang="0">
                    <a:pos x="661" y="95"/>
                  </a:cxn>
                  <a:cxn ang="0">
                    <a:pos x="622" y="68"/>
                  </a:cxn>
                  <a:cxn ang="0">
                    <a:pos x="584" y="42"/>
                  </a:cxn>
                  <a:cxn ang="0">
                    <a:pos x="548" y="19"/>
                  </a:cxn>
                  <a:cxn ang="0">
                    <a:pos x="520" y="5"/>
                  </a:cxn>
                  <a:cxn ang="0">
                    <a:pos x="499" y="1"/>
                  </a:cxn>
                  <a:cxn ang="0">
                    <a:pos x="480" y="0"/>
                  </a:cxn>
                  <a:cxn ang="0">
                    <a:pos x="464" y="3"/>
                  </a:cxn>
                  <a:cxn ang="0">
                    <a:pos x="449" y="7"/>
                  </a:cxn>
                  <a:cxn ang="0">
                    <a:pos x="436" y="14"/>
                  </a:cxn>
                  <a:cxn ang="0">
                    <a:pos x="425" y="21"/>
                  </a:cxn>
                  <a:cxn ang="0">
                    <a:pos x="415" y="27"/>
                  </a:cxn>
                  <a:cxn ang="0">
                    <a:pos x="387" y="37"/>
                  </a:cxn>
                  <a:cxn ang="0">
                    <a:pos x="339" y="51"/>
                  </a:cxn>
                  <a:cxn ang="0">
                    <a:pos x="293" y="64"/>
                  </a:cxn>
                  <a:cxn ang="0">
                    <a:pos x="248" y="76"/>
                  </a:cxn>
                  <a:cxn ang="0">
                    <a:pos x="204" y="87"/>
                  </a:cxn>
                  <a:cxn ang="0">
                    <a:pos x="160" y="98"/>
                  </a:cxn>
                  <a:cxn ang="0">
                    <a:pos x="116" y="109"/>
                  </a:cxn>
                  <a:cxn ang="0">
                    <a:pos x="72" y="120"/>
                  </a:cxn>
                </a:cxnLst>
                <a:rect l="0" t="0" r="r" b="b"/>
                <a:pathLst>
                  <a:path w="822" h="405">
                    <a:moveTo>
                      <a:pt x="49" y="126"/>
                    </a:moveTo>
                    <a:lnTo>
                      <a:pt x="43" y="129"/>
                    </a:lnTo>
                    <a:lnTo>
                      <a:pt x="37" y="131"/>
                    </a:lnTo>
                    <a:lnTo>
                      <a:pt x="31" y="134"/>
                    </a:lnTo>
                    <a:lnTo>
                      <a:pt x="25" y="136"/>
                    </a:lnTo>
                    <a:lnTo>
                      <a:pt x="19" y="139"/>
                    </a:lnTo>
                    <a:lnTo>
                      <a:pt x="12" y="142"/>
                    </a:lnTo>
                    <a:lnTo>
                      <a:pt x="7" y="145"/>
                    </a:lnTo>
                    <a:lnTo>
                      <a:pt x="0" y="147"/>
                    </a:lnTo>
                    <a:lnTo>
                      <a:pt x="9" y="167"/>
                    </a:lnTo>
                    <a:lnTo>
                      <a:pt x="20" y="186"/>
                    </a:lnTo>
                    <a:lnTo>
                      <a:pt x="33" y="205"/>
                    </a:lnTo>
                    <a:lnTo>
                      <a:pt x="47" y="224"/>
                    </a:lnTo>
                    <a:lnTo>
                      <a:pt x="63" y="241"/>
                    </a:lnTo>
                    <a:lnTo>
                      <a:pt x="79" y="259"/>
                    </a:lnTo>
                    <a:lnTo>
                      <a:pt x="97" y="277"/>
                    </a:lnTo>
                    <a:lnTo>
                      <a:pt x="115" y="294"/>
                    </a:lnTo>
                    <a:lnTo>
                      <a:pt x="134" y="310"/>
                    </a:lnTo>
                    <a:lnTo>
                      <a:pt x="154" y="326"/>
                    </a:lnTo>
                    <a:lnTo>
                      <a:pt x="173" y="341"/>
                    </a:lnTo>
                    <a:lnTo>
                      <a:pt x="193" y="356"/>
                    </a:lnTo>
                    <a:lnTo>
                      <a:pt x="213" y="369"/>
                    </a:lnTo>
                    <a:lnTo>
                      <a:pt x="233" y="382"/>
                    </a:lnTo>
                    <a:lnTo>
                      <a:pt x="251" y="394"/>
                    </a:lnTo>
                    <a:lnTo>
                      <a:pt x="270" y="405"/>
                    </a:lnTo>
                    <a:lnTo>
                      <a:pt x="287" y="401"/>
                    </a:lnTo>
                    <a:lnTo>
                      <a:pt x="303" y="397"/>
                    </a:lnTo>
                    <a:lnTo>
                      <a:pt x="320" y="393"/>
                    </a:lnTo>
                    <a:lnTo>
                      <a:pt x="337" y="388"/>
                    </a:lnTo>
                    <a:lnTo>
                      <a:pt x="353" y="384"/>
                    </a:lnTo>
                    <a:lnTo>
                      <a:pt x="370" y="380"/>
                    </a:lnTo>
                    <a:lnTo>
                      <a:pt x="387" y="376"/>
                    </a:lnTo>
                    <a:lnTo>
                      <a:pt x="403" y="371"/>
                    </a:lnTo>
                    <a:lnTo>
                      <a:pt x="420" y="367"/>
                    </a:lnTo>
                    <a:lnTo>
                      <a:pt x="437" y="363"/>
                    </a:lnTo>
                    <a:lnTo>
                      <a:pt x="453" y="359"/>
                    </a:lnTo>
                    <a:lnTo>
                      <a:pt x="470" y="354"/>
                    </a:lnTo>
                    <a:lnTo>
                      <a:pt x="487" y="350"/>
                    </a:lnTo>
                    <a:lnTo>
                      <a:pt x="503" y="346"/>
                    </a:lnTo>
                    <a:lnTo>
                      <a:pt x="520" y="342"/>
                    </a:lnTo>
                    <a:lnTo>
                      <a:pt x="537" y="337"/>
                    </a:lnTo>
                    <a:lnTo>
                      <a:pt x="554" y="333"/>
                    </a:lnTo>
                    <a:lnTo>
                      <a:pt x="571" y="329"/>
                    </a:lnTo>
                    <a:lnTo>
                      <a:pt x="587" y="324"/>
                    </a:lnTo>
                    <a:lnTo>
                      <a:pt x="604" y="320"/>
                    </a:lnTo>
                    <a:lnTo>
                      <a:pt x="621" y="316"/>
                    </a:lnTo>
                    <a:lnTo>
                      <a:pt x="637" y="312"/>
                    </a:lnTo>
                    <a:lnTo>
                      <a:pt x="654" y="308"/>
                    </a:lnTo>
                    <a:lnTo>
                      <a:pt x="671" y="303"/>
                    </a:lnTo>
                    <a:lnTo>
                      <a:pt x="687" y="299"/>
                    </a:lnTo>
                    <a:lnTo>
                      <a:pt x="704" y="294"/>
                    </a:lnTo>
                    <a:lnTo>
                      <a:pt x="721" y="290"/>
                    </a:lnTo>
                    <a:lnTo>
                      <a:pt x="737" y="286"/>
                    </a:lnTo>
                    <a:lnTo>
                      <a:pt x="754" y="282"/>
                    </a:lnTo>
                    <a:lnTo>
                      <a:pt x="771" y="278"/>
                    </a:lnTo>
                    <a:lnTo>
                      <a:pt x="787" y="273"/>
                    </a:lnTo>
                    <a:lnTo>
                      <a:pt x="804" y="269"/>
                    </a:lnTo>
                    <a:lnTo>
                      <a:pt x="806" y="264"/>
                    </a:lnTo>
                    <a:lnTo>
                      <a:pt x="809" y="259"/>
                    </a:lnTo>
                    <a:lnTo>
                      <a:pt x="811" y="254"/>
                    </a:lnTo>
                    <a:lnTo>
                      <a:pt x="813" y="248"/>
                    </a:lnTo>
                    <a:lnTo>
                      <a:pt x="816" y="243"/>
                    </a:lnTo>
                    <a:lnTo>
                      <a:pt x="818" y="237"/>
                    </a:lnTo>
                    <a:lnTo>
                      <a:pt x="820" y="232"/>
                    </a:lnTo>
                    <a:lnTo>
                      <a:pt x="822" y="227"/>
                    </a:lnTo>
                    <a:lnTo>
                      <a:pt x="807" y="212"/>
                    </a:lnTo>
                    <a:lnTo>
                      <a:pt x="791" y="197"/>
                    </a:lnTo>
                    <a:lnTo>
                      <a:pt x="774" y="182"/>
                    </a:lnTo>
                    <a:lnTo>
                      <a:pt x="756" y="167"/>
                    </a:lnTo>
                    <a:lnTo>
                      <a:pt x="737" y="153"/>
                    </a:lnTo>
                    <a:lnTo>
                      <a:pt x="719" y="138"/>
                    </a:lnTo>
                    <a:lnTo>
                      <a:pt x="699" y="123"/>
                    </a:lnTo>
                    <a:lnTo>
                      <a:pt x="680" y="109"/>
                    </a:lnTo>
                    <a:lnTo>
                      <a:pt x="661" y="95"/>
                    </a:lnTo>
                    <a:lnTo>
                      <a:pt x="641" y="81"/>
                    </a:lnTo>
                    <a:lnTo>
                      <a:pt x="622" y="68"/>
                    </a:lnTo>
                    <a:lnTo>
                      <a:pt x="603" y="55"/>
                    </a:lnTo>
                    <a:lnTo>
                      <a:pt x="584" y="42"/>
                    </a:lnTo>
                    <a:lnTo>
                      <a:pt x="565" y="31"/>
                    </a:lnTo>
                    <a:lnTo>
                      <a:pt x="548" y="19"/>
                    </a:lnTo>
                    <a:lnTo>
                      <a:pt x="531" y="9"/>
                    </a:lnTo>
                    <a:lnTo>
                      <a:pt x="520" y="5"/>
                    </a:lnTo>
                    <a:lnTo>
                      <a:pt x="509" y="2"/>
                    </a:lnTo>
                    <a:lnTo>
                      <a:pt x="499" y="1"/>
                    </a:lnTo>
                    <a:lnTo>
                      <a:pt x="490" y="0"/>
                    </a:lnTo>
                    <a:lnTo>
                      <a:pt x="480" y="0"/>
                    </a:lnTo>
                    <a:lnTo>
                      <a:pt x="472" y="1"/>
                    </a:lnTo>
                    <a:lnTo>
                      <a:pt x="464" y="3"/>
                    </a:lnTo>
                    <a:lnTo>
                      <a:pt x="456" y="5"/>
                    </a:lnTo>
                    <a:lnTo>
                      <a:pt x="449" y="7"/>
                    </a:lnTo>
                    <a:lnTo>
                      <a:pt x="442" y="11"/>
                    </a:lnTo>
                    <a:lnTo>
                      <a:pt x="436" y="14"/>
                    </a:lnTo>
                    <a:lnTo>
                      <a:pt x="430" y="17"/>
                    </a:lnTo>
                    <a:lnTo>
                      <a:pt x="425" y="21"/>
                    </a:lnTo>
                    <a:lnTo>
                      <a:pt x="420" y="24"/>
                    </a:lnTo>
                    <a:lnTo>
                      <a:pt x="415" y="27"/>
                    </a:lnTo>
                    <a:lnTo>
                      <a:pt x="411" y="30"/>
                    </a:lnTo>
                    <a:lnTo>
                      <a:pt x="387" y="37"/>
                    </a:lnTo>
                    <a:lnTo>
                      <a:pt x="363" y="45"/>
                    </a:lnTo>
                    <a:lnTo>
                      <a:pt x="339" y="51"/>
                    </a:lnTo>
                    <a:lnTo>
                      <a:pt x="316" y="58"/>
                    </a:lnTo>
                    <a:lnTo>
                      <a:pt x="293" y="64"/>
                    </a:lnTo>
                    <a:lnTo>
                      <a:pt x="270" y="70"/>
                    </a:lnTo>
                    <a:lnTo>
                      <a:pt x="248" y="76"/>
                    </a:lnTo>
                    <a:lnTo>
                      <a:pt x="226" y="81"/>
                    </a:lnTo>
                    <a:lnTo>
                      <a:pt x="204" y="87"/>
                    </a:lnTo>
                    <a:lnTo>
                      <a:pt x="182" y="93"/>
                    </a:lnTo>
                    <a:lnTo>
                      <a:pt x="160" y="98"/>
                    </a:lnTo>
                    <a:lnTo>
                      <a:pt x="138" y="103"/>
                    </a:lnTo>
                    <a:lnTo>
                      <a:pt x="116" y="109"/>
                    </a:lnTo>
                    <a:lnTo>
                      <a:pt x="94" y="115"/>
                    </a:lnTo>
                    <a:lnTo>
                      <a:pt x="72" y="120"/>
                    </a:lnTo>
                    <a:lnTo>
                      <a:pt x="49" y="126"/>
                    </a:lnTo>
                    <a:close/>
                  </a:path>
                </a:pathLst>
              </a:custGeom>
              <a:solidFill>
                <a:srgbClr val="C4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7" name="Freeform 249"/>
              <p:cNvSpPr>
                <a:spLocks/>
              </p:cNvSpPr>
              <p:nvPr/>
            </p:nvSpPr>
            <p:spPr bwMode="auto">
              <a:xfrm>
                <a:off x="3354586" y="4346178"/>
                <a:ext cx="783828" cy="393899"/>
              </a:xfrm>
              <a:custGeom>
                <a:avLst/>
                <a:gdLst/>
                <a:ahLst/>
                <a:cxnLst>
                  <a:cxn ang="0">
                    <a:pos x="45" y="120"/>
                  </a:cxn>
                  <a:cxn ang="0">
                    <a:pos x="32" y="126"/>
                  </a:cxn>
                  <a:cxn ang="0">
                    <a:pos x="20" y="131"/>
                  </a:cxn>
                  <a:cxn ang="0">
                    <a:pos x="6" y="136"/>
                  </a:cxn>
                  <a:cxn ang="0">
                    <a:pos x="9" y="158"/>
                  </a:cxn>
                  <a:cxn ang="0">
                    <a:pos x="33" y="196"/>
                  </a:cxn>
                  <a:cxn ang="0">
                    <a:pos x="63" y="233"/>
                  </a:cxn>
                  <a:cxn ang="0">
                    <a:pos x="98" y="268"/>
                  </a:cxn>
                  <a:cxn ang="0">
                    <a:pos x="136" y="301"/>
                  </a:cxn>
                  <a:cxn ang="0">
                    <a:pos x="175" y="333"/>
                  </a:cxn>
                  <a:cxn ang="0">
                    <a:pos x="214" y="360"/>
                  </a:cxn>
                  <a:cxn ang="0">
                    <a:pos x="253" y="386"/>
                  </a:cxn>
                  <a:cxn ang="0">
                    <a:pos x="287" y="393"/>
                  </a:cxn>
                  <a:cxn ang="0">
                    <a:pos x="319" y="384"/>
                  </a:cxn>
                  <a:cxn ang="0">
                    <a:pos x="350" y="377"/>
                  </a:cxn>
                  <a:cxn ang="0">
                    <a:pos x="381" y="369"/>
                  </a:cxn>
                  <a:cxn ang="0">
                    <a:pos x="412" y="361"/>
                  </a:cxn>
                  <a:cxn ang="0">
                    <a:pos x="443" y="353"/>
                  </a:cxn>
                  <a:cxn ang="0">
                    <a:pos x="475" y="345"/>
                  </a:cxn>
                  <a:cxn ang="0">
                    <a:pos x="506" y="337"/>
                  </a:cxn>
                  <a:cxn ang="0">
                    <a:pos x="537" y="329"/>
                  </a:cxn>
                  <a:cxn ang="0">
                    <a:pos x="569" y="321"/>
                  </a:cxn>
                  <a:cxn ang="0">
                    <a:pos x="600" y="313"/>
                  </a:cxn>
                  <a:cxn ang="0">
                    <a:pos x="631" y="305"/>
                  </a:cxn>
                  <a:cxn ang="0">
                    <a:pos x="662" y="297"/>
                  </a:cxn>
                  <a:cxn ang="0">
                    <a:pos x="693" y="289"/>
                  </a:cxn>
                  <a:cxn ang="0">
                    <a:pos x="724" y="281"/>
                  </a:cxn>
                  <a:cxn ang="0">
                    <a:pos x="755" y="273"/>
                  </a:cxn>
                  <a:cxn ang="0">
                    <a:pos x="773" y="264"/>
                  </a:cxn>
                  <a:cxn ang="0">
                    <a:pos x="778" y="254"/>
                  </a:cxn>
                  <a:cxn ang="0">
                    <a:pos x="783" y="243"/>
                  </a:cxn>
                  <a:cxn ang="0">
                    <a:pos x="788" y="232"/>
                  </a:cxn>
                  <a:cxn ang="0">
                    <a:pos x="774" y="212"/>
                  </a:cxn>
                  <a:cxn ang="0">
                    <a:pos x="741" y="182"/>
                  </a:cxn>
                  <a:cxn ang="0">
                    <a:pos x="705" y="152"/>
                  </a:cxn>
                  <a:cxn ang="0">
                    <a:pos x="666" y="123"/>
                  </a:cxn>
                  <a:cxn ang="0">
                    <a:pos x="628" y="95"/>
                  </a:cxn>
                  <a:cxn ang="0">
                    <a:pos x="589" y="68"/>
                  </a:cxn>
                  <a:cxn ang="0">
                    <a:pos x="552" y="43"/>
                  </a:cxn>
                  <a:cxn ang="0">
                    <a:pos x="517" y="21"/>
                  </a:cxn>
                  <a:cxn ang="0">
                    <a:pos x="489" y="6"/>
                  </a:cxn>
                  <a:cxn ang="0">
                    <a:pos x="468" y="1"/>
                  </a:cxn>
                  <a:cxn ang="0">
                    <a:pos x="448" y="0"/>
                  </a:cxn>
                  <a:cxn ang="0">
                    <a:pos x="431" y="3"/>
                  </a:cxn>
                  <a:cxn ang="0">
                    <a:pos x="416" y="7"/>
                  </a:cxn>
                  <a:cxn ang="0">
                    <a:pos x="402" y="14"/>
                  </a:cxn>
                  <a:cxn ang="0">
                    <a:pos x="392" y="21"/>
                  </a:cxn>
                  <a:cxn ang="0">
                    <a:pos x="383" y="26"/>
                  </a:cxn>
                  <a:cxn ang="0">
                    <a:pos x="358" y="36"/>
                  </a:cxn>
                  <a:cxn ang="0">
                    <a:pos x="315" y="48"/>
                  </a:cxn>
                  <a:cxn ang="0">
                    <a:pos x="274" y="59"/>
                  </a:cxn>
                  <a:cxn ang="0">
                    <a:pos x="233" y="70"/>
                  </a:cxn>
                  <a:cxn ang="0">
                    <a:pos x="193" y="81"/>
                  </a:cxn>
                  <a:cxn ang="0">
                    <a:pos x="154" y="91"/>
                  </a:cxn>
                  <a:cxn ang="0">
                    <a:pos x="113" y="101"/>
                  </a:cxn>
                  <a:cxn ang="0">
                    <a:pos x="72" y="112"/>
                  </a:cxn>
                </a:cxnLst>
                <a:rect l="0" t="0" r="r" b="b"/>
                <a:pathLst>
                  <a:path w="790" h="397">
                    <a:moveTo>
                      <a:pt x="52" y="117"/>
                    </a:moveTo>
                    <a:lnTo>
                      <a:pt x="45" y="120"/>
                    </a:lnTo>
                    <a:lnTo>
                      <a:pt x="39" y="123"/>
                    </a:lnTo>
                    <a:lnTo>
                      <a:pt x="32" y="126"/>
                    </a:lnTo>
                    <a:lnTo>
                      <a:pt x="26" y="128"/>
                    </a:lnTo>
                    <a:lnTo>
                      <a:pt x="20" y="131"/>
                    </a:lnTo>
                    <a:lnTo>
                      <a:pt x="13" y="134"/>
                    </a:lnTo>
                    <a:lnTo>
                      <a:pt x="6" y="136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1" y="177"/>
                    </a:lnTo>
                    <a:lnTo>
                      <a:pt x="33" y="196"/>
                    </a:lnTo>
                    <a:lnTo>
                      <a:pt x="48" y="214"/>
                    </a:lnTo>
                    <a:lnTo>
                      <a:pt x="63" y="233"/>
                    </a:lnTo>
                    <a:lnTo>
                      <a:pt x="80" y="251"/>
                    </a:lnTo>
                    <a:lnTo>
                      <a:pt x="98" y="268"/>
                    </a:lnTo>
                    <a:lnTo>
                      <a:pt x="116" y="285"/>
                    </a:lnTo>
                    <a:lnTo>
                      <a:pt x="136" y="301"/>
                    </a:lnTo>
                    <a:lnTo>
                      <a:pt x="155" y="317"/>
                    </a:lnTo>
                    <a:lnTo>
                      <a:pt x="175" y="333"/>
                    </a:lnTo>
                    <a:lnTo>
                      <a:pt x="195" y="347"/>
                    </a:lnTo>
                    <a:lnTo>
                      <a:pt x="214" y="360"/>
                    </a:lnTo>
                    <a:lnTo>
                      <a:pt x="234" y="374"/>
                    </a:lnTo>
                    <a:lnTo>
                      <a:pt x="253" y="386"/>
                    </a:lnTo>
                    <a:lnTo>
                      <a:pt x="271" y="397"/>
                    </a:lnTo>
                    <a:lnTo>
                      <a:pt x="287" y="393"/>
                    </a:lnTo>
                    <a:lnTo>
                      <a:pt x="302" y="388"/>
                    </a:lnTo>
                    <a:lnTo>
                      <a:pt x="319" y="384"/>
                    </a:lnTo>
                    <a:lnTo>
                      <a:pt x="334" y="381"/>
                    </a:lnTo>
                    <a:lnTo>
                      <a:pt x="350" y="377"/>
                    </a:lnTo>
                    <a:lnTo>
                      <a:pt x="365" y="373"/>
                    </a:lnTo>
                    <a:lnTo>
                      <a:pt x="381" y="369"/>
                    </a:lnTo>
                    <a:lnTo>
                      <a:pt x="397" y="365"/>
                    </a:lnTo>
                    <a:lnTo>
                      <a:pt x="412" y="361"/>
                    </a:lnTo>
                    <a:lnTo>
                      <a:pt x="428" y="357"/>
                    </a:lnTo>
                    <a:lnTo>
                      <a:pt x="443" y="353"/>
                    </a:lnTo>
                    <a:lnTo>
                      <a:pt x="459" y="349"/>
                    </a:lnTo>
                    <a:lnTo>
                      <a:pt x="475" y="345"/>
                    </a:lnTo>
                    <a:lnTo>
                      <a:pt x="490" y="341"/>
                    </a:lnTo>
                    <a:lnTo>
                      <a:pt x="506" y="337"/>
                    </a:lnTo>
                    <a:lnTo>
                      <a:pt x="521" y="333"/>
                    </a:lnTo>
                    <a:lnTo>
                      <a:pt x="537" y="329"/>
                    </a:lnTo>
                    <a:lnTo>
                      <a:pt x="553" y="325"/>
                    </a:lnTo>
                    <a:lnTo>
                      <a:pt x="569" y="321"/>
                    </a:lnTo>
                    <a:lnTo>
                      <a:pt x="584" y="317"/>
                    </a:lnTo>
                    <a:lnTo>
                      <a:pt x="600" y="313"/>
                    </a:lnTo>
                    <a:lnTo>
                      <a:pt x="615" y="309"/>
                    </a:lnTo>
                    <a:lnTo>
                      <a:pt x="631" y="305"/>
                    </a:lnTo>
                    <a:lnTo>
                      <a:pt x="647" y="301"/>
                    </a:lnTo>
                    <a:lnTo>
                      <a:pt x="662" y="297"/>
                    </a:lnTo>
                    <a:lnTo>
                      <a:pt x="678" y="293"/>
                    </a:lnTo>
                    <a:lnTo>
                      <a:pt x="693" y="289"/>
                    </a:lnTo>
                    <a:lnTo>
                      <a:pt x="709" y="285"/>
                    </a:lnTo>
                    <a:lnTo>
                      <a:pt x="724" y="281"/>
                    </a:lnTo>
                    <a:lnTo>
                      <a:pt x="740" y="277"/>
                    </a:lnTo>
                    <a:lnTo>
                      <a:pt x="755" y="273"/>
                    </a:lnTo>
                    <a:lnTo>
                      <a:pt x="771" y="269"/>
                    </a:lnTo>
                    <a:lnTo>
                      <a:pt x="773" y="264"/>
                    </a:lnTo>
                    <a:lnTo>
                      <a:pt x="776" y="259"/>
                    </a:lnTo>
                    <a:lnTo>
                      <a:pt x="778" y="254"/>
                    </a:lnTo>
                    <a:lnTo>
                      <a:pt x="781" y="248"/>
                    </a:lnTo>
                    <a:lnTo>
                      <a:pt x="783" y="243"/>
                    </a:lnTo>
                    <a:lnTo>
                      <a:pt x="785" y="237"/>
                    </a:lnTo>
                    <a:lnTo>
                      <a:pt x="788" y="232"/>
                    </a:lnTo>
                    <a:lnTo>
                      <a:pt x="790" y="227"/>
                    </a:lnTo>
                    <a:lnTo>
                      <a:pt x="774" y="212"/>
                    </a:lnTo>
                    <a:lnTo>
                      <a:pt x="758" y="197"/>
                    </a:lnTo>
                    <a:lnTo>
                      <a:pt x="741" y="182"/>
                    </a:lnTo>
                    <a:lnTo>
                      <a:pt x="723" y="167"/>
                    </a:lnTo>
                    <a:lnTo>
                      <a:pt x="705" y="152"/>
                    </a:lnTo>
                    <a:lnTo>
                      <a:pt x="686" y="138"/>
                    </a:lnTo>
                    <a:lnTo>
                      <a:pt x="666" y="123"/>
                    </a:lnTo>
                    <a:lnTo>
                      <a:pt x="647" y="109"/>
                    </a:lnTo>
                    <a:lnTo>
                      <a:pt x="628" y="95"/>
                    </a:lnTo>
                    <a:lnTo>
                      <a:pt x="608" y="81"/>
                    </a:lnTo>
                    <a:lnTo>
                      <a:pt x="589" y="68"/>
                    </a:lnTo>
                    <a:lnTo>
                      <a:pt x="570" y="55"/>
                    </a:lnTo>
                    <a:lnTo>
                      <a:pt x="552" y="43"/>
                    </a:lnTo>
                    <a:lnTo>
                      <a:pt x="534" y="32"/>
                    </a:lnTo>
                    <a:lnTo>
                      <a:pt x="517" y="21"/>
                    </a:lnTo>
                    <a:lnTo>
                      <a:pt x="500" y="11"/>
                    </a:lnTo>
                    <a:lnTo>
                      <a:pt x="489" y="6"/>
                    </a:lnTo>
                    <a:lnTo>
                      <a:pt x="478" y="3"/>
                    </a:lnTo>
                    <a:lnTo>
                      <a:pt x="468" y="1"/>
                    </a:lnTo>
                    <a:lnTo>
                      <a:pt x="458" y="0"/>
                    </a:lnTo>
                    <a:lnTo>
                      <a:pt x="448" y="0"/>
                    </a:lnTo>
                    <a:lnTo>
                      <a:pt x="439" y="1"/>
                    </a:lnTo>
                    <a:lnTo>
                      <a:pt x="431" y="3"/>
                    </a:lnTo>
                    <a:lnTo>
                      <a:pt x="423" y="4"/>
                    </a:lnTo>
                    <a:lnTo>
                      <a:pt x="416" y="7"/>
                    </a:lnTo>
                    <a:lnTo>
                      <a:pt x="409" y="10"/>
                    </a:lnTo>
                    <a:lnTo>
                      <a:pt x="402" y="14"/>
                    </a:lnTo>
                    <a:lnTo>
                      <a:pt x="397" y="17"/>
                    </a:lnTo>
                    <a:lnTo>
                      <a:pt x="392" y="21"/>
                    </a:lnTo>
                    <a:lnTo>
                      <a:pt x="387" y="23"/>
                    </a:lnTo>
                    <a:lnTo>
                      <a:pt x="383" y="26"/>
                    </a:lnTo>
                    <a:lnTo>
                      <a:pt x="380" y="29"/>
                    </a:lnTo>
                    <a:lnTo>
                      <a:pt x="358" y="36"/>
                    </a:lnTo>
                    <a:lnTo>
                      <a:pt x="336" y="42"/>
                    </a:lnTo>
                    <a:lnTo>
                      <a:pt x="315" y="48"/>
                    </a:lnTo>
                    <a:lnTo>
                      <a:pt x="294" y="54"/>
                    </a:lnTo>
                    <a:lnTo>
                      <a:pt x="274" y="59"/>
                    </a:lnTo>
                    <a:lnTo>
                      <a:pt x="254" y="65"/>
                    </a:lnTo>
                    <a:lnTo>
                      <a:pt x="233" y="70"/>
                    </a:lnTo>
                    <a:lnTo>
                      <a:pt x="213" y="75"/>
                    </a:lnTo>
                    <a:lnTo>
                      <a:pt x="193" y="81"/>
                    </a:lnTo>
                    <a:lnTo>
                      <a:pt x="174" y="86"/>
                    </a:lnTo>
                    <a:lnTo>
                      <a:pt x="154" y="91"/>
                    </a:lnTo>
                    <a:lnTo>
                      <a:pt x="133" y="96"/>
                    </a:lnTo>
                    <a:lnTo>
                      <a:pt x="113" y="101"/>
                    </a:lnTo>
                    <a:lnTo>
                      <a:pt x="93" y="107"/>
                    </a:lnTo>
                    <a:lnTo>
                      <a:pt x="72" y="11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C6C9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8" name="Freeform 250"/>
              <p:cNvSpPr>
                <a:spLocks/>
              </p:cNvSpPr>
              <p:nvPr/>
            </p:nvSpPr>
            <p:spPr bwMode="auto">
              <a:xfrm>
                <a:off x="3387328" y="4346178"/>
                <a:ext cx="752078" cy="384969"/>
              </a:xfrm>
              <a:custGeom>
                <a:avLst/>
                <a:gdLst/>
                <a:ahLst/>
                <a:cxnLst>
                  <a:cxn ang="0">
                    <a:pos x="47" y="111"/>
                  </a:cxn>
                  <a:cxn ang="0">
                    <a:pos x="34" y="116"/>
                  </a:cxn>
                  <a:cxn ang="0">
                    <a:pos x="21" y="121"/>
                  </a:cxn>
                  <a:cxn ang="0">
                    <a:pos x="7" y="127"/>
                  </a:cxn>
                  <a:cxn ang="0">
                    <a:pos x="10" y="149"/>
                  </a:cxn>
                  <a:cxn ang="0">
                    <a:pos x="34" y="187"/>
                  </a:cxn>
                  <a:cxn ang="0">
                    <a:pos x="64" y="224"/>
                  </a:cxn>
                  <a:cxn ang="0">
                    <a:pos x="99" y="259"/>
                  </a:cxn>
                  <a:cxn ang="0">
                    <a:pos x="137" y="292"/>
                  </a:cxn>
                  <a:cxn ang="0">
                    <a:pos x="176" y="323"/>
                  </a:cxn>
                  <a:cxn ang="0">
                    <a:pos x="217" y="352"/>
                  </a:cxn>
                  <a:cxn ang="0">
                    <a:pos x="255" y="377"/>
                  </a:cxn>
                  <a:cxn ang="0">
                    <a:pos x="288" y="384"/>
                  </a:cxn>
                  <a:cxn ang="0">
                    <a:pos x="317" y="377"/>
                  </a:cxn>
                  <a:cxn ang="0">
                    <a:pos x="346" y="369"/>
                  </a:cxn>
                  <a:cxn ang="0">
                    <a:pos x="375" y="362"/>
                  </a:cxn>
                  <a:cxn ang="0">
                    <a:pos x="404" y="354"/>
                  </a:cxn>
                  <a:cxn ang="0">
                    <a:pos x="433" y="348"/>
                  </a:cxn>
                  <a:cxn ang="0">
                    <a:pos x="462" y="340"/>
                  </a:cxn>
                  <a:cxn ang="0">
                    <a:pos x="491" y="333"/>
                  </a:cxn>
                  <a:cxn ang="0">
                    <a:pos x="520" y="325"/>
                  </a:cxn>
                  <a:cxn ang="0">
                    <a:pos x="549" y="318"/>
                  </a:cxn>
                  <a:cxn ang="0">
                    <a:pos x="578" y="310"/>
                  </a:cxn>
                  <a:cxn ang="0">
                    <a:pos x="607" y="303"/>
                  </a:cxn>
                  <a:cxn ang="0">
                    <a:pos x="636" y="295"/>
                  </a:cxn>
                  <a:cxn ang="0">
                    <a:pos x="666" y="288"/>
                  </a:cxn>
                  <a:cxn ang="0">
                    <a:pos x="694" y="280"/>
                  </a:cxn>
                  <a:cxn ang="0">
                    <a:pos x="724" y="273"/>
                  </a:cxn>
                  <a:cxn ang="0">
                    <a:pos x="741" y="264"/>
                  </a:cxn>
                  <a:cxn ang="0">
                    <a:pos x="746" y="254"/>
                  </a:cxn>
                  <a:cxn ang="0">
                    <a:pos x="751" y="243"/>
                  </a:cxn>
                  <a:cxn ang="0">
                    <a:pos x="756" y="232"/>
                  </a:cxn>
                  <a:cxn ang="0">
                    <a:pos x="743" y="212"/>
                  </a:cxn>
                  <a:cxn ang="0">
                    <a:pos x="709" y="182"/>
                  </a:cxn>
                  <a:cxn ang="0">
                    <a:pos x="672" y="152"/>
                  </a:cxn>
                  <a:cxn ang="0">
                    <a:pos x="634" y="123"/>
                  </a:cxn>
                  <a:cxn ang="0">
                    <a:pos x="595" y="94"/>
                  </a:cxn>
                  <a:cxn ang="0">
                    <a:pos x="557" y="68"/>
                  </a:cxn>
                  <a:cxn ang="0">
                    <a:pos x="520" y="44"/>
                  </a:cxn>
                  <a:cxn ang="0">
                    <a:pos x="486" y="22"/>
                  </a:cxn>
                  <a:cxn ang="0">
                    <a:pos x="458" y="7"/>
                  </a:cxn>
                  <a:cxn ang="0">
                    <a:pos x="437" y="1"/>
                  </a:cxn>
                  <a:cxn ang="0">
                    <a:pos x="417" y="0"/>
                  </a:cxn>
                  <a:cxn ang="0">
                    <a:pos x="399" y="2"/>
                  </a:cxn>
                  <a:cxn ang="0">
                    <a:pos x="383" y="7"/>
                  </a:cxn>
                  <a:cxn ang="0">
                    <a:pos x="369" y="14"/>
                  </a:cxn>
                  <a:cxn ang="0">
                    <a:pos x="359" y="20"/>
                  </a:cxn>
                  <a:cxn ang="0">
                    <a:pos x="351" y="26"/>
                  </a:cxn>
                  <a:cxn ang="0">
                    <a:pos x="329" y="34"/>
                  </a:cxn>
                  <a:cxn ang="0">
                    <a:pos x="291" y="44"/>
                  </a:cxn>
                  <a:cxn ang="0">
                    <a:pos x="254" y="55"/>
                  </a:cxn>
                  <a:cxn ang="0">
                    <a:pos x="218" y="64"/>
                  </a:cxn>
                  <a:cxn ang="0">
                    <a:pos x="183" y="74"/>
                  </a:cxn>
                  <a:cxn ang="0">
                    <a:pos x="147" y="84"/>
                  </a:cxn>
                  <a:cxn ang="0">
                    <a:pos x="111" y="94"/>
                  </a:cxn>
                  <a:cxn ang="0">
                    <a:pos x="73" y="104"/>
                  </a:cxn>
                </a:cxnLst>
                <a:rect l="0" t="0" r="r" b="b"/>
                <a:pathLst>
                  <a:path w="758" h="388">
                    <a:moveTo>
                      <a:pt x="54" y="109"/>
                    </a:moveTo>
                    <a:lnTo>
                      <a:pt x="47" y="111"/>
                    </a:lnTo>
                    <a:lnTo>
                      <a:pt x="41" y="114"/>
                    </a:lnTo>
                    <a:lnTo>
                      <a:pt x="34" y="116"/>
                    </a:lnTo>
                    <a:lnTo>
                      <a:pt x="27" y="119"/>
                    </a:lnTo>
                    <a:lnTo>
                      <a:pt x="21" y="121"/>
                    </a:lnTo>
                    <a:lnTo>
                      <a:pt x="14" y="124"/>
                    </a:lnTo>
                    <a:lnTo>
                      <a:pt x="7" y="127"/>
                    </a:lnTo>
                    <a:lnTo>
                      <a:pt x="0" y="130"/>
                    </a:lnTo>
                    <a:lnTo>
                      <a:pt x="10" y="149"/>
                    </a:lnTo>
                    <a:lnTo>
                      <a:pt x="21" y="168"/>
                    </a:lnTo>
                    <a:lnTo>
                      <a:pt x="34" y="187"/>
                    </a:lnTo>
                    <a:lnTo>
                      <a:pt x="48" y="206"/>
                    </a:lnTo>
                    <a:lnTo>
                      <a:pt x="64" y="224"/>
                    </a:lnTo>
                    <a:lnTo>
                      <a:pt x="81" y="241"/>
                    </a:lnTo>
                    <a:lnTo>
                      <a:pt x="99" y="259"/>
                    </a:lnTo>
                    <a:lnTo>
                      <a:pt x="118" y="276"/>
                    </a:lnTo>
                    <a:lnTo>
                      <a:pt x="137" y="292"/>
                    </a:lnTo>
                    <a:lnTo>
                      <a:pt x="157" y="308"/>
                    </a:lnTo>
                    <a:lnTo>
                      <a:pt x="176" y="323"/>
                    </a:lnTo>
                    <a:lnTo>
                      <a:pt x="196" y="338"/>
                    </a:lnTo>
                    <a:lnTo>
                      <a:pt x="217" y="352"/>
                    </a:lnTo>
                    <a:lnTo>
                      <a:pt x="236" y="365"/>
                    </a:lnTo>
                    <a:lnTo>
                      <a:pt x="255" y="377"/>
                    </a:lnTo>
                    <a:lnTo>
                      <a:pt x="273" y="388"/>
                    </a:lnTo>
                    <a:lnTo>
                      <a:pt x="288" y="384"/>
                    </a:lnTo>
                    <a:lnTo>
                      <a:pt x="302" y="380"/>
                    </a:lnTo>
                    <a:lnTo>
                      <a:pt x="317" y="377"/>
                    </a:lnTo>
                    <a:lnTo>
                      <a:pt x="332" y="373"/>
                    </a:lnTo>
                    <a:lnTo>
                      <a:pt x="346" y="369"/>
                    </a:lnTo>
                    <a:lnTo>
                      <a:pt x="360" y="366"/>
                    </a:lnTo>
                    <a:lnTo>
                      <a:pt x="375" y="362"/>
                    </a:lnTo>
                    <a:lnTo>
                      <a:pt x="390" y="359"/>
                    </a:lnTo>
                    <a:lnTo>
                      <a:pt x="404" y="354"/>
                    </a:lnTo>
                    <a:lnTo>
                      <a:pt x="418" y="351"/>
                    </a:lnTo>
                    <a:lnTo>
                      <a:pt x="433" y="348"/>
                    </a:lnTo>
                    <a:lnTo>
                      <a:pt x="448" y="344"/>
                    </a:lnTo>
                    <a:lnTo>
                      <a:pt x="462" y="340"/>
                    </a:lnTo>
                    <a:lnTo>
                      <a:pt x="476" y="336"/>
                    </a:lnTo>
                    <a:lnTo>
                      <a:pt x="491" y="333"/>
                    </a:lnTo>
                    <a:lnTo>
                      <a:pt x="506" y="329"/>
                    </a:lnTo>
                    <a:lnTo>
                      <a:pt x="520" y="325"/>
                    </a:lnTo>
                    <a:lnTo>
                      <a:pt x="535" y="321"/>
                    </a:lnTo>
                    <a:lnTo>
                      <a:pt x="549" y="318"/>
                    </a:lnTo>
                    <a:lnTo>
                      <a:pt x="564" y="314"/>
                    </a:lnTo>
                    <a:lnTo>
                      <a:pt x="578" y="310"/>
                    </a:lnTo>
                    <a:lnTo>
                      <a:pt x="593" y="307"/>
                    </a:lnTo>
                    <a:lnTo>
                      <a:pt x="607" y="303"/>
                    </a:lnTo>
                    <a:lnTo>
                      <a:pt x="622" y="299"/>
                    </a:lnTo>
                    <a:lnTo>
                      <a:pt x="636" y="295"/>
                    </a:lnTo>
                    <a:lnTo>
                      <a:pt x="651" y="292"/>
                    </a:lnTo>
                    <a:lnTo>
                      <a:pt x="666" y="288"/>
                    </a:lnTo>
                    <a:lnTo>
                      <a:pt x="680" y="284"/>
                    </a:lnTo>
                    <a:lnTo>
                      <a:pt x="694" y="280"/>
                    </a:lnTo>
                    <a:lnTo>
                      <a:pt x="709" y="277"/>
                    </a:lnTo>
                    <a:lnTo>
                      <a:pt x="724" y="273"/>
                    </a:lnTo>
                    <a:lnTo>
                      <a:pt x="738" y="269"/>
                    </a:lnTo>
                    <a:lnTo>
                      <a:pt x="741" y="264"/>
                    </a:lnTo>
                    <a:lnTo>
                      <a:pt x="743" y="259"/>
                    </a:lnTo>
                    <a:lnTo>
                      <a:pt x="746" y="254"/>
                    </a:lnTo>
                    <a:lnTo>
                      <a:pt x="748" y="248"/>
                    </a:lnTo>
                    <a:lnTo>
                      <a:pt x="751" y="243"/>
                    </a:lnTo>
                    <a:lnTo>
                      <a:pt x="754" y="237"/>
                    </a:lnTo>
                    <a:lnTo>
                      <a:pt x="756" y="232"/>
                    </a:lnTo>
                    <a:lnTo>
                      <a:pt x="758" y="227"/>
                    </a:lnTo>
                    <a:lnTo>
                      <a:pt x="743" y="212"/>
                    </a:lnTo>
                    <a:lnTo>
                      <a:pt x="727" y="197"/>
                    </a:lnTo>
                    <a:lnTo>
                      <a:pt x="709" y="182"/>
                    </a:lnTo>
                    <a:lnTo>
                      <a:pt x="691" y="167"/>
                    </a:lnTo>
                    <a:lnTo>
                      <a:pt x="672" y="152"/>
                    </a:lnTo>
                    <a:lnTo>
                      <a:pt x="653" y="137"/>
                    </a:lnTo>
                    <a:lnTo>
                      <a:pt x="634" y="123"/>
                    </a:lnTo>
                    <a:lnTo>
                      <a:pt x="615" y="108"/>
                    </a:lnTo>
                    <a:lnTo>
                      <a:pt x="595" y="94"/>
                    </a:lnTo>
                    <a:lnTo>
                      <a:pt x="576" y="81"/>
                    </a:lnTo>
                    <a:lnTo>
                      <a:pt x="557" y="68"/>
                    </a:lnTo>
                    <a:lnTo>
                      <a:pt x="538" y="55"/>
                    </a:lnTo>
                    <a:lnTo>
                      <a:pt x="520" y="44"/>
                    </a:lnTo>
                    <a:lnTo>
                      <a:pt x="502" y="32"/>
                    </a:lnTo>
                    <a:lnTo>
                      <a:pt x="486" y="22"/>
                    </a:lnTo>
                    <a:lnTo>
                      <a:pt x="470" y="12"/>
                    </a:lnTo>
                    <a:lnTo>
                      <a:pt x="458" y="7"/>
                    </a:lnTo>
                    <a:lnTo>
                      <a:pt x="447" y="3"/>
                    </a:lnTo>
                    <a:lnTo>
                      <a:pt x="437" y="1"/>
                    </a:lnTo>
                    <a:lnTo>
                      <a:pt x="426" y="0"/>
                    </a:lnTo>
                    <a:lnTo>
                      <a:pt x="417" y="0"/>
                    </a:lnTo>
                    <a:lnTo>
                      <a:pt x="407" y="0"/>
                    </a:lnTo>
                    <a:lnTo>
                      <a:pt x="399" y="2"/>
                    </a:lnTo>
                    <a:lnTo>
                      <a:pt x="390" y="4"/>
                    </a:lnTo>
                    <a:lnTo>
                      <a:pt x="383" y="7"/>
                    </a:lnTo>
                    <a:lnTo>
                      <a:pt x="376" y="10"/>
                    </a:lnTo>
                    <a:lnTo>
                      <a:pt x="369" y="14"/>
                    </a:lnTo>
                    <a:lnTo>
                      <a:pt x="364" y="17"/>
                    </a:lnTo>
                    <a:lnTo>
                      <a:pt x="359" y="20"/>
                    </a:lnTo>
                    <a:lnTo>
                      <a:pt x="355" y="23"/>
                    </a:lnTo>
                    <a:lnTo>
                      <a:pt x="351" y="26"/>
                    </a:lnTo>
                    <a:lnTo>
                      <a:pt x="349" y="28"/>
                    </a:lnTo>
                    <a:lnTo>
                      <a:pt x="329" y="34"/>
                    </a:lnTo>
                    <a:lnTo>
                      <a:pt x="310" y="39"/>
                    </a:lnTo>
                    <a:lnTo>
                      <a:pt x="291" y="44"/>
                    </a:lnTo>
                    <a:lnTo>
                      <a:pt x="272" y="49"/>
                    </a:lnTo>
                    <a:lnTo>
                      <a:pt x="254" y="55"/>
                    </a:lnTo>
                    <a:lnTo>
                      <a:pt x="236" y="60"/>
                    </a:lnTo>
                    <a:lnTo>
                      <a:pt x="218" y="64"/>
                    </a:lnTo>
                    <a:lnTo>
                      <a:pt x="200" y="70"/>
                    </a:lnTo>
                    <a:lnTo>
                      <a:pt x="183" y="74"/>
                    </a:lnTo>
                    <a:lnTo>
                      <a:pt x="165" y="79"/>
                    </a:lnTo>
                    <a:lnTo>
                      <a:pt x="147" y="84"/>
                    </a:lnTo>
                    <a:lnTo>
                      <a:pt x="129" y="89"/>
                    </a:lnTo>
                    <a:lnTo>
                      <a:pt x="111" y="94"/>
                    </a:lnTo>
                    <a:lnTo>
                      <a:pt x="92" y="98"/>
                    </a:lnTo>
                    <a:lnTo>
                      <a:pt x="73" y="104"/>
                    </a:lnTo>
                    <a:lnTo>
                      <a:pt x="54" y="109"/>
                    </a:lnTo>
                    <a:close/>
                  </a:path>
                </a:pathLst>
              </a:custGeom>
              <a:solidFill>
                <a:srgbClr val="C9CC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9" name="Freeform 251"/>
              <p:cNvSpPr>
                <a:spLocks/>
              </p:cNvSpPr>
              <p:nvPr/>
            </p:nvSpPr>
            <p:spPr bwMode="auto">
              <a:xfrm>
                <a:off x="3421062" y="4346178"/>
                <a:ext cx="719336" cy="376039"/>
              </a:xfrm>
              <a:custGeom>
                <a:avLst/>
                <a:gdLst/>
                <a:ahLst/>
                <a:cxnLst>
                  <a:cxn ang="0">
                    <a:pos x="49" y="103"/>
                  </a:cxn>
                  <a:cxn ang="0">
                    <a:pos x="35" y="108"/>
                  </a:cxn>
                  <a:cxn ang="0">
                    <a:pos x="21" y="113"/>
                  </a:cxn>
                  <a:cxn ang="0">
                    <a:pos x="7" y="118"/>
                  </a:cxn>
                  <a:cxn ang="0">
                    <a:pos x="9" y="140"/>
                  </a:cxn>
                  <a:cxn ang="0">
                    <a:pos x="33" y="178"/>
                  </a:cxn>
                  <a:cxn ang="0">
                    <a:pos x="64" y="215"/>
                  </a:cxn>
                  <a:cxn ang="0">
                    <a:pos x="99" y="250"/>
                  </a:cxn>
                  <a:cxn ang="0">
                    <a:pos x="137" y="284"/>
                  </a:cxn>
                  <a:cxn ang="0">
                    <a:pos x="177" y="315"/>
                  </a:cxn>
                  <a:cxn ang="0">
                    <a:pos x="217" y="343"/>
                  </a:cxn>
                  <a:cxn ang="0">
                    <a:pos x="256" y="368"/>
                  </a:cxn>
                  <a:cxn ang="0">
                    <a:pos x="288" y="376"/>
                  </a:cxn>
                  <a:cxn ang="0">
                    <a:pos x="315" y="369"/>
                  </a:cxn>
                  <a:cxn ang="0">
                    <a:pos x="342" y="362"/>
                  </a:cxn>
                  <a:cxn ang="0">
                    <a:pos x="368" y="356"/>
                  </a:cxn>
                  <a:cxn ang="0">
                    <a:pos x="395" y="349"/>
                  </a:cxn>
                  <a:cxn ang="0">
                    <a:pos x="422" y="342"/>
                  </a:cxn>
                  <a:cxn ang="0">
                    <a:pos x="449" y="335"/>
                  </a:cxn>
                  <a:cxn ang="0">
                    <a:pos x="476" y="328"/>
                  </a:cxn>
                  <a:cxn ang="0">
                    <a:pos x="503" y="321"/>
                  </a:cxn>
                  <a:cxn ang="0">
                    <a:pos x="530" y="314"/>
                  </a:cxn>
                  <a:cxn ang="0">
                    <a:pos x="556" y="307"/>
                  </a:cxn>
                  <a:cxn ang="0">
                    <a:pos x="583" y="300"/>
                  </a:cxn>
                  <a:cxn ang="0">
                    <a:pos x="610" y="293"/>
                  </a:cxn>
                  <a:cxn ang="0">
                    <a:pos x="637" y="286"/>
                  </a:cxn>
                  <a:cxn ang="0">
                    <a:pos x="664" y="280"/>
                  </a:cxn>
                  <a:cxn ang="0">
                    <a:pos x="691" y="273"/>
                  </a:cxn>
                  <a:cxn ang="0">
                    <a:pos x="707" y="264"/>
                  </a:cxn>
                  <a:cxn ang="0">
                    <a:pos x="712" y="254"/>
                  </a:cxn>
                  <a:cxn ang="0">
                    <a:pos x="717" y="243"/>
                  </a:cxn>
                  <a:cxn ang="0">
                    <a:pos x="722" y="232"/>
                  </a:cxn>
                  <a:cxn ang="0">
                    <a:pos x="710" y="212"/>
                  </a:cxn>
                  <a:cxn ang="0">
                    <a:pos x="676" y="182"/>
                  </a:cxn>
                  <a:cxn ang="0">
                    <a:pos x="640" y="152"/>
                  </a:cxn>
                  <a:cxn ang="0">
                    <a:pos x="601" y="123"/>
                  </a:cxn>
                  <a:cxn ang="0">
                    <a:pos x="562" y="94"/>
                  </a:cxn>
                  <a:cxn ang="0">
                    <a:pos x="523" y="68"/>
                  </a:cxn>
                  <a:cxn ang="0">
                    <a:pos x="487" y="44"/>
                  </a:cxn>
                  <a:cxn ang="0">
                    <a:pos x="453" y="23"/>
                  </a:cxn>
                  <a:cxn ang="0">
                    <a:pos x="426" y="8"/>
                  </a:cxn>
                  <a:cxn ang="0">
                    <a:pos x="404" y="1"/>
                  </a:cxn>
                  <a:cxn ang="0">
                    <a:pos x="384" y="0"/>
                  </a:cxn>
                  <a:cxn ang="0">
                    <a:pos x="365" y="2"/>
                  </a:cxn>
                  <a:cxn ang="0">
                    <a:pos x="349" y="7"/>
                  </a:cxn>
                  <a:cxn ang="0">
                    <a:pos x="335" y="14"/>
                  </a:cxn>
                  <a:cxn ang="0">
                    <a:pos x="325" y="20"/>
                  </a:cxn>
                  <a:cxn ang="0">
                    <a:pos x="318" y="26"/>
                  </a:cxn>
                  <a:cxn ang="0">
                    <a:pos x="299" y="32"/>
                  </a:cxn>
                  <a:cxn ang="0">
                    <a:pos x="266" y="41"/>
                  </a:cxn>
                  <a:cxn ang="0">
                    <a:pos x="234" y="50"/>
                  </a:cxn>
                  <a:cxn ang="0">
                    <a:pos x="202" y="59"/>
                  </a:cxn>
                  <a:cxn ang="0">
                    <a:pos x="170" y="68"/>
                  </a:cxn>
                  <a:cxn ang="0">
                    <a:pos x="139" y="77"/>
                  </a:cxn>
                  <a:cxn ang="0">
                    <a:pos x="107" y="86"/>
                  </a:cxn>
                  <a:cxn ang="0">
                    <a:pos x="73" y="96"/>
                  </a:cxn>
                </a:cxnLst>
                <a:rect l="0" t="0" r="r" b="b"/>
                <a:pathLst>
                  <a:path w="725" h="379">
                    <a:moveTo>
                      <a:pt x="56" y="101"/>
                    </a:moveTo>
                    <a:lnTo>
                      <a:pt x="49" y="103"/>
                    </a:lnTo>
                    <a:lnTo>
                      <a:pt x="42" y="105"/>
                    </a:lnTo>
                    <a:lnTo>
                      <a:pt x="35" y="108"/>
                    </a:lnTo>
                    <a:lnTo>
                      <a:pt x="28" y="111"/>
                    </a:lnTo>
                    <a:lnTo>
                      <a:pt x="21" y="113"/>
                    </a:lnTo>
                    <a:lnTo>
                      <a:pt x="14" y="116"/>
                    </a:lnTo>
                    <a:lnTo>
                      <a:pt x="7" y="118"/>
                    </a:lnTo>
                    <a:lnTo>
                      <a:pt x="0" y="120"/>
                    </a:lnTo>
                    <a:lnTo>
                      <a:pt x="9" y="140"/>
                    </a:lnTo>
                    <a:lnTo>
                      <a:pt x="20" y="159"/>
                    </a:lnTo>
                    <a:lnTo>
                      <a:pt x="33" y="178"/>
                    </a:lnTo>
                    <a:lnTo>
                      <a:pt x="47" y="196"/>
                    </a:lnTo>
                    <a:lnTo>
                      <a:pt x="64" y="215"/>
                    </a:lnTo>
                    <a:lnTo>
                      <a:pt x="80" y="233"/>
                    </a:lnTo>
                    <a:lnTo>
                      <a:pt x="99" y="250"/>
                    </a:lnTo>
                    <a:lnTo>
                      <a:pt x="118" y="267"/>
                    </a:lnTo>
                    <a:lnTo>
                      <a:pt x="137" y="284"/>
                    </a:lnTo>
                    <a:lnTo>
                      <a:pt x="157" y="300"/>
                    </a:lnTo>
                    <a:lnTo>
                      <a:pt x="177" y="315"/>
                    </a:lnTo>
                    <a:lnTo>
                      <a:pt x="197" y="329"/>
                    </a:lnTo>
                    <a:lnTo>
                      <a:pt x="217" y="343"/>
                    </a:lnTo>
                    <a:lnTo>
                      <a:pt x="237" y="356"/>
                    </a:lnTo>
                    <a:lnTo>
                      <a:pt x="256" y="368"/>
                    </a:lnTo>
                    <a:lnTo>
                      <a:pt x="275" y="379"/>
                    </a:lnTo>
                    <a:lnTo>
                      <a:pt x="288" y="376"/>
                    </a:lnTo>
                    <a:lnTo>
                      <a:pt x="302" y="372"/>
                    </a:lnTo>
                    <a:lnTo>
                      <a:pt x="315" y="369"/>
                    </a:lnTo>
                    <a:lnTo>
                      <a:pt x="328" y="365"/>
                    </a:lnTo>
                    <a:lnTo>
                      <a:pt x="342" y="362"/>
                    </a:lnTo>
                    <a:lnTo>
                      <a:pt x="355" y="359"/>
                    </a:lnTo>
                    <a:lnTo>
                      <a:pt x="368" y="356"/>
                    </a:lnTo>
                    <a:lnTo>
                      <a:pt x="382" y="352"/>
                    </a:lnTo>
                    <a:lnTo>
                      <a:pt x="395" y="349"/>
                    </a:lnTo>
                    <a:lnTo>
                      <a:pt x="408" y="345"/>
                    </a:lnTo>
                    <a:lnTo>
                      <a:pt x="422" y="342"/>
                    </a:lnTo>
                    <a:lnTo>
                      <a:pt x="436" y="338"/>
                    </a:lnTo>
                    <a:lnTo>
                      <a:pt x="449" y="335"/>
                    </a:lnTo>
                    <a:lnTo>
                      <a:pt x="463" y="331"/>
                    </a:lnTo>
                    <a:lnTo>
                      <a:pt x="476" y="328"/>
                    </a:lnTo>
                    <a:lnTo>
                      <a:pt x="490" y="324"/>
                    </a:lnTo>
                    <a:lnTo>
                      <a:pt x="503" y="321"/>
                    </a:lnTo>
                    <a:lnTo>
                      <a:pt x="516" y="318"/>
                    </a:lnTo>
                    <a:lnTo>
                      <a:pt x="530" y="314"/>
                    </a:lnTo>
                    <a:lnTo>
                      <a:pt x="543" y="311"/>
                    </a:lnTo>
                    <a:lnTo>
                      <a:pt x="556" y="307"/>
                    </a:lnTo>
                    <a:lnTo>
                      <a:pt x="570" y="304"/>
                    </a:lnTo>
                    <a:lnTo>
                      <a:pt x="583" y="300"/>
                    </a:lnTo>
                    <a:lnTo>
                      <a:pt x="596" y="297"/>
                    </a:lnTo>
                    <a:lnTo>
                      <a:pt x="610" y="293"/>
                    </a:lnTo>
                    <a:lnTo>
                      <a:pt x="624" y="290"/>
                    </a:lnTo>
                    <a:lnTo>
                      <a:pt x="637" y="286"/>
                    </a:lnTo>
                    <a:lnTo>
                      <a:pt x="651" y="283"/>
                    </a:lnTo>
                    <a:lnTo>
                      <a:pt x="664" y="280"/>
                    </a:lnTo>
                    <a:lnTo>
                      <a:pt x="677" y="276"/>
                    </a:lnTo>
                    <a:lnTo>
                      <a:pt x="691" y="273"/>
                    </a:lnTo>
                    <a:lnTo>
                      <a:pt x="704" y="269"/>
                    </a:lnTo>
                    <a:lnTo>
                      <a:pt x="707" y="264"/>
                    </a:lnTo>
                    <a:lnTo>
                      <a:pt x="710" y="259"/>
                    </a:lnTo>
                    <a:lnTo>
                      <a:pt x="712" y="254"/>
                    </a:lnTo>
                    <a:lnTo>
                      <a:pt x="715" y="248"/>
                    </a:lnTo>
                    <a:lnTo>
                      <a:pt x="717" y="243"/>
                    </a:lnTo>
                    <a:lnTo>
                      <a:pt x="720" y="237"/>
                    </a:lnTo>
                    <a:lnTo>
                      <a:pt x="722" y="232"/>
                    </a:lnTo>
                    <a:lnTo>
                      <a:pt x="725" y="227"/>
                    </a:lnTo>
                    <a:lnTo>
                      <a:pt x="710" y="212"/>
                    </a:lnTo>
                    <a:lnTo>
                      <a:pt x="694" y="197"/>
                    </a:lnTo>
                    <a:lnTo>
                      <a:pt x="676" y="182"/>
                    </a:lnTo>
                    <a:lnTo>
                      <a:pt x="658" y="167"/>
                    </a:lnTo>
                    <a:lnTo>
                      <a:pt x="640" y="152"/>
                    </a:lnTo>
                    <a:lnTo>
                      <a:pt x="620" y="137"/>
                    </a:lnTo>
                    <a:lnTo>
                      <a:pt x="601" y="123"/>
                    </a:lnTo>
                    <a:lnTo>
                      <a:pt x="582" y="108"/>
                    </a:lnTo>
                    <a:lnTo>
                      <a:pt x="562" y="94"/>
                    </a:lnTo>
                    <a:lnTo>
                      <a:pt x="542" y="81"/>
                    </a:lnTo>
                    <a:lnTo>
                      <a:pt x="523" y="68"/>
                    </a:lnTo>
                    <a:lnTo>
                      <a:pt x="504" y="56"/>
                    </a:lnTo>
                    <a:lnTo>
                      <a:pt x="487" y="44"/>
                    </a:lnTo>
                    <a:lnTo>
                      <a:pt x="469" y="33"/>
                    </a:lnTo>
                    <a:lnTo>
                      <a:pt x="453" y="23"/>
                    </a:lnTo>
                    <a:lnTo>
                      <a:pt x="438" y="14"/>
                    </a:lnTo>
                    <a:lnTo>
                      <a:pt x="426" y="8"/>
                    </a:lnTo>
                    <a:lnTo>
                      <a:pt x="415" y="4"/>
                    </a:lnTo>
                    <a:lnTo>
                      <a:pt x="404" y="1"/>
                    </a:lnTo>
                    <a:lnTo>
                      <a:pt x="394" y="0"/>
                    </a:lnTo>
                    <a:lnTo>
                      <a:pt x="384" y="0"/>
                    </a:lnTo>
                    <a:lnTo>
                      <a:pt x="374" y="0"/>
                    </a:lnTo>
                    <a:lnTo>
                      <a:pt x="365" y="2"/>
                    </a:lnTo>
                    <a:lnTo>
                      <a:pt x="357" y="4"/>
                    </a:lnTo>
                    <a:lnTo>
                      <a:pt x="349" y="7"/>
                    </a:lnTo>
                    <a:lnTo>
                      <a:pt x="342" y="10"/>
                    </a:lnTo>
                    <a:lnTo>
                      <a:pt x="335" y="14"/>
                    </a:lnTo>
                    <a:lnTo>
                      <a:pt x="330" y="17"/>
                    </a:lnTo>
                    <a:lnTo>
                      <a:pt x="325" y="20"/>
                    </a:lnTo>
                    <a:lnTo>
                      <a:pt x="321" y="23"/>
                    </a:lnTo>
                    <a:lnTo>
                      <a:pt x="318" y="26"/>
                    </a:lnTo>
                    <a:lnTo>
                      <a:pt x="316" y="27"/>
                    </a:lnTo>
                    <a:lnTo>
                      <a:pt x="299" y="32"/>
                    </a:lnTo>
                    <a:lnTo>
                      <a:pt x="282" y="37"/>
                    </a:lnTo>
                    <a:lnTo>
                      <a:pt x="266" y="41"/>
                    </a:lnTo>
                    <a:lnTo>
                      <a:pt x="249" y="46"/>
                    </a:lnTo>
                    <a:lnTo>
                      <a:pt x="234" y="50"/>
                    </a:lnTo>
                    <a:lnTo>
                      <a:pt x="218" y="55"/>
                    </a:lnTo>
                    <a:lnTo>
                      <a:pt x="202" y="59"/>
                    </a:lnTo>
                    <a:lnTo>
                      <a:pt x="187" y="64"/>
                    </a:lnTo>
                    <a:lnTo>
                      <a:pt x="170" y="68"/>
                    </a:lnTo>
                    <a:lnTo>
                      <a:pt x="155" y="72"/>
                    </a:lnTo>
                    <a:lnTo>
                      <a:pt x="139" y="77"/>
                    </a:lnTo>
                    <a:lnTo>
                      <a:pt x="123" y="82"/>
                    </a:lnTo>
                    <a:lnTo>
                      <a:pt x="107" y="86"/>
                    </a:lnTo>
                    <a:lnTo>
                      <a:pt x="91" y="91"/>
                    </a:lnTo>
                    <a:lnTo>
                      <a:pt x="73" y="96"/>
                    </a:lnTo>
                    <a:lnTo>
                      <a:pt x="56" y="101"/>
                    </a:lnTo>
                    <a:close/>
                  </a:path>
                </a:pathLst>
              </a:custGeom>
              <a:solidFill>
                <a:srgbClr val="C9CC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0" name="Freeform 252"/>
              <p:cNvSpPr>
                <a:spLocks/>
              </p:cNvSpPr>
              <p:nvPr/>
            </p:nvSpPr>
            <p:spPr bwMode="auto">
              <a:xfrm>
                <a:off x="3452812" y="4345186"/>
                <a:ext cx="688578" cy="369094"/>
              </a:xfrm>
              <a:custGeom>
                <a:avLst/>
                <a:gdLst/>
                <a:ahLst/>
                <a:cxnLst>
                  <a:cxn ang="0">
                    <a:pos x="52" y="95"/>
                  </a:cxn>
                  <a:cxn ang="0">
                    <a:pos x="38" y="101"/>
                  </a:cxn>
                  <a:cxn ang="0">
                    <a:pos x="23" y="105"/>
                  </a:cxn>
                  <a:cxn ang="0">
                    <a:pos x="8" y="110"/>
                  </a:cxn>
                  <a:cxn ang="0">
                    <a:pos x="10" y="132"/>
                  </a:cxn>
                  <a:cxn ang="0">
                    <a:pos x="34" y="170"/>
                  </a:cxn>
                  <a:cxn ang="0">
                    <a:pos x="65" y="207"/>
                  </a:cxn>
                  <a:cxn ang="0">
                    <a:pos x="101" y="242"/>
                  </a:cxn>
                  <a:cxn ang="0">
                    <a:pos x="139" y="276"/>
                  </a:cxn>
                  <a:cxn ang="0">
                    <a:pos x="179" y="307"/>
                  </a:cxn>
                  <a:cxn ang="0">
                    <a:pos x="220" y="335"/>
                  </a:cxn>
                  <a:cxn ang="0">
                    <a:pos x="259" y="361"/>
                  </a:cxn>
                  <a:cxn ang="0">
                    <a:pos x="289" y="369"/>
                  </a:cxn>
                  <a:cxn ang="0">
                    <a:pos x="314" y="362"/>
                  </a:cxn>
                  <a:cxn ang="0">
                    <a:pos x="339" y="356"/>
                  </a:cxn>
                  <a:cxn ang="0">
                    <a:pos x="363" y="350"/>
                  </a:cxn>
                  <a:cxn ang="0">
                    <a:pos x="388" y="343"/>
                  </a:cxn>
                  <a:cxn ang="0">
                    <a:pos x="413" y="337"/>
                  </a:cxn>
                  <a:cxn ang="0">
                    <a:pos x="437" y="331"/>
                  </a:cxn>
                  <a:cxn ang="0">
                    <a:pos x="462" y="324"/>
                  </a:cxn>
                  <a:cxn ang="0">
                    <a:pos x="487" y="318"/>
                  </a:cxn>
                  <a:cxn ang="0">
                    <a:pos x="512" y="312"/>
                  </a:cxn>
                  <a:cxn ang="0">
                    <a:pos x="536" y="305"/>
                  </a:cxn>
                  <a:cxn ang="0">
                    <a:pos x="561" y="299"/>
                  </a:cxn>
                  <a:cxn ang="0">
                    <a:pos x="586" y="293"/>
                  </a:cxn>
                  <a:cxn ang="0">
                    <a:pos x="610" y="286"/>
                  </a:cxn>
                  <a:cxn ang="0">
                    <a:pos x="635" y="280"/>
                  </a:cxn>
                  <a:cxn ang="0">
                    <a:pos x="660" y="274"/>
                  </a:cxn>
                  <a:cxn ang="0">
                    <a:pos x="675" y="265"/>
                  </a:cxn>
                  <a:cxn ang="0">
                    <a:pos x="681" y="255"/>
                  </a:cxn>
                  <a:cxn ang="0">
                    <a:pos x="686" y="244"/>
                  </a:cxn>
                  <a:cxn ang="0">
                    <a:pos x="692" y="233"/>
                  </a:cxn>
                  <a:cxn ang="0">
                    <a:pos x="679" y="213"/>
                  </a:cxn>
                  <a:cxn ang="0">
                    <a:pos x="645" y="183"/>
                  </a:cxn>
                  <a:cxn ang="0">
                    <a:pos x="608" y="152"/>
                  </a:cxn>
                  <a:cxn ang="0">
                    <a:pos x="569" y="123"/>
                  </a:cxn>
                  <a:cxn ang="0">
                    <a:pos x="530" y="95"/>
                  </a:cxn>
                  <a:cxn ang="0">
                    <a:pos x="492" y="69"/>
                  </a:cxn>
                  <a:cxn ang="0">
                    <a:pos x="456" y="45"/>
                  </a:cxn>
                  <a:cxn ang="0">
                    <a:pos x="423" y="24"/>
                  </a:cxn>
                  <a:cxn ang="0">
                    <a:pos x="397" y="9"/>
                  </a:cxn>
                  <a:cxn ang="0">
                    <a:pos x="374" y="2"/>
                  </a:cxn>
                  <a:cxn ang="0">
                    <a:pos x="353" y="0"/>
                  </a:cxn>
                  <a:cxn ang="0">
                    <a:pos x="333" y="3"/>
                  </a:cxn>
                  <a:cxn ang="0">
                    <a:pos x="317" y="8"/>
                  </a:cxn>
                  <a:cxn ang="0">
                    <a:pos x="303" y="15"/>
                  </a:cxn>
                  <a:cxn ang="0">
                    <a:pos x="293" y="21"/>
                  </a:cxn>
                  <a:cxn ang="0">
                    <a:pos x="287" y="26"/>
                  </a:cxn>
                  <a:cxn ang="0">
                    <a:pos x="271" y="31"/>
                  </a:cxn>
                  <a:cxn ang="0">
                    <a:pos x="243" y="39"/>
                  </a:cxn>
                  <a:cxn ang="0">
                    <a:pos x="215" y="47"/>
                  </a:cxn>
                  <a:cxn ang="0">
                    <a:pos x="188" y="55"/>
                  </a:cxn>
                  <a:cxn ang="0">
                    <a:pos x="161" y="63"/>
                  </a:cxn>
                  <a:cxn ang="0">
                    <a:pos x="133" y="71"/>
                  </a:cxn>
                  <a:cxn ang="0">
                    <a:pos x="105" y="80"/>
                  </a:cxn>
                  <a:cxn ang="0">
                    <a:pos x="75" y="88"/>
                  </a:cxn>
                </a:cxnLst>
                <a:rect l="0" t="0" r="r" b="b"/>
                <a:pathLst>
                  <a:path w="694" h="372">
                    <a:moveTo>
                      <a:pt x="60" y="93"/>
                    </a:moveTo>
                    <a:lnTo>
                      <a:pt x="52" y="95"/>
                    </a:lnTo>
                    <a:lnTo>
                      <a:pt x="45" y="98"/>
                    </a:lnTo>
                    <a:lnTo>
                      <a:pt x="38" y="101"/>
                    </a:lnTo>
                    <a:lnTo>
                      <a:pt x="30" y="103"/>
                    </a:lnTo>
                    <a:lnTo>
                      <a:pt x="23" y="105"/>
                    </a:lnTo>
                    <a:lnTo>
                      <a:pt x="15" y="108"/>
                    </a:lnTo>
                    <a:lnTo>
                      <a:pt x="8" y="110"/>
                    </a:lnTo>
                    <a:lnTo>
                      <a:pt x="0" y="113"/>
                    </a:lnTo>
                    <a:lnTo>
                      <a:pt x="10" y="132"/>
                    </a:lnTo>
                    <a:lnTo>
                      <a:pt x="21" y="151"/>
                    </a:lnTo>
                    <a:lnTo>
                      <a:pt x="34" y="170"/>
                    </a:lnTo>
                    <a:lnTo>
                      <a:pt x="49" y="189"/>
                    </a:lnTo>
                    <a:lnTo>
                      <a:pt x="65" y="207"/>
                    </a:lnTo>
                    <a:lnTo>
                      <a:pt x="82" y="225"/>
                    </a:lnTo>
                    <a:lnTo>
                      <a:pt x="101" y="242"/>
                    </a:lnTo>
                    <a:lnTo>
                      <a:pt x="119" y="259"/>
                    </a:lnTo>
                    <a:lnTo>
                      <a:pt x="139" y="276"/>
                    </a:lnTo>
                    <a:lnTo>
                      <a:pt x="159" y="292"/>
                    </a:lnTo>
                    <a:lnTo>
                      <a:pt x="179" y="307"/>
                    </a:lnTo>
                    <a:lnTo>
                      <a:pt x="199" y="321"/>
                    </a:lnTo>
                    <a:lnTo>
                      <a:pt x="220" y="335"/>
                    </a:lnTo>
                    <a:lnTo>
                      <a:pt x="240" y="349"/>
                    </a:lnTo>
                    <a:lnTo>
                      <a:pt x="259" y="361"/>
                    </a:lnTo>
                    <a:lnTo>
                      <a:pt x="277" y="372"/>
                    </a:lnTo>
                    <a:lnTo>
                      <a:pt x="289" y="369"/>
                    </a:lnTo>
                    <a:lnTo>
                      <a:pt x="302" y="365"/>
                    </a:lnTo>
                    <a:lnTo>
                      <a:pt x="314" y="362"/>
                    </a:lnTo>
                    <a:lnTo>
                      <a:pt x="326" y="359"/>
                    </a:lnTo>
                    <a:lnTo>
                      <a:pt x="339" y="356"/>
                    </a:lnTo>
                    <a:lnTo>
                      <a:pt x="351" y="353"/>
                    </a:lnTo>
                    <a:lnTo>
                      <a:pt x="363" y="350"/>
                    </a:lnTo>
                    <a:lnTo>
                      <a:pt x="376" y="346"/>
                    </a:lnTo>
                    <a:lnTo>
                      <a:pt x="388" y="343"/>
                    </a:lnTo>
                    <a:lnTo>
                      <a:pt x="401" y="340"/>
                    </a:lnTo>
                    <a:lnTo>
                      <a:pt x="413" y="337"/>
                    </a:lnTo>
                    <a:lnTo>
                      <a:pt x="425" y="334"/>
                    </a:lnTo>
                    <a:lnTo>
                      <a:pt x="437" y="331"/>
                    </a:lnTo>
                    <a:lnTo>
                      <a:pt x="450" y="327"/>
                    </a:lnTo>
                    <a:lnTo>
                      <a:pt x="462" y="324"/>
                    </a:lnTo>
                    <a:lnTo>
                      <a:pt x="475" y="321"/>
                    </a:lnTo>
                    <a:lnTo>
                      <a:pt x="487" y="318"/>
                    </a:lnTo>
                    <a:lnTo>
                      <a:pt x="499" y="315"/>
                    </a:lnTo>
                    <a:lnTo>
                      <a:pt x="512" y="312"/>
                    </a:lnTo>
                    <a:lnTo>
                      <a:pt x="524" y="308"/>
                    </a:lnTo>
                    <a:lnTo>
                      <a:pt x="536" y="305"/>
                    </a:lnTo>
                    <a:lnTo>
                      <a:pt x="548" y="302"/>
                    </a:lnTo>
                    <a:lnTo>
                      <a:pt x="561" y="299"/>
                    </a:lnTo>
                    <a:lnTo>
                      <a:pt x="573" y="295"/>
                    </a:lnTo>
                    <a:lnTo>
                      <a:pt x="586" y="293"/>
                    </a:lnTo>
                    <a:lnTo>
                      <a:pt x="598" y="289"/>
                    </a:lnTo>
                    <a:lnTo>
                      <a:pt x="610" y="286"/>
                    </a:lnTo>
                    <a:lnTo>
                      <a:pt x="623" y="283"/>
                    </a:lnTo>
                    <a:lnTo>
                      <a:pt x="635" y="280"/>
                    </a:lnTo>
                    <a:lnTo>
                      <a:pt x="647" y="276"/>
                    </a:lnTo>
                    <a:lnTo>
                      <a:pt x="660" y="274"/>
                    </a:lnTo>
                    <a:lnTo>
                      <a:pt x="672" y="270"/>
                    </a:lnTo>
                    <a:lnTo>
                      <a:pt x="675" y="265"/>
                    </a:lnTo>
                    <a:lnTo>
                      <a:pt x="678" y="260"/>
                    </a:lnTo>
                    <a:lnTo>
                      <a:pt x="681" y="255"/>
                    </a:lnTo>
                    <a:lnTo>
                      <a:pt x="684" y="249"/>
                    </a:lnTo>
                    <a:lnTo>
                      <a:pt x="686" y="244"/>
                    </a:lnTo>
                    <a:lnTo>
                      <a:pt x="689" y="238"/>
                    </a:lnTo>
                    <a:lnTo>
                      <a:pt x="692" y="233"/>
                    </a:lnTo>
                    <a:lnTo>
                      <a:pt x="694" y="228"/>
                    </a:lnTo>
                    <a:lnTo>
                      <a:pt x="679" y="213"/>
                    </a:lnTo>
                    <a:lnTo>
                      <a:pt x="662" y="198"/>
                    </a:lnTo>
                    <a:lnTo>
                      <a:pt x="645" y="183"/>
                    </a:lnTo>
                    <a:lnTo>
                      <a:pt x="627" y="168"/>
                    </a:lnTo>
                    <a:lnTo>
                      <a:pt x="608" y="152"/>
                    </a:lnTo>
                    <a:lnTo>
                      <a:pt x="589" y="138"/>
                    </a:lnTo>
                    <a:lnTo>
                      <a:pt x="569" y="123"/>
                    </a:lnTo>
                    <a:lnTo>
                      <a:pt x="550" y="109"/>
                    </a:lnTo>
                    <a:lnTo>
                      <a:pt x="530" y="95"/>
                    </a:lnTo>
                    <a:lnTo>
                      <a:pt x="511" y="82"/>
                    </a:lnTo>
                    <a:lnTo>
                      <a:pt x="492" y="69"/>
                    </a:lnTo>
                    <a:lnTo>
                      <a:pt x="474" y="57"/>
                    </a:lnTo>
                    <a:lnTo>
                      <a:pt x="456" y="45"/>
                    </a:lnTo>
                    <a:lnTo>
                      <a:pt x="439" y="34"/>
                    </a:lnTo>
                    <a:lnTo>
                      <a:pt x="423" y="24"/>
                    </a:lnTo>
                    <a:lnTo>
                      <a:pt x="408" y="16"/>
                    </a:lnTo>
                    <a:lnTo>
                      <a:pt x="397" y="9"/>
                    </a:lnTo>
                    <a:lnTo>
                      <a:pt x="385" y="5"/>
                    </a:lnTo>
                    <a:lnTo>
                      <a:pt x="374" y="2"/>
                    </a:lnTo>
                    <a:lnTo>
                      <a:pt x="363" y="1"/>
                    </a:lnTo>
                    <a:lnTo>
                      <a:pt x="353" y="0"/>
                    </a:lnTo>
                    <a:lnTo>
                      <a:pt x="343" y="1"/>
                    </a:lnTo>
                    <a:lnTo>
                      <a:pt x="333" y="3"/>
                    </a:lnTo>
                    <a:lnTo>
                      <a:pt x="325" y="5"/>
                    </a:lnTo>
                    <a:lnTo>
                      <a:pt x="317" y="8"/>
                    </a:lnTo>
                    <a:lnTo>
                      <a:pt x="309" y="11"/>
                    </a:lnTo>
                    <a:lnTo>
                      <a:pt x="303" y="15"/>
                    </a:lnTo>
                    <a:lnTo>
                      <a:pt x="298" y="18"/>
                    </a:lnTo>
                    <a:lnTo>
                      <a:pt x="293" y="21"/>
                    </a:lnTo>
                    <a:lnTo>
                      <a:pt x="290" y="24"/>
                    </a:lnTo>
                    <a:lnTo>
                      <a:pt x="287" y="26"/>
                    </a:lnTo>
                    <a:lnTo>
                      <a:pt x="286" y="27"/>
                    </a:lnTo>
                    <a:lnTo>
                      <a:pt x="271" y="31"/>
                    </a:lnTo>
                    <a:lnTo>
                      <a:pt x="257" y="35"/>
                    </a:lnTo>
                    <a:lnTo>
                      <a:pt x="243" y="39"/>
                    </a:lnTo>
                    <a:lnTo>
                      <a:pt x="229" y="43"/>
                    </a:lnTo>
                    <a:lnTo>
                      <a:pt x="215" y="47"/>
                    </a:lnTo>
                    <a:lnTo>
                      <a:pt x="201" y="51"/>
                    </a:lnTo>
                    <a:lnTo>
                      <a:pt x="188" y="55"/>
                    </a:lnTo>
                    <a:lnTo>
                      <a:pt x="174" y="59"/>
                    </a:lnTo>
                    <a:lnTo>
                      <a:pt x="161" y="63"/>
                    </a:lnTo>
                    <a:lnTo>
                      <a:pt x="147" y="67"/>
                    </a:lnTo>
                    <a:lnTo>
                      <a:pt x="133" y="71"/>
                    </a:lnTo>
                    <a:lnTo>
                      <a:pt x="119" y="76"/>
                    </a:lnTo>
                    <a:lnTo>
                      <a:pt x="105" y="80"/>
                    </a:lnTo>
                    <a:lnTo>
                      <a:pt x="90" y="84"/>
                    </a:lnTo>
                    <a:lnTo>
                      <a:pt x="75" y="88"/>
                    </a:lnTo>
                    <a:lnTo>
                      <a:pt x="60" y="93"/>
                    </a:lnTo>
                    <a:close/>
                  </a:path>
                </a:pathLst>
              </a:custGeom>
              <a:solidFill>
                <a:srgbClr val="CCCE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1" name="Freeform 253"/>
              <p:cNvSpPr>
                <a:spLocks/>
              </p:cNvSpPr>
              <p:nvPr/>
            </p:nvSpPr>
            <p:spPr bwMode="auto">
              <a:xfrm>
                <a:off x="3486547" y="4345186"/>
                <a:ext cx="656828" cy="360164"/>
              </a:xfrm>
              <a:custGeom>
                <a:avLst/>
                <a:gdLst/>
                <a:ahLst/>
                <a:cxnLst>
                  <a:cxn ang="0">
                    <a:pos x="54" y="87"/>
                  </a:cxn>
                  <a:cxn ang="0">
                    <a:pos x="38" y="92"/>
                  </a:cxn>
                  <a:cxn ang="0">
                    <a:pos x="23" y="97"/>
                  </a:cxn>
                  <a:cxn ang="0">
                    <a:pos x="7" y="101"/>
                  </a:cxn>
                  <a:cxn ang="0">
                    <a:pos x="9" y="122"/>
                  </a:cxn>
                  <a:cxn ang="0">
                    <a:pos x="34" y="161"/>
                  </a:cxn>
                  <a:cxn ang="0">
                    <a:pos x="65" y="198"/>
                  </a:cxn>
                  <a:cxn ang="0">
                    <a:pos x="100" y="233"/>
                  </a:cxn>
                  <a:cxn ang="0">
                    <a:pos x="139" y="267"/>
                  </a:cxn>
                  <a:cxn ang="0">
                    <a:pos x="180" y="298"/>
                  </a:cxn>
                  <a:cxn ang="0">
                    <a:pos x="221" y="327"/>
                  </a:cxn>
                  <a:cxn ang="0">
                    <a:pos x="260" y="352"/>
                  </a:cxn>
                  <a:cxn ang="0">
                    <a:pos x="301" y="357"/>
                  </a:cxn>
                  <a:cxn ang="0">
                    <a:pos x="345" y="346"/>
                  </a:cxn>
                  <a:cxn ang="0">
                    <a:pos x="391" y="334"/>
                  </a:cxn>
                  <a:cxn ang="0">
                    <a:pos x="436" y="323"/>
                  </a:cxn>
                  <a:cxn ang="0">
                    <a:pos x="480" y="311"/>
                  </a:cxn>
                  <a:cxn ang="0">
                    <a:pos x="525" y="300"/>
                  </a:cxn>
                  <a:cxn ang="0">
                    <a:pos x="571" y="287"/>
                  </a:cxn>
                  <a:cxn ang="0">
                    <a:pos x="616" y="276"/>
                  </a:cxn>
                  <a:cxn ang="0">
                    <a:pos x="641" y="265"/>
                  </a:cxn>
                  <a:cxn ang="0">
                    <a:pos x="647" y="255"/>
                  </a:cxn>
                  <a:cxn ang="0">
                    <a:pos x="653" y="244"/>
                  </a:cxn>
                  <a:cxn ang="0">
                    <a:pos x="659" y="233"/>
                  </a:cxn>
                  <a:cxn ang="0">
                    <a:pos x="646" y="213"/>
                  </a:cxn>
                  <a:cxn ang="0">
                    <a:pos x="612" y="183"/>
                  </a:cxn>
                  <a:cxn ang="0">
                    <a:pos x="575" y="152"/>
                  </a:cxn>
                  <a:cxn ang="0">
                    <a:pos x="536" y="123"/>
                  </a:cxn>
                  <a:cxn ang="0">
                    <a:pos x="497" y="95"/>
                  </a:cxn>
                  <a:cxn ang="0">
                    <a:pos x="459" y="69"/>
                  </a:cxn>
                  <a:cxn ang="0">
                    <a:pos x="422" y="46"/>
                  </a:cxn>
                  <a:cxn ang="0">
                    <a:pos x="391" y="26"/>
                  </a:cxn>
                  <a:cxn ang="0">
                    <a:pos x="365" y="11"/>
                  </a:cxn>
                  <a:cxn ang="0">
                    <a:pos x="342" y="3"/>
                  </a:cxn>
                  <a:cxn ang="0">
                    <a:pos x="320" y="0"/>
                  </a:cxn>
                  <a:cxn ang="0">
                    <a:pos x="301" y="3"/>
                  </a:cxn>
                  <a:cxn ang="0">
                    <a:pos x="283" y="8"/>
                  </a:cxn>
                  <a:cxn ang="0">
                    <a:pos x="269" y="15"/>
                  </a:cxn>
                  <a:cxn ang="0">
                    <a:pos x="259" y="21"/>
                  </a:cxn>
                  <a:cxn ang="0">
                    <a:pos x="255" y="26"/>
                  </a:cxn>
                  <a:cxn ang="0">
                    <a:pos x="241" y="30"/>
                  </a:cxn>
                  <a:cxn ang="0">
                    <a:pos x="217" y="35"/>
                  </a:cxn>
                  <a:cxn ang="0">
                    <a:pos x="194" y="42"/>
                  </a:cxn>
                  <a:cxn ang="0">
                    <a:pos x="172" y="49"/>
                  </a:cxn>
                  <a:cxn ang="0">
                    <a:pos x="149" y="57"/>
                  </a:cxn>
                  <a:cxn ang="0">
                    <a:pos x="126" y="65"/>
                  </a:cxn>
                  <a:cxn ang="0">
                    <a:pos x="101" y="73"/>
                  </a:cxn>
                  <a:cxn ang="0">
                    <a:pos x="75" y="81"/>
                  </a:cxn>
                </a:cxnLst>
                <a:rect l="0" t="0" r="r" b="b"/>
                <a:pathLst>
                  <a:path w="662" h="363">
                    <a:moveTo>
                      <a:pt x="61" y="85"/>
                    </a:moveTo>
                    <a:lnTo>
                      <a:pt x="54" y="87"/>
                    </a:lnTo>
                    <a:lnTo>
                      <a:pt x="46" y="90"/>
                    </a:lnTo>
                    <a:lnTo>
                      <a:pt x="38" y="92"/>
                    </a:lnTo>
                    <a:lnTo>
                      <a:pt x="31" y="94"/>
                    </a:lnTo>
                    <a:lnTo>
                      <a:pt x="23" y="97"/>
                    </a:lnTo>
                    <a:lnTo>
                      <a:pt x="15" y="99"/>
                    </a:lnTo>
                    <a:lnTo>
                      <a:pt x="7" y="101"/>
                    </a:lnTo>
                    <a:lnTo>
                      <a:pt x="0" y="103"/>
                    </a:lnTo>
                    <a:lnTo>
                      <a:pt x="9" y="122"/>
                    </a:lnTo>
                    <a:lnTo>
                      <a:pt x="21" y="142"/>
                    </a:lnTo>
                    <a:lnTo>
                      <a:pt x="34" y="161"/>
                    </a:lnTo>
                    <a:lnTo>
                      <a:pt x="48" y="180"/>
                    </a:lnTo>
                    <a:lnTo>
                      <a:pt x="65" y="198"/>
                    </a:lnTo>
                    <a:lnTo>
                      <a:pt x="82" y="216"/>
                    </a:lnTo>
                    <a:lnTo>
                      <a:pt x="100" y="233"/>
                    </a:lnTo>
                    <a:lnTo>
                      <a:pt x="119" y="251"/>
                    </a:lnTo>
                    <a:lnTo>
                      <a:pt x="139" y="267"/>
                    </a:lnTo>
                    <a:lnTo>
                      <a:pt x="159" y="283"/>
                    </a:lnTo>
                    <a:lnTo>
                      <a:pt x="180" y="298"/>
                    </a:lnTo>
                    <a:lnTo>
                      <a:pt x="200" y="313"/>
                    </a:lnTo>
                    <a:lnTo>
                      <a:pt x="221" y="327"/>
                    </a:lnTo>
                    <a:lnTo>
                      <a:pt x="240" y="340"/>
                    </a:lnTo>
                    <a:lnTo>
                      <a:pt x="260" y="352"/>
                    </a:lnTo>
                    <a:lnTo>
                      <a:pt x="278" y="363"/>
                    </a:lnTo>
                    <a:lnTo>
                      <a:pt x="301" y="357"/>
                    </a:lnTo>
                    <a:lnTo>
                      <a:pt x="323" y="351"/>
                    </a:lnTo>
                    <a:lnTo>
                      <a:pt x="345" y="346"/>
                    </a:lnTo>
                    <a:lnTo>
                      <a:pt x="368" y="340"/>
                    </a:lnTo>
                    <a:lnTo>
                      <a:pt x="391" y="334"/>
                    </a:lnTo>
                    <a:lnTo>
                      <a:pt x="413" y="328"/>
                    </a:lnTo>
                    <a:lnTo>
                      <a:pt x="436" y="323"/>
                    </a:lnTo>
                    <a:lnTo>
                      <a:pt x="458" y="317"/>
                    </a:lnTo>
                    <a:lnTo>
                      <a:pt x="480" y="311"/>
                    </a:lnTo>
                    <a:lnTo>
                      <a:pt x="503" y="305"/>
                    </a:lnTo>
                    <a:lnTo>
                      <a:pt x="525" y="300"/>
                    </a:lnTo>
                    <a:lnTo>
                      <a:pt x="548" y="293"/>
                    </a:lnTo>
                    <a:lnTo>
                      <a:pt x="571" y="287"/>
                    </a:lnTo>
                    <a:lnTo>
                      <a:pt x="593" y="282"/>
                    </a:lnTo>
                    <a:lnTo>
                      <a:pt x="616" y="276"/>
                    </a:lnTo>
                    <a:lnTo>
                      <a:pt x="638" y="270"/>
                    </a:lnTo>
                    <a:lnTo>
                      <a:pt x="641" y="265"/>
                    </a:lnTo>
                    <a:lnTo>
                      <a:pt x="644" y="260"/>
                    </a:lnTo>
                    <a:lnTo>
                      <a:pt x="647" y="255"/>
                    </a:lnTo>
                    <a:lnTo>
                      <a:pt x="650" y="249"/>
                    </a:lnTo>
                    <a:lnTo>
                      <a:pt x="653" y="244"/>
                    </a:lnTo>
                    <a:lnTo>
                      <a:pt x="656" y="238"/>
                    </a:lnTo>
                    <a:lnTo>
                      <a:pt x="659" y="233"/>
                    </a:lnTo>
                    <a:lnTo>
                      <a:pt x="662" y="228"/>
                    </a:lnTo>
                    <a:lnTo>
                      <a:pt x="646" y="213"/>
                    </a:lnTo>
                    <a:lnTo>
                      <a:pt x="629" y="198"/>
                    </a:lnTo>
                    <a:lnTo>
                      <a:pt x="612" y="183"/>
                    </a:lnTo>
                    <a:lnTo>
                      <a:pt x="594" y="167"/>
                    </a:lnTo>
                    <a:lnTo>
                      <a:pt x="575" y="152"/>
                    </a:lnTo>
                    <a:lnTo>
                      <a:pt x="555" y="137"/>
                    </a:lnTo>
                    <a:lnTo>
                      <a:pt x="536" y="123"/>
                    </a:lnTo>
                    <a:lnTo>
                      <a:pt x="516" y="109"/>
                    </a:lnTo>
                    <a:lnTo>
                      <a:pt x="497" y="95"/>
                    </a:lnTo>
                    <a:lnTo>
                      <a:pt x="477" y="82"/>
                    </a:lnTo>
                    <a:lnTo>
                      <a:pt x="459" y="69"/>
                    </a:lnTo>
                    <a:lnTo>
                      <a:pt x="440" y="57"/>
                    </a:lnTo>
                    <a:lnTo>
                      <a:pt x="422" y="46"/>
                    </a:lnTo>
                    <a:lnTo>
                      <a:pt x="406" y="35"/>
                    </a:lnTo>
                    <a:lnTo>
                      <a:pt x="391" y="26"/>
                    </a:lnTo>
                    <a:lnTo>
                      <a:pt x="376" y="18"/>
                    </a:lnTo>
                    <a:lnTo>
                      <a:pt x="365" y="11"/>
                    </a:lnTo>
                    <a:lnTo>
                      <a:pt x="353" y="6"/>
                    </a:lnTo>
                    <a:lnTo>
                      <a:pt x="342" y="3"/>
                    </a:lnTo>
                    <a:lnTo>
                      <a:pt x="331" y="1"/>
                    </a:lnTo>
                    <a:lnTo>
                      <a:pt x="320" y="0"/>
                    </a:lnTo>
                    <a:lnTo>
                      <a:pt x="310" y="1"/>
                    </a:lnTo>
                    <a:lnTo>
                      <a:pt x="301" y="3"/>
                    </a:lnTo>
                    <a:lnTo>
                      <a:pt x="291" y="5"/>
                    </a:lnTo>
                    <a:lnTo>
                      <a:pt x="283" y="8"/>
                    </a:lnTo>
                    <a:lnTo>
                      <a:pt x="276" y="11"/>
                    </a:lnTo>
                    <a:lnTo>
                      <a:pt x="269" y="15"/>
                    </a:lnTo>
                    <a:lnTo>
                      <a:pt x="264" y="18"/>
                    </a:lnTo>
                    <a:lnTo>
                      <a:pt x="259" y="21"/>
                    </a:lnTo>
                    <a:lnTo>
                      <a:pt x="256" y="23"/>
                    </a:lnTo>
                    <a:lnTo>
                      <a:pt x="255" y="26"/>
                    </a:lnTo>
                    <a:lnTo>
                      <a:pt x="254" y="27"/>
                    </a:lnTo>
                    <a:lnTo>
                      <a:pt x="241" y="30"/>
                    </a:lnTo>
                    <a:lnTo>
                      <a:pt x="229" y="33"/>
                    </a:lnTo>
                    <a:lnTo>
                      <a:pt x="217" y="35"/>
                    </a:lnTo>
                    <a:lnTo>
                      <a:pt x="206" y="39"/>
                    </a:lnTo>
                    <a:lnTo>
                      <a:pt x="194" y="42"/>
                    </a:lnTo>
                    <a:lnTo>
                      <a:pt x="183" y="46"/>
                    </a:lnTo>
                    <a:lnTo>
                      <a:pt x="172" y="49"/>
                    </a:lnTo>
                    <a:lnTo>
                      <a:pt x="160" y="53"/>
                    </a:lnTo>
                    <a:lnTo>
                      <a:pt x="149" y="57"/>
                    </a:lnTo>
                    <a:lnTo>
                      <a:pt x="137" y="61"/>
                    </a:lnTo>
                    <a:lnTo>
                      <a:pt x="126" y="65"/>
                    </a:lnTo>
                    <a:lnTo>
                      <a:pt x="114" y="69"/>
                    </a:lnTo>
                    <a:lnTo>
                      <a:pt x="101" y="73"/>
                    </a:lnTo>
                    <a:lnTo>
                      <a:pt x="88" y="77"/>
                    </a:lnTo>
                    <a:lnTo>
                      <a:pt x="75" y="81"/>
                    </a:lnTo>
                    <a:lnTo>
                      <a:pt x="61" y="85"/>
                    </a:lnTo>
                    <a:close/>
                  </a:path>
                </a:pathLst>
              </a:custGeom>
              <a:solidFill>
                <a:srgbClr val="CECED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2" name="Freeform 254"/>
              <p:cNvSpPr>
                <a:spLocks/>
              </p:cNvSpPr>
              <p:nvPr/>
            </p:nvSpPr>
            <p:spPr bwMode="auto">
              <a:xfrm>
                <a:off x="3519289" y="4345186"/>
                <a:ext cx="625078" cy="351235"/>
              </a:xfrm>
              <a:custGeom>
                <a:avLst/>
                <a:gdLst/>
                <a:ahLst/>
                <a:cxnLst>
                  <a:cxn ang="0">
                    <a:pos x="56" y="79"/>
                  </a:cxn>
                  <a:cxn ang="0">
                    <a:pos x="40" y="83"/>
                  </a:cxn>
                  <a:cxn ang="0">
                    <a:pos x="24" y="88"/>
                  </a:cxn>
                  <a:cxn ang="0">
                    <a:pos x="8" y="92"/>
                  </a:cxn>
                  <a:cxn ang="0">
                    <a:pos x="9" y="114"/>
                  </a:cxn>
                  <a:cxn ang="0">
                    <a:pos x="34" y="152"/>
                  </a:cxn>
                  <a:cxn ang="0">
                    <a:pos x="65" y="189"/>
                  </a:cxn>
                  <a:cxn ang="0">
                    <a:pos x="101" y="225"/>
                  </a:cxn>
                  <a:cxn ang="0">
                    <a:pos x="140" y="259"/>
                  </a:cxn>
                  <a:cxn ang="0">
                    <a:pos x="181" y="290"/>
                  </a:cxn>
                  <a:cxn ang="0">
                    <a:pos x="222" y="318"/>
                  </a:cxn>
                  <a:cxn ang="0">
                    <a:pos x="261" y="343"/>
                  </a:cxn>
                  <a:cxn ang="0">
                    <a:pos x="300" y="349"/>
                  </a:cxn>
                  <a:cxn ang="0">
                    <a:pos x="341" y="339"/>
                  </a:cxn>
                  <a:cxn ang="0">
                    <a:pos x="381" y="328"/>
                  </a:cxn>
                  <a:cxn ang="0">
                    <a:pos x="422" y="318"/>
                  </a:cxn>
                  <a:cxn ang="0">
                    <a:pos x="463" y="307"/>
                  </a:cxn>
                  <a:cxn ang="0">
                    <a:pos x="503" y="297"/>
                  </a:cxn>
                  <a:cxn ang="0">
                    <a:pos x="544" y="286"/>
                  </a:cxn>
                  <a:cxn ang="0">
                    <a:pos x="585" y="275"/>
                  </a:cxn>
                  <a:cxn ang="0">
                    <a:pos x="608" y="265"/>
                  </a:cxn>
                  <a:cxn ang="0">
                    <a:pos x="614" y="255"/>
                  </a:cxn>
                  <a:cxn ang="0">
                    <a:pos x="621" y="244"/>
                  </a:cxn>
                  <a:cxn ang="0">
                    <a:pos x="627" y="233"/>
                  </a:cxn>
                  <a:cxn ang="0">
                    <a:pos x="614" y="213"/>
                  </a:cxn>
                  <a:cxn ang="0">
                    <a:pos x="580" y="182"/>
                  </a:cxn>
                  <a:cxn ang="0">
                    <a:pos x="542" y="152"/>
                  </a:cxn>
                  <a:cxn ang="0">
                    <a:pos x="503" y="122"/>
                  </a:cxn>
                  <a:cxn ang="0">
                    <a:pos x="464" y="95"/>
                  </a:cxn>
                  <a:cxn ang="0">
                    <a:pos x="426" y="69"/>
                  </a:cxn>
                  <a:cxn ang="0">
                    <a:pos x="391" y="46"/>
                  </a:cxn>
                  <a:cxn ang="0">
                    <a:pos x="359" y="27"/>
                  </a:cxn>
                  <a:cxn ang="0">
                    <a:pos x="334" y="11"/>
                  </a:cxn>
                  <a:cxn ang="0">
                    <a:pos x="311" y="3"/>
                  </a:cxn>
                  <a:cxn ang="0">
                    <a:pos x="288" y="0"/>
                  </a:cxn>
                  <a:cxn ang="0">
                    <a:pos x="268" y="3"/>
                  </a:cxn>
                  <a:cxn ang="0">
                    <a:pos x="250" y="8"/>
                  </a:cxn>
                  <a:cxn ang="0">
                    <a:pos x="236" y="14"/>
                  </a:cxn>
                  <a:cxn ang="0">
                    <a:pos x="226" y="20"/>
                  </a:cxn>
                  <a:cxn ang="0">
                    <a:pos x="222" y="25"/>
                  </a:cxn>
                  <a:cxn ang="0">
                    <a:pos x="212" y="27"/>
                  </a:cxn>
                  <a:cxn ang="0">
                    <a:pos x="193" y="32"/>
                  </a:cxn>
                  <a:cxn ang="0">
                    <a:pos x="175" y="37"/>
                  </a:cxn>
                  <a:cxn ang="0">
                    <a:pos x="157" y="43"/>
                  </a:cxn>
                  <a:cxn ang="0">
                    <a:pos x="138" y="50"/>
                  </a:cxn>
                  <a:cxn ang="0">
                    <a:pos x="119" y="57"/>
                  </a:cxn>
                  <a:cxn ang="0">
                    <a:pos x="98" y="65"/>
                  </a:cxn>
                  <a:cxn ang="0">
                    <a:pos x="76" y="72"/>
                  </a:cxn>
                </a:cxnLst>
                <a:rect l="0" t="0" r="r" b="b"/>
                <a:pathLst>
                  <a:path w="630" h="354">
                    <a:moveTo>
                      <a:pt x="64" y="76"/>
                    </a:moveTo>
                    <a:lnTo>
                      <a:pt x="56" y="79"/>
                    </a:lnTo>
                    <a:lnTo>
                      <a:pt x="48" y="81"/>
                    </a:lnTo>
                    <a:lnTo>
                      <a:pt x="40" y="83"/>
                    </a:lnTo>
                    <a:lnTo>
                      <a:pt x="32" y="86"/>
                    </a:lnTo>
                    <a:lnTo>
                      <a:pt x="24" y="88"/>
                    </a:lnTo>
                    <a:lnTo>
                      <a:pt x="16" y="90"/>
                    </a:lnTo>
                    <a:lnTo>
                      <a:pt x="8" y="92"/>
                    </a:lnTo>
                    <a:lnTo>
                      <a:pt x="0" y="94"/>
                    </a:lnTo>
                    <a:lnTo>
                      <a:pt x="9" y="114"/>
                    </a:lnTo>
                    <a:lnTo>
                      <a:pt x="21" y="133"/>
                    </a:lnTo>
                    <a:lnTo>
                      <a:pt x="34" y="152"/>
                    </a:lnTo>
                    <a:lnTo>
                      <a:pt x="49" y="171"/>
                    </a:lnTo>
                    <a:lnTo>
                      <a:pt x="65" y="189"/>
                    </a:lnTo>
                    <a:lnTo>
                      <a:pt x="82" y="207"/>
                    </a:lnTo>
                    <a:lnTo>
                      <a:pt x="101" y="225"/>
                    </a:lnTo>
                    <a:lnTo>
                      <a:pt x="120" y="242"/>
                    </a:lnTo>
                    <a:lnTo>
                      <a:pt x="140" y="259"/>
                    </a:lnTo>
                    <a:lnTo>
                      <a:pt x="161" y="275"/>
                    </a:lnTo>
                    <a:lnTo>
                      <a:pt x="181" y="290"/>
                    </a:lnTo>
                    <a:lnTo>
                      <a:pt x="201" y="304"/>
                    </a:lnTo>
                    <a:lnTo>
                      <a:pt x="222" y="318"/>
                    </a:lnTo>
                    <a:lnTo>
                      <a:pt x="242" y="331"/>
                    </a:lnTo>
                    <a:lnTo>
                      <a:pt x="261" y="343"/>
                    </a:lnTo>
                    <a:lnTo>
                      <a:pt x="280" y="354"/>
                    </a:lnTo>
                    <a:lnTo>
                      <a:pt x="300" y="349"/>
                    </a:lnTo>
                    <a:lnTo>
                      <a:pt x="320" y="344"/>
                    </a:lnTo>
                    <a:lnTo>
                      <a:pt x="341" y="339"/>
                    </a:lnTo>
                    <a:lnTo>
                      <a:pt x="361" y="334"/>
                    </a:lnTo>
                    <a:lnTo>
                      <a:pt x="381" y="328"/>
                    </a:lnTo>
                    <a:lnTo>
                      <a:pt x="402" y="323"/>
                    </a:lnTo>
                    <a:lnTo>
                      <a:pt x="422" y="318"/>
                    </a:lnTo>
                    <a:lnTo>
                      <a:pt x="442" y="312"/>
                    </a:lnTo>
                    <a:lnTo>
                      <a:pt x="463" y="307"/>
                    </a:lnTo>
                    <a:lnTo>
                      <a:pt x="483" y="302"/>
                    </a:lnTo>
                    <a:lnTo>
                      <a:pt x="503" y="297"/>
                    </a:lnTo>
                    <a:lnTo>
                      <a:pt x="524" y="291"/>
                    </a:lnTo>
                    <a:lnTo>
                      <a:pt x="544" y="286"/>
                    </a:lnTo>
                    <a:lnTo>
                      <a:pt x="564" y="281"/>
                    </a:lnTo>
                    <a:lnTo>
                      <a:pt x="585" y="275"/>
                    </a:lnTo>
                    <a:lnTo>
                      <a:pt x="605" y="270"/>
                    </a:lnTo>
                    <a:lnTo>
                      <a:pt x="608" y="265"/>
                    </a:lnTo>
                    <a:lnTo>
                      <a:pt x="611" y="260"/>
                    </a:lnTo>
                    <a:lnTo>
                      <a:pt x="614" y="255"/>
                    </a:lnTo>
                    <a:lnTo>
                      <a:pt x="618" y="249"/>
                    </a:lnTo>
                    <a:lnTo>
                      <a:pt x="621" y="244"/>
                    </a:lnTo>
                    <a:lnTo>
                      <a:pt x="623" y="238"/>
                    </a:lnTo>
                    <a:lnTo>
                      <a:pt x="627" y="233"/>
                    </a:lnTo>
                    <a:lnTo>
                      <a:pt x="630" y="228"/>
                    </a:lnTo>
                    <a:lnTo>
                      <a:pt x="614" y="213"/>
                    </a:lnTo>
                    <a:lnTo>
                      <a:pt x="598" y="198"/>
                    </a:lnTo>
                    <a:lnTo>
                      <a:pt x="580" y="182"/>
                    </a:lnTo>
                    <a:lnTo>
                      <a:pt x="561" y="167"/>
                    </a:lnTo>
                    <a:lnTo>
                      <a:pt x="542" y="152"/>
                    </a:lnTo>
                    <a:lnTo>
                      <a:pt x="523" y="137"/>
                    </a:lnTo>
                    <a:lnTo>
                      <a:pt x="503" y="122"/>
                    </a:lnTo>
                    <a:lnTo>
                      <a:pt x="484" y="109"/>
                    </a:lnTo>
                    <a:lnTo>
                      <a:pt x="464" y="95"/>
                    </a:lnTo>
                    <a:lnTo>
                      <a:pt x="445" y="82"/>
                    </a:lnTo>
                    <a:lnTo>
                      <a:pt x="426" y="69"/>
                    </a:lnTo>
                    <a:lnTo>
                      <a:pt x="408" y="57"/>
                    </a:lnTo>
                    <a:lnTo>
                      <a:pt x="391" y="46"/>
                    </a:lnTo>
                    <a:lnTo>
                      <a:pt x="374" y="36"/>
                    </a:lnTo>
                    <a:lnTo>
                      <a:pt x="359" y="27"/>
                    </a:lnTo>
                    <a:lnTo>
                      <a:pt x="346" y="19"/>
                    </a:lnTo>
                    <a:lnTo>
                      <a:pt x="334" y="11"/>
                    </a:lnTo>
                    <a:lnTo>
                      <a:pt x="322" y="6"/>
                    </a:lnTo>
                    <a:lnTo>
                      <a:pt x="311" y="3"/>
                    </a:lnTo>
                    <a:lnTo>
                      <a:pt x="299" y="1"/>
                    </a:lnTo>
                    <a:lnTo>
                      <a:pt x="288" y="0"/>
                    </a:lnTo>
                    <a:lnTo>
                      <a:pt x="277" y="1"/>
                    </a:lnTo>
                    <a:lnTo>
                      <a:pt x="268" y="3"/>
                    </a:lnTo>
                    <a:lnTo>
                      <a:pt x="258" y="5"/>
                    </a:lnTo>
                    <a:lnTo>
                      <a:pt x="250" y="8"/>
                    </a:lnTo>
                    <a:lnTo>
                      <a:pt x="242" y="11"/>
                    </a:lnTo>
                    <a:lnTo>
                      <a:pt x="236" y="14"/>
                    </a:lnTo>
                    <a:lnTo>
                      <a:pt x="230" y="18"/>
                    </a:lnTo>
                    <a:lnTo>
                      <a:pt x="226" y="20"/>
                    </a:lnTo>
                    <a:lnTo>
                      <a:pt x="224" y="23"/>
                    </a:lnTo>
                    <a:lnTo>
                      <a:pt x="222" y="25"/>
                    </a:lnTo>
                    <a:lnTo>
                      <a:pt x="223" y="26"/>
                    </a:lnTo>
                    <a:lnTo>
                      <a:pt x="212" y="27"/>
                    </a:lnTo>
                    <a:lnTo>
                      <a:pt x="203" y="30"/>
                    </a:lnTo>
                    <a:lnTo>
                      <a:pt x="193" y="32"/>
                    </a:lnTo>
                    <a:lnTo>
                      <a:pt x="184" y="35"/>
                    </a:lnTo>
                    <a:lnTo>
                      <a:pt x="175" y="37"/>
                    </a:lnTo>
                    <a:lnTo>
                      <a:pt x="166" y="41"/>
                    </a:lnTo>
                    <a:lnTo>
                      <a:pt x="157" y="43"/>
                    </a:lnTo>
                    <a:lnTo>
                      <a:pt x="147" y="47"/>
                    </a:lnTo>
                    <a:lnTo>
                      <a:pt x="138" y="50"/>
                    </a:lnTo>
                    <a:lnTo>
                      <a:pt x="129" y="54"/>
                    </a:lnTo>
                    <a:lnTo>
                      <a:pt x="119" y="57"/>
                    </a:lnTo>
                    <a:lnTo>
                      <a:pt x="109" y="61"/>
                    </a:lnTo>
                    <a:lnTo>
                      <a:pt x="98" y="65"/>
                    </a:lnTo>
                    <a:lnTo>
                      <a:pt x="88" y="69"/>
                    </a:lnTo>
                    <a:lnTo>
                      <a:pt x="76" y="72"/>
                    </a:lnTo>
                    <a:lnTo>
                      <a:pt x="64" y="76"/>
                    </a:lnTo>
                    <a:close/>
                  </a:path>
                </a:pathLst>
              </a:custGeom>
              <a:solidFill>
                <a:srgbClr val="D3D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3" name="Freeform 255"/>
              <p:cNvSpPr>
                <a:spLocks/>
              </p:cNvSpPr>
              <p:nvPr/>
            </p:nvSpPr>
            <p:spPr bwMode="auto">
              <a:xfrm>
                <a:off x="3552031" y="4345186"/>
                <a:ext cx="593328" cy="343297"/>
              </a:xfrm>
              <a:custGeom>
                <a:avLst/>
                <a:gdLst/>
                <a:ahLst/>
                <a:cxnLst>
                  <a:cxn ang="0">
                    <a:pos x="59" y="71"/>
                  </a:cxn>
                  <a:cxn ang="0">
                    <a:pos x="42" y="75"/>
                  </a:cxn>
                  <a:cxn ang="0">
                    <a:pos x="25" y="79"/>
                  </a:cxn>
                  <a:cxn ang="0">
                    <a:pos x="9" y="83"/>
                  </a:cxn>
                  <a:cxn ang="0">
                    <a:pos x="9" y="105"/>
                  </a:cxn>
                  <a:cxn ang="0">
                    <a:pos x="34" y="143"/>
                  </a:cxn>
                  <a:cxn ang="0">
                    <a:pos x="65" y="180"/>
                  </a:cxn>
                  <a:cxn ang="0">
                    <a:pos x="102" y="216"/>
                  </a:cxn>
                  <a:cxn ang="0">
                    <a:pos x="141" y="250"/>
                  </a:cxn>
                  <a:cxn ang="0">
                    <a:pos x="183" y="281"/>
                  </a:cxn>
                  <a:cxn ang="0">
                    <a:pos x="224" y="309"/>
                  </a:cxn>
                  <a:cxn ang="0">
                    <a:pos x="263" y="335"/>
                  </a:cxn>
                  <a:cxn ang="0">
                    <a:pos x="300" y="341"/>
                  </a:cxn>
                  <a:cxn ang="0">
                    <a:pos x="336" y="332"/>
                  </a:cxn>
                  <a:cxn ang="0">
                    <a:pos x="372" y="322"/>
                  </a:cxn>
                  <a:cxn ang="0">
                    <a:pos x="409" y="313"/>
                  </a:cxn>
                  <a:cxn ang="0">
                    <a:pos x="445" y="304"/>
                  </a:cxn>
                  <a:cxn ang="0">
                    <a:pos x="481" y="294"/>
                  </a:cxn>
                  <a:cxn ang="0">
                    <a:pos x="517" y="285"/>
                  </a:cxn>
                  <a:cxn ang="0">
                    <a:pos x="554" y="275"/>
                  </a:cxn>
                  <a:cxn ang="0">
                    <a:pos x="575" y="265"/>
                  </a:cxn>
                  <a:cxn ang="0">
                    <a:pos x="582" y="255"/>
                  </a:cxn>
                  <a:cxn ang="0">
                    <a:pos x="588" y="244"/>
                  </a:cxn>
                  <a:cxn ang="0">
                    <a:pos x="594" y="233"/>
                  </a:cxn>
                  <a:cxn ang="0">
                    <a:pos x="582" y="213"/>
                  </a:cxn>
                  <a:cxn ang="0">
                    <a:pos x="548" y="182"/>
                  </a:cxn>
                  <a:cxn ang="0">
                    <a:pos x="510" y="152"/>
                  </a:cxn>
                  <a:cxn ang="0">
                    <a:pos x="470" y="122"/>
                  </a:cxn>
                  <a:cxn ang="0">
                    <a:pos x="431" y="94"/>
                  </a:cxn>
                  <a:cxn ang="0">
                    <a:pos x="393" y="69"/>
                  </a:cxn>
                  <a:cxn ang="0">
                    <a:pos x="358" y="46"/>
                  </a:cxn>
                  <a:cxn ang="0">
                    <a:pos x="328" y="28"/>
                  </a:cxn>
                  <a:cxn ang="0">
                    <a:pos x="303" y="12"/>
                  </a:cxn>
                  <a:cxn ang="0">
                    <a:pos x="279" y="3"/>
                  </a:cxn>
                  <a:cxn ang="0">
                    <a:pos x="256" y="0"/>
                  </a:cxn>
                  <a:cxn ang="0">
                    <a:pos x="235" y="2"/>
                  </a:cxn>
                  <a:cxn ang="0">
                    <a:pos x="217" y="7"/>
                  </a:cxn>
                  <a:cxn ang="0">
                    <a:pos x="202" y="14"/>
                  </a:cxn>
                  <a:cxn ang="0">
                    <a:pos x="193" y="20"/>
                  </a:cxn>
                  <a:cxn ang="0">
                    <a:pos x="190" y="24"/>
                  </a:cxn>
                  <a:cxn ang="0">
                    <a:pos x="183" y="26"/>
                  </a:cxn>
                  <a:cxn ang="0">
                    <a:pos x="169" y="28"/>
                  </a:cxn>
                  <a:cxn ang="0">
                    <a:pos x="155" y="33"/>
                  </a:cxn>
                  <a:cxn ang="0">
                    <a:pos x="141" y="38"/>
                  </a:cxn>
                  <a:cxn ang="0">
                    <a:pos x="128" y="44"/>
                  </a:cxn>
                  <a:cxn ang="0">
                    <a:pos x="113" y="51"/>
                  </a:cxn>
                  <a:cxn ang="0">
                    <a:pos x="96" y="58"/>
                  </a:cxn>
                  <a:cxn ang="0">
                    <a:pos x="78" y="65"/>
                  </a:cxn>
                </a:cxnLst>
                <a:rect l="0" t="0" r="r" b="b"/>
                <a:pathLst>
                  <a:path w="598" h="346">
                    <a:moveTo>
                      <a:pt x="67" y="68"/>
                    </a:moveTo>
                    <a:lnTo>
                      <a:pt x="59" y="71"/>
                    </a:lnTo>
                    <a:lnTo>
                      <a:pt x="51" y="72"/>
                    </a:lnTo>
                    <a:lnTo>
                      <a:pt x="42" y="75"/>
                    </a:lnTo>
                    <a:lnTo>
                      <a:pt x="34" y="77"/>
                    </a:lnTo>
                    <a:lnTo>
                      <a:pt x="25" y="79"/>
                    </a:lnTo>
                    <a:lnTo>
                      <a:pt x="17" y="81"/>
                    </a:lnTo>
                    <a:lnTo>
                      <a:pt x="9" y="83"/>
                    </a:lnTo>
                    <a:lnTo>
                      <a:pt x="0" y="86"/>
                    </a:lnTo>
                    <a:lnTo>
                      <a:pt x="9" y="105"/>
                    </a:lnTo>
                    <a:lnTo>
                      <a:pt x="21" y="124"/>
                    </a:lnTo>
                    <a:lnTo>
                      <a:pt x="34" y="143"/>
                    </a:lnTo>
                    <a:lnTo>
                      <a:pt x="49" y="162"/>
                    </a:lnTo>
                    <a:lnTo>
                      <a:pt x="65" y="180"/>
                    </a:lnTo>
                    <a:lnTo>
                      <a:pt x="83" y="199"/>
                    </a:lnTo>
                    <a:lnTo>
                      <a:pt x="102" y="216"/>
                    </a:lnTo>
                    <a:lnTo>
                      <a:pt x="121" y="233"/>
                    </a:lnTo>
                    <a:lnTo>
                      <a:pt x="141" y="250"/>
                    </a:lnTo>
                    <a:lnTo>
                      <a:pt x="162" y="266"/>
                    </a:lnTo>
                    <a:lnTo>
                      <a:pt x="183" y="281"/>
                    </a:lnTo>
                    <a:lnTo>
                      <a:pt x="203" y="295"/>
                    </a:lnTo>
                    <a:lnTo>
                      <a:pt x="224" y="309"/>
                    </a:lnTo>
                    <a:lnTo>
                      <a:pt x="244" y="323"/>
                    </a:lnTo>
                    <a:lnTo>
                      <a:pt x="263" y="335"/>
                    </a:lnTo>
                    <a:lnTo>
                      <a:pt x="282" y="346"/>
                    </a:lnTo>
                    <a:lnTo>
                      <a:pt x="300" y="341"/>
                    </a:lnTo>
                    <a:lnTo>
                      <a:pt x="318" y="336"/>
                    </a:lnTo>
                    <a:lnTo>
                      <a:pt x="336" y="332"/>
                    </a:lnTo>
                    <a:lnTo>
                      <a:pt x="354" y="327"/>
                    </a:lnTo>
                    <a:lnTo>
                      <a:pt x="372" y="322"/>
                    </a:lnTo>
                    <a:lnTo>
                      <a:pt x="390" y="317"/>
                    </a:lnTo>
                    <a:lnTo>
                      <a:pt x="409" y="313"/>
                    </a:lnTo>
                    <a:lnTo>
                      <a:pt x="427" y="308"/>
                    </a:lnTo>
                    <a:lnTo>
                      <a:pt x="445" y="304"/>
                    </a:lnTo>
                    <a:lnTo>
                      <a:pt x="463" y="298"/>
                    </a:lnTo>
                    <a:lnTo>
                      <a:pt x="481" y="294"/>
                    </a:lnTo>
                    <a:lnTo>
                      <a:pt x="500" y="289"/>
                    </a:lnTo>
                    <a:lnTo>
                      <a:pt x="517" y="285"/>
                    </a:lnTo>
                    <a:lnTo>
                      <a:pt x="536" y="279"/>
                    </a:lnTo>
                    <a:lnTo>
                      <a:pt x="554" y="275"/>
                    </a:lnTo>
                    <a:lnTo>
                      <a:pt x="572" y="270"/>
                    </a:lnTo>
                    <a:lnTo>
                      <a:pt x="575" y="265"/>
                    </a:lnTo>
                    <a:lnTo>
                      <a:pt x="578" y="260"/>
                    </a:lnTo>
                    <a:lnTo>
                      <a:pt x="582" y="255"/>
                    </a:lnTo>
                    <a:lnTo>
                      <a:pt x="585" y="249"/>
                    </a:lnTo>
                    <a:lnTo>
                      <a:pt x="588" y="244"/>
                    </a:lnTo>
                    <a:lnTo>
                      <a:pt x="592" y="238"/>
                    </a:lnTo>
                    <a:lnTo>
                      <a:pt x="594" y="233"/>
                    </a:lnTo>
                    <a:lnTo>
                      <a:pt x="598" y="228"/>
                    </a:lnTo>
                    <a:lnTo>
                      <a:pt x="582" y="213"/>
                    </a:lnTo>
                    <a:lnTo>
                      <a:pt x="566" y="198"/>
                    </a:lnTo>
                    <a:lnTo>
                      <a:pt x="548" y="182"/>
                    </a:lnTo>
                    <a:lnTo>
                      <a:pt x="529" y="167"/>
                    </a:lnTo>
                    <a:lnTo>
                      <a:pt x="510" y="152"/>
                    </a:lnTo>
                    <a:lnTo>
                      <a:pt x="490" y="137"/>
                    </a:lnTo>
                    <a:lnTo>
                      <a:pt x="470" y="122"/>
                    </a:lnTo>
                    <a:lnTo>
                      <a:pt x="451" y="108"/>
                    </a:lnTo>
                    <a:lnTo>
                      <a:pt x="431" y="94"/>
                    </a:lnTo>
                    <a:lnTo>
                      <a:pt x="412" y="81"/>
                    </a:lnTo>
                    <a:lnTo>
                      <a:pt x="393" y="69"/>
                    </a:lnTo>
                    <a:lnTo>
                      <a:pt x="375" y="57"/>
                    </a:lnTo>
                    <a:lnTo>
                      <a:pt x="358" y="46"/>
                    </a:lnTo>
                    <a:lnTo>
                      <a:pt x="343" y="37"/>
                    </a:lnTo>
                    <a:lnTo>
                      <a:pt x="328" y="28"/>
                    </a:lnTo>
                    <a:lnTo>
                      <a:pt x="315" y="20"/>
                    </a:lnTo>
                    <a:lnTo>
                      <a:pt x="303" y="12"/>
                    </a:lnTo>
                    <a:lnTo>
                      <a:pt x="291" y="7"/>
                    </a:lnTo>
                    <a:lnTo>
                      <a:pt x="279" y="3"/>
                    </a:lnTo>
                    <a:lnTo>
                      <a:pt x="268" y="1"/>
                    </a:lnTo>
                    <a:lnTo>
                      <a:pt x="256" y="0"/>
                    </a:lnTo>
                    <a:lnTo>
                      <a:pt x="245" y="1"/>
                    </a:lnTo>
                    <a:lnTo>
                      <a:pt x="235" y="2"/>
                    </a:lnTo>
                    <a:lnTo>
                      <a:pt x="226" y="4"/>
                    </a:lnTo>
                    <a:lnTo>
                      <a:pt x="217" y="7"/>
                    </a:lnTo>
                    <a:lnTo>
                      <a:pt x="209" y="11"/>
                    </a:lnTo>
                    <a:lnTo>
                      <a:pt x="202" y="14"/>
                    </a:lnTo>
                    <a:lnTo>
                      <a:pt x="197" y="18"/>
                    </a:lnTo>
                    <a:lnTo>
                      <a:pt x="193" y="20"/>
                    </a:lnTo>
                    <a:lnTo>
                      <a:pt x="191" y="23"/>
                    </a:lnTo>
                    <a:lnTo>
                      <a:pt x="190" y="24"/>
                    </a:lnTo>
                    <a:lnTo>
                      <a:pt x="191" y="24"/>
                    </a:lnTo>
                    <a:lnTo>
                      <a:pt x="183" y="26"/>
                    </a:lnTo>
                    <a:lnTo>
                      <a:pt x="176" y="27"/>
                    </a:lnTo>
                    <a:lnTo>
                      <a:pt x="169" y="28"/>
                    </a:lnTo>
                    <a:lnTo>
                      <a:pt x="162" y="31"/>
                    </a:lnTo>
                    <a:lnTo>
                      <a:pt x="155" y="33"/>
                    </a:lnTo>
                    <a:lnTo>
                      <a:pt x="148" y="35"/>
                    </a:lnTo>
                    <a:lnTo>
                      <a:pt x="141" y="38"/>
                    </a:lnTo>
                    <a:lnTo>
                      <a:pt x="134" y="41"/>
                    </a:lnTo>
                    <a:lnTo>
                      <a:pt x="128" y="44"/>
                    </a:lnTo>
                    <a:lnTo>
                      <a:pt x="120" y="48"/>
                    </a:lnTo>
                    <a:lnTo>
                      <a:pt x="113" y="51"/>
                    </a:lnTo>
                    <a:lnTo>
                      <a:pt x="105" y="54"/>
                    </a:lnTo>
                    <a:lnTo>
                      <a:pt x="96" y="58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67" y="68"/>
                    </a:lnTo>
                    <a:close/>
                  </a:path>
                </a:pathLst>
              </a:custGeom>
              <a:solidFill>
                <a:srgbClr val="D3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4" name="Freeform 256"/>
              <p:cNvSpPr>
                <a:spLocks/>
              </p:cNvSpPr>
              <p:nvPr/>
            </p:nvSpPr>
            <p:spPr bwMode="auto">
              <a:xfrm>
                <a:off x="3584773" y="4345186"/>
                <a:ext cx="561578" cy="335360"/>
              </a:xfrm>
              <a:custGeom>
                <a:avLst/>
                <a:gdLst/>
                <a:ahLst/>
                <a:cxnLst>
                  <a:cxn ang="0">
                    <a:pos x="61" y="61"/>
                  </a:cxn>
                  <a:cxn ang="0">
                    <a:pos x="43" y="65"/>
                  </a:cxn>
                  <a:cxn ang="0">
                    <a:pos x="26" y="70"/>
                  </a:cxn>
                  <a:cxn ang="0">
                    <a:pos x="9" y="74"/>
                  </a:cxn>
                  <a:cxn ang="0">
                    <a:pos x="9" y="95"/>
                  </a:cxn>
                  <a:cxn ang="0">
                    <a:pos x="34" y="134"/>
                  </a:cxn>
                  <a:cxn ang="0">
                    <a:pos x="66" y="171"/>
                  </a:cxn>
                  <a:cxn ang="0">
                    <a:pos x="103" y="207"/>
                  </a:cxn>
                  <a:cxn ang="0">
                    <a:pos x="142" y="241"/>
                  </a:cxn>
                  <a:cxn ang="0">
                    <a:pos x="184" y="272"/>
                  </a:cxn>
                  <a:cxn ang="0">
                    <a:pos x="226" y="301"/>
                  </a:cxn>
                  <a:cxn ang="0">
                    <a:pos x="265" y="327"/>
                  </a:cxn>
                  <a:cxn ang="0">
                    <a:pos x="300" y="334"/>
                  </a:cxn>
                  <a:cxn ang="0">
                    <a:pos x="331" y="325"/>
                  </a:cxn>
                  <a:cxn ang="0">
                    <a:pos x="364" y="316"/>
                  </a:cxn>
                  <a:cxn ang="0">
                    <a:pos x="395" y="308"/>
                  </a:cxn>
                  <a:cxn ang="0">
                    <a:pos x="427" y="300"/>
                  </a:cxn>
                  <a:cxn ang="0">
                    <a:pos x="459" y="291"/>
                  </a:cxn>
                  <a:cxn ang="0">
                    <a:pos x="491" y="283"/>
                  </a:cxn>
                  <a:cxn ang="0">
                    <a:pos x="523" y="274"/>
                  </a:cxn>
                  <a:cxn ang="0">
                    <a:pos x="542" y="265"/>
                  </a:cxn>
                  <a:cxn ang="0">
                    <a:pos x="549" y="255"/>
                  </a:cxn>
                  <a:cxn ang="0">
                    <a:pos x="556" y="244"/>
                  </a:cxn>
                  <a:cxn ang="0">
                    <a:pos x="563" y="233"/>
                  </a:cxn>
                  <a:cxn ang="0">
                    <a:pos x="551" y="213"/>
                  </a:cxn>
                  <a:cxn ang="0">
                    <a:pos x="515" y="182"/>
                  </a:cxn>
                  <a:cxn ang="0">
                    <a:pos x="477" y="152"/>
                  </a:cxn>
                  <a:cxn ang="0">
                    <a:pos x="438" y="122"/>
                  </a:cxn>
                  <a:cxn ang="0">
                    <a:pos x="398" y="94"/>
                  </a:cxn>
                  <a:cxn ang="0">
                    <a:pos x="361" y="69"/>
                  </a:cxn>
                  <a:cxn ang="0">
                    <a:pos x="326" y="47"/>
                  </a:cxn>
                  <a:cxn ang="0">
                    <a:pos x="296" y="29"/>
                  </a:cxn>
                  <a:cxn ang="0">
                    <a:pos x="272" y="14"/>
                  </a:cxn>
                  <a:cxn ang="0">
                    <a:pos x="248" y="3"/>
                  </a:cxn>
                  <a:cxn ang="0">
                    <a:pos x="225" y="0"/>
                  </a:cxn>
                  <a:cxn ang="0">
                    <a:pos x="203" y="1"/>
                  </a:cxn>
                  <a:cxn ang="0">
                    <a:pos x="184" y="7"/>
                  </a:cxn>
                  <a:cxn ang="0">
                    <a:pos x="169" y="14"/>
                  </a:cxn>
                  <a:cxn ang="0">
                    <a:pos x="161" y="20"/>
                  </a:cxn>
                  <a:cxn ang="0">
                    <a:pos x="158" y="24"/>
                  </a:cxn>
                  <a:cxn ang="0">
                    <a:pos x="150" y="24"/>
                  </a:cxn>
                  <a:cxn ang="0">
                    <a:pos x="131" y="30"/>
                  </a:cxn>
                  <a:cxn ang="0">
                    <a:pos x="111" y="41"/>
                  </a:cxn>
                  <a:cxn ang="0">
                    <a:pos x="86" y="53"/>
                  </a:cxn>
                </a:cxnLst>
                <a:rect l="0" t="0" r="r" b="b"/>
                <a:pathLst>
                  <a:path w="566" h="338">
                    <a:moveTo>
                      <a:pt x="70" y="60"/>
                    </a:moveTo>
                    <a:lnTo>
                      <a:pt x="61" y="61"/>
                    </a:lnTo>
                    <a:lnTo>
                      <a:pt x="52" y="64"/>
                    </a:lnTo>
                    <a:lnTo>
                      <a:pt x="43" y="65"/>
                    </a:lnTo>
                    <a:lnTo>
                      <a:pt x="35" y="68"/>
                    </a:lnTo>
                    <a:lnTo>
                      <a:pt x="26" y="70"/>
                    </a:lnTo>
                    <a:lnTo>
                      <a:pt x="18" y="72"/>
                    </a:lnTo>
                    <a:lnTo>
                      <a:pt x="9" y="74"/>
                    </a:lnTo>
                    <a:lnTo>
                      <a:pt x="0" y="76"/>
                    </a:lnTo>
                    <a:lnTo>
                      <a:pt x="9" y="95"/>
                    </a:lnTo>
                    <a:lnTo>
                      <a:pt x="21" y="115"/>
                    </a:lnTo>
                    <a:lnTo>
                      <a:pt x="34" y="134"/>
                    </a:lnTo>
                    <a:lnTo>
                      <a:pt x="49" y="152"/>
                    </a:lnTo>
                    <a:lnTo>
                      <a:pt x="66" y="171"/>
                    </a:lnTo>
                    <a:lnTo>
                      <a:pt x="84" y="189"/>
                    </a:lnTo>
                    <a:lnTo>
                      <a:pt x="103" y="207"/>
                    </a:lnTo>
                    <a:lnTo>
                      <a:pt x="122" y="224"/>
                    </a:lnTo>
                    <a:lnTo>
                      <a:pt x="142" y="241"/>
                    </a:lnTo>
                    <a:lnTo>
                      <a:pt x="163" y="257"/>
                    </a:lnTo>
                    <a:lnTo>
                      <a:pt x="184" y="272"/>
                    </a:lnTo>
                    <a:lnTo>
                      <a:pt x="205" y="287"/>
                    </a:lnTo>
                    <a:lnTo>
                      <a:pt x="226" y="301"/>
                    </a:lnTo>
                    <a:lnTo>
                      <a:pt x="246" y="314"/>
                    </a:lnTo>
                    <a:lnTo>
                      <a:pt x="265" y="327"/>
                    </a:lnTo>
                    <a:lnTo>
                      <a:pt x="284" y="338"/>
                    </a:lnTo>
                    <a:lnTo>
                      <a:pt x="300" y="334"/>
                    </a:lnTo>
                    <a:lnTo>
                      <a:pt x="316" y="329"/>
                    </a:lnTo>
                    <a:lnTo>
                      <a:pt x="331" y="325"/>
                    </a:lnTo>
                    <a:lnTo>
                      <a:pt x="348" y="321"/>
                    </a:lnTo>
                    <a:lnTo>
                      <a:pt x="364" y="316"/>
                    </a:lnTo>
                    <a:lnTo>
                      <a:pt x="380" y="312"/>
                    </a:lnTo>
                    <a:lnTo>
                      <a:pt x="395" y="308"/>
                    </a:lnTo>
                    <a:lnTo>
                      <a:pt x="411" y="304"/>
                    </a:lnTo>
                    <a:lnTo>
                      <a:pt x="427" y="300"/>
                    </a:lnTo>
                    <a:lnTo>
                      <a:pt x="444" y="295"/>
                    </a:lnTo>
                    <a:lnTo>
                      <a:pt x="459" y="291"/>
                    </a:lnTo>
                    <a:lnTo>
                      <a:pt x="475" y="287"/>
                    </a:lnTo>
                    <a:lnTo>
                      <a:pt x="491" y="283"/>
                    </a:lnTo>
                    <a:lnTo>
                      <a:pt x="507" y="279"/>
                    </a:lnTo>
                    <a:lnTo>
                      <a:pt x="523" y="274"/>
                    </a:lnTo>
                    <a:lnTo>
                      <a:pt x="539" y="270"/>
                    </a:lnTo>
                    <a:lnTo>
                      <a:pt x="542" y="265"/>
                    </a:lnTo>
                    <a:lnTo>
                      <a:pt x="546" y="260"/>
                    </a:lnTo>
                    <a:lnTo>
                      <a:pt x="549" y="255"/>
                    </a:lnTo>
                    <a:lnTo>
                      <a:pt x="553" y="249"/>
                    </a:lnTo>
                    <a:lnTo>
                      <a:pt x="556" y="244"/>
                    </a:lnTo>
                    <a:lnTo>
                      <a:pt x="559" y="238"/>
                    </a:lnTo>
                    <a:lnTo>
                      <a:pt x="563" y="233"/>
                    </a:lnTo>
                    <a:lnTo>
                      <a:pt x="566" y="228"/>
                    </a:lnTo>
                    <a:lnTo>
                      <a:pt x="551" y="213"/>
                    </a:lnTo>
                    <a:lnTo>
                      <a:pt x="533" y="198"/>
                    </a:lnTo>
                    <a:lnTo>
                      <a:pt x="515" y="182"/>
                    </a:lnTo>
                    <a:lnTo>
                      <a:pt x="497" y="167"/>
                    </a:lnTo>
                    <a:lnTo>
                      <a:pt x="477" y="152"/>
                    </a:lnTo>
                    <a:lnTo>
                      <a:pt x="458" y="137"/>
                    </a:lnTo>
                    <a:lnTo>
                      <a:pt x="438" y="122"/>
                    </a:lnTo>
                    <a:lnTo>
                      <a:pt x="418" y="108"/>
                    </a:lnTo>
                    <a:lnTo>
                      <a:pt x="398" y="94"/>
                    </a:lnTo>
                    <a:lnTo>
                      <a:pt x="379" y="81"/>
                    </a:lnTo>
                    <a:lnTo>
                      <a:pt x="361" y="69"/>
                    </a:lnTo>
                    <a:lnTo>
                      <a:pt x="343" y="57"/>
                    </a:lnTo>
                    <a:lnTo>
                      <a:pt x="326" y="47"/>
                    </a:lnTo>
                    <a:lnTo>
                      <a:pt x="311" y="37"/>
                    </a:lnTo>
                    <a:lnTo>
                      <a:pt x="296" y="29"/>
                    </a:lnTo>
                    <a:lnTo>
                      <a:pt x="284" y="22"/>
                    </a:lnTo>
                    <a:lnTo>
                      <a:pt x="272" y="14"/>
                    </a:lnTo>
                    <a:lnTo>
                      <a:pt x="260" y="7"/>
                    </a:lnTo>
                    <a:lnTo>
                      <a:pt x="248" y="3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3" y="0"/>
                    </a:lnTo>
                    <a:lnTo>
                      <a:pt x="203" y="1"/>
                    </a:lnTo>
                    <a:lnTo>
                      <a:pt x="193" y="4"/>
                    </a:lnTo>
                    <a:lnTo>
                      <a:pt x="184" y="7"/>
                    </a:lnTo>
                    <a:lnTo>
                      <a:pt x="176" y="11"/>
                    </a:lnTo>
                    <a:lnTo>
                      <a:pt x="169" y="14"/>
                    </a:lnTo>
                    <a:lnTo>
                      <a:pt x="164" y="17"/>
                    </a:lnTo>
                    <a:lnTo>
                      <a:pt x="161" y="20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50" y="24"/>
                    </a:lnTo>
                    <a:lnTo>
                      <a:pt x="140" y="27"/>
                    </a:lnTo>
                    <a:lnTo>
                      <a:pt x="131" y="30"/>
                    </a:lnTo>
                    <a:lnTo>
                      <a:pt x="122" y="35"/>
                    </a:lnTo>
                    <a:lnTo>
                      <a:pt x="111" y="41"/>
                    </a:lnTo>
                    <a:lnTo>
                      <a:pt x="100" y="47"/>
                    </a:lnTo>
                    <a:lnTo>
                      <a:pt x="86" y="53"/>
                    </a:lnTo>
                    <a:lnTo>
                      <a:pt x="70" y="60"/>
                    </a:lnTo>
                    <a:close/>
                  </a:path>
                </a:pathLst>
              </a:custGeom>
              <a:solidFill>
                <a:srgbClr val="D6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5" name="Freeform 257"/>
              <p:cNvSpPr>
                <a:spLocks/>
              </p:cNvSpPr>
              <p:nvPr/>
            </p:nvSpPr>
            <p:spPr bwMode="auto">
              <a:xfrm>
                <a:off x="3618508" y="4345186"/>
                <a:ext cx="528836" cy="326430"/>
              </a:xfrm>
              <a:custGeom>
                <a:avLst/>
                <a:gdLst/>
                <a:ahLst/>
                <a:cxnLst>
                  <a:cxn ang="0">
                    <a:pos x="71" y="52"/>
                  </a:cxn>
                  <a:cxn ang="0">
                    <a:pos x="0" y="67"/>
                  </a:cxn>
                  <a:cxn ang="0">
                    <a:pos x="9" y="87"/>
                  </a:cxn>
                  <a:cxn ang="0">
                    <a:pos x="20" y="106"/>
                  </a:cxn>
                  <a:cxn ang="0">
                    <a:pos x="34" y="125"/>
                  </a:cxn>
                  <a:cxn ang="0">
                    <a:pos x="49" y="144"/>
                  </a:cxn>
                  <a:cxn ang="0">
                    <a:pos x="66" y="162"/>
                  </a:cxn>
                  <a:cxn ang="0">
                    <a:pos x="84" y="181"/>
                  </a:cxn>
                  <a:cxn ang="0">
                    <a:pos x="103" y="198"/>
                  </a:cxn>
                  <a:cxn ang="0">
                    <a:pos x="122" y="215"/>
                  </a:cxn>
                  <a:cxn ang="0">
                    <a:pos x="143" y="232"/>
                  </a:cxn>
                  <a:cxn ang="0">
                    <a:pos x="163" y="248"/>
                  </a:cxn>
                  <a:cxn ang="0">
                    <a:pos x="185" y="264"/>
                  </a:cxn>
                  <a:cxn ang="0">
                    <a:pos x="205" y="279"/>
                  </a:cxn>
                  <a:cxn ang="0">
                    <a:pos x="226" y="293"/>
                  </a:cxn>
                  <a:cxn ang="0">
                    <a:pos x="246" y="305"/>
                  </a:cxn>
                  <a:cxn ang="0">
                    <a:pos x="266" y="318"/>
                  </a:cxn>
                  <a:cxn ang="0">
                    <a:pos x="284" y="329"/>
                  </a:cxn>
                  <a:cxn ang="0">
                    <a:pos x="505" y="270"/>
                  </a:cxn>
                  <a:cxn ang="0">
                    <a:pos x="533" y="228"/>
                  </a:cxn>
                  <a:cxn ang="0">
                    <a:pos x="517" y="213"/>
                  </a:cxn>
                  <a:cxn ang="0">
                    <a:pos x="500" y="198"/>
                  </a:cxn>
                  <a:cxn ang="0">
                    <a:pos x="482" y="182"/>
                  </a:cxn>
                  <a:cxn ang="0">
                    <a:pos x="464" y="167"/>
                  </a:cxn>
                  <a:cxn ang="0">
                    <a:pos x="444" y="152"/>
                  </a:cxn>
                  <a:cxn ang="0">
                    <a:pos x="425" y="137"/>
                  </a:cxn>
                  <a:cxn ang="0">
                    <a:pos x="404" y="122"/>
                  </a:cxn>
                  <a:cxn ang="0">
                    <a:pos x="385" y="108"/>
                  </a:cxn>
                  <a:cxn ang="0">
                    <a:pos x="365" y="94"/>
                  </a:cxn>
                  <a:cxn ang="0">
                    <a:pos x="346" y="81"/>
                  </a:cxn>
                  <a:cxn ang="0">
                    <a:pos x="327" y="69"/>
                  </a:cxn>
                  <a:cxn ang="0">
                    <a:pos x="310" y="57"/>
                  </a:cxn>
                  <a:cxn ang="0">
                    <a:pos x="293" y="47"/>
                  </a:cxn>
                  <a:cxn ang="0">
                    <a:pos x="278" y="38"/>
                  </a:cxn>
                  <a:cxn ang="0">
                    <a:pos x="265" y="30"/>
                  </a:cxn>
                  <a:cxn ang="0">
                    <a:pos x="253" y="23"/>
                  </a:cxn>
                  <a:cxn ang="0">
                    <a:pos x="241" y="14"/>
                  </a:cxn>
                  <a:cxn ang="0">
                    <a:pos x="228" y="8"/>
                  </a:cxn>
                  <a:cxn ang="0">
                    <a:pos x="216" y="3"/>
                  </a:cxn>
                  <a:cxn ang="0">
                    <a:pos x="204" y="1"/>
                  </a:cxn>
                  <a:cxn ang="0">
                    <a:pos x="192" y="0"/>
                  </a:cxn>
                  <a:cxn ang="0">
                    <a:pos x="180" y="0"/>
                  </a:cxn>
                  <a:cxn ang="0">
                    <a:pos x="169" y="2"/>
                  </a:cxn>
                  <a:cxn ang="0">
                    <a:pos x="159" y="4"/>
                  </a:cxn>
                  <a:cxn ang="0">
                    <a:pos x="150" y="7"/>
                  </a:cxn>
                  <a:cxn ang="0">
                    <a:pos x="142" y="11"/>
                  </a:cxn>
                  <a:cxn ang="0">
                    <a:pos x="135" y="14"/>
                  </a:cxn>
                  <a:cxn ang="0">
                    <a:pos x="130" y="17"/>
                  </a:cxn>
                  <a:cxn ang="0">
                    <a:pos x="127" y="20"/>
                  </a:cxn>
                  <a:cxn ang="0">
                    <a:pos x="125" y="22"/>
                  </a:cxn>
                  <a:cxn ang="0">
                    <a:pos x="126" y="23"/>
                  </a:cxn>
                  <a:cxn ang="0">
                    <a:pos x="128" y="23"/>
                  </a:cxn>
                  <a:cxn ang="0">
                    <a:pos x="122" y="22"/>
                  </a:cxn>
                  <a:cxn ang="0">
                    <a:pos x="117" y="23"/>
                  </a:cxn>
                  <a:cxn ang="0">
                    <a:pos x="113" y="25"/>
                  </a:cxn>
                  <a:cxn ang="0">
                    <a:pos x="108" y="29"/>
                  </a:cxn>
                  <a:cxn ang="0">
                    <a:pos x="101" y="34"/>
                  </a:cxn>
                  <a:cxn ang="0">
                    <a:pos x="94" y="40"/>
                  </a:cxn>
                  <a:cxn ang="0">
                    <a:pos x="84" y="46"/>
                  </a:cxn>
                  <a:cxn ang="0">
                    <a:pos x="71" y="52"/>
                  </a:cxn>
                </a:cxnLst>
                <a:rect l="0" t="0" r="r" b="b"/>
                <a:pathLst>
                  <a:path w="533" h="329">
                    <a:moveTo>
                      <a:pt x="71" y="52"/>
                    </a:moveTo>
                    <a:lnTo>
                      <a:pt x="0" y="67"/>
                    </a:lnTo>
                    <a:lnTo>
                      <a:pt x="9" y="87"/>
                    </a:lnTo>
                    <a:lnTo>
                      <a:pt x="20" y="106"/>
                    </a:lnTo>
                    <a:lnTo>
                      <a:pt x="34" y="125"/>
                    </a:lnTo>
                    <a:lnTo>
                      <a:pt x="49" y="144"/>
                    </a:lnTo>
                    <a:lnTo>
                      <a:pt x="66" y="162"/>
                    </a:lnTo>
                    <a:lnTo>
                      <a:pt x="84" y="181"/>
                    </a:lnTo>
                    <a:lnTo>
                      <a:pt x="103" y="198"/>
                    </a:lnTo>
                    <a:lnTo>
                      <a:pt x="122" y="215"/>
                    </a:lnTo>
                    <a:lnTo>
                      <a:pt x="143" y="232"/>
                    </a:lnTo>
                    <a:lnTo>
                      <a:pt x="163" y="248"/>
                    </a:lnTo>
                    <a:lnTo>
                      <a:pt x="185" y="264"/>
                    </a:lnTo>
                    <a:lnTo>
                      <a:pt x="205" y="279"/>
                    </a:lnTo>
                    <a:lnTo>
                      <a:pt x="226" y="293"/>
                    </a:lnTo>
                    <a:lnTo>
                      <a:pt x="246" y="305"/>
                    </a:lnTo>
                    <a:lnTo>
                      <a:pt x="266" y="318"/>
                    </a:lnTo>
                    <a:lnTo>
                      <a:pt x="284" y="329"/>
                    </a:lnTo>
                    <a:lnTo>
                      <a:pt x="505" y="270"/>
                    </a:lnTo>
                    <a:lnTo>
                      <a:pt x="533" y="228"/>
                    </a:lnTo>
                    <a:lnTo>
                      <a:pt x="517" y="213"/>
                    </a:lnTo>
                    <a:lnTo>
                      <a:pt x="500" y="198"/>
                    </a:lnTo>
                    <a:lnTo>
                      <a:pt x="482" y="182"/>
                    </a:lnTo>
                    <a:lnTo>
                      <a:pt x="464" y="167"/>
                    </a:lnTo>
                    <a:lnTo>
                      <a:pt x="444" y="152"/>
                    </a:lnTo>
                    <a:lnTo>
                      <a:pt x="425" y="137"/>
                    </a:lnTo>
                    <a:lnTo>
                      <a:pt x="404" y="122"/>
                    </a:lnTo>
                    <a:lnTo>
                      <a:pt x="385" y="108"/>
                    </a:lnTo>
                    <a:lnTo>
                      <a:pt x="365" y="94"/>
                    </a:lnTo>
                    <a:lnTo>
                      <a:pt x="346" y="81"/>
                    </a:lnTo>
                    <a:lnTo>
                      <a:pt x="327" y="69"/>
                    </a:lnTo>
                    <a:lnTo>
                      <a:pt x="310" y="57"/>
                    </a:lnTo>
                    <a:lnTo>
                      <a:pt x="293" y="47"/>
                    </a:lnTo>
                    <a:lnTo>
                      <a:pt x="278" y="38"/>
                    </a:lnTo>
                    <a:lnTo>
                      <a:pt x="265" y="30"/>
                    </a:lnTo>
                    <a:lnTo>
                      <a:pt x="253" y="23"/>
                    </a:lnTo>
                    <a:lnTo>
                      <a:pt x="241" y="14"/>
                    </a:lnTo>
                    <a:lnTo>
                      <a:pt x="228" y="8"/>
                    </a:lnTo>
                    <a:lnTo>
                      <a:pt x="216" y="3"/>
                    </a:lnTo>
                    <a:lnTo>
                      <a:pt x="204" y="1"/>
                    </a:lnTo>
                    <a:lnTo>
                      <a:pt x="192" y="0"/>
                    </a:lnTo>
                    <a:lnTo>
                      <a:pt x="180" y="0"/>
                    </a:lnTo>
                    <a:lnTo>
                      <a:pt x="169" y="2"/>
                    </a:lnTo>
                    <a:lnTo>
                      <a:pt x="159" y="4"/>
                    </a:lnTo>
                    <a:lnTo>
                      <a:pt x="150" y="7"/>
                    </a:lnTo>
                    <a:lnTo>
                      <a:pt x="142" y="11"/>
                    </a:lnTo>
                    <a:lnTo>
                      <a:pt x="135" y="14"/>
                    </a:lnTo>
                    <a:lnTo>
                      <a:pt x="130" y="17"/>
                    </a:lnTo>
                    <a:lnTo>
                      <a:pt x="127" y="20"/>
                    </a:lnTo>
                    <a:lnTo>
                      <a:pt x="125" y="22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22" y="22"/>
                    </a:lnTo>
                    <a:lnTo>
                      <a:pt x="117" y="23"/>
                    </a:lnTo>
                    <a:lnTo>
                      <a:pt x="113" y="25"/>
                    </a:lnTo>
                    <a:lnTo>
                      <a:pt x="108" y="29"/>
                    </a:lnTo>
                    <a:lnTo>
                      <a:pt x="101" y="34"/>
                    </a:lnTo>
                    <a:lnTo>
                      <a:pt x="94" y="40"/>
                    </a:lnTo>
                    <a:lnTo>
                      <a:pt x="84" y="46"/>
                    </a:lnTo>
                    <a:lnTo>
                      <a:pt x="71" y="52"/>
                    </a:lnTo>
                    <a:close/>
                  </a:path>
                </a:pathLst>
              </a:custGeom>
              <a:solidFill>
                <a:srgbClr val="D8D8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6" name="Freeform 258"/>
              <p:cNvSpPr>
                <a:spLocks/>
              </p:cNvSpPr>
              <p:nvPr/>
            </p:nvSpPr>
            <p:spPr bwMode="auto">
              <a:xfrm>
                <a:off x="3070820" y="4550568"/>
                <a:ext cx="270867" cy="26789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21" y="132"/>
                  </a:cxn>
                  <a:cxn ang="0">
                    <a:pos x="273" y="265"/>
                  </a:cxn>
                  <a:cxn ang="0">
                    <a:pos x="242" y="270"/>
                  </a:cxn>
                  <a:cxn ang="0">
                    <a:pos x="111" y="154"/>
                  </a:cxn>
                  <a:cxn ang="0">
                    <a:pos x="0" y="16"/>
                  </a:cxn>
                  <a:cxn ang="0">
                    <a:pos x="26" y="0"/>
                  </a:cxn>
                </a:cxnLst>
                <a:rect l="0" t="0" r="r" b="b"/>
                <a:pathLst>
                  <a:path w="273" h="270">
                    <a:moveTo>
                      <a:pt x="26" y="0"/>
                    </a:moveTo>
                    <a:lnTo>
                      <a:pt x="121" y="132"/>
                    </a:lnTo>
                    <a:lnTo>
                      <a:pt x="273" y="265"/>
                    </a:lnTo>
                    <a:lnTo>
                      <a:pt x="242" y="270"/>
                    </a:lnTo>
                    <a:lnTo>
                      <a:pt x="111" y="154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AA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7" name="Freeform 259"/>
              <p:cNvSpPr>
                <a:spLocks/>
              </p:cNvSpPr>
              <p:nvPr/>
            </p:nvSpPr>
            <p:spPr bwMode="auto">
              <a:xfrm>
                <a:off x="3051968" y="4591248"/>
                <a:ext cx="258961" cy="2907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20"/>
                  </a:cxn>
                  <a:cxn ang="0">
                    <a:pos x="32" y="39"/>
                  </a:cxn>
                  <a:cxn ang="0">
                    <a:pos x="47" y="57"/>
                  </a:cxn>
                  <a:cxn ang="0">
                    <a:pos x="62" y="75"/>
                  </a:cxn>
                  <a:cxn ang="0">
                    <a:pos x="77" y="91"/>
                  </a:cxn>
                  <a:cxn ang="0">
                    <a:pos x="91" y="107"/>
                  </a:cxn>
                  <a:cxn ang="0">
                    <a:pos x="105" y="123"/>
                  </a:cxn>
                  <a:cxn ang="0">
                    <a:pos x="120" y="138"/>
                  </a:cxn>
                  <a:cxn ang="0">
                    <a:pos x="134" y="153"/>
                  </a:cxn>
                  <a:cxn ang="0">
                    <a:pos x="150" y="167"/>
                  </a:cxn>
                  <a:cxn ang="0">
                    <a:pos x="166" y="181"/>
                  </a:cxn>
                  <a:cxn ang="0">
                    <a:pos x="183" y="195"/>
                  </a:cxn>
                  <a:cxn ang="0">
                    <a:pos x="200" y="209"/>
                  </a:cxn>
                  <a:cxn ang="0">
                    <a:pos x="219" y="223"/>
                  </a:cxn>
                  <a:cxn ang="0">
                    <a:pos x="239" y="237"/>
                  </a:cxn>
                  <a:cxn ang="0">
                    <a:pos x="261" y="250"/>
                  </a:cxn>
                  <a:cxn ang="0">
                    <a:pos x="261" y="293"/>
                  </a:cxn>
                  <a:cxn ang="0">
                    <a:pos x="241" y="278"/>
                  </a:cxn>
                  <a:cxn ang="0">
                    <a:pos x="222" y="264"/>
                  </a:cxn>
                  <a:cxn ang="0">
                    <a:pos x="204" y="250"/>
                  </a:cxn>
                  <a:cxn ang="0">
                    <a:pos x="187" y="237"/>
                  </a:cxn>
                  <a:cxn ang="0">
                    <a:pos x="170" y="223"/>
                  </a:cxn>
                  <a:cxn ang="0">
                    <a:pos x="154" y="208"/>
                  </a:cxn>
                  <a:cxn ang="0">
                    <a:pos x="139" y="195"/>
                  </a:cxn>
                  <a:cxn ang="0">
                    <a:pos x="124" y="180"/>
                  </a:cxn>
                  <a:cxn ang="0">
                    <a:pos x="109" y="166"/>
                  </a:cxn>
                  <a:cxn ang="0">
                    <a:pos x="95" y="151"/>
                  </a:cxn>
                  <a:cxn ang="0">
                    <a:pos x="80" y="135"/>
                  </a:cxn>
                  <a:cxn ang="0">
                    <a:pos x="65" y="120"/>
                  </a:cxn>
                  <a:cxn ang="0">
                    <a:pos x="50" y="103"/>
                  </a:cxn>
                  <a:cxn ang="0">
                    <a:pos x="35" y="86"/>
                  </a:cxn>
                  <a:cxn ang="0">
                    <a:pos x="19" y="68"/>
                  </a:cxn>
                  <a:cxn ang="0">
                    <a:pos x="3" y="49"/>
                  </a:cxn>
                  <a:cxn ang="0">
                    <a:pos x="0" y="0"/>
                  </a:cxn>
                </a:cxnLst>
                <a:rect l="0" t="0" r="r" b="b"/>
                <a:pathLst>
                  <a:path w="261" h="293">
                    <a:moveTo>
                      <a:pt x="0" y="0"/>
                    </a:moveTo>
                    <a:lnTo>
                      <a:pt x="16" y="20"/>
                    </a:lnTo>
                    <a:lnTo>
                      <a:pt x="32" y="39"/>
                    </a:lnTo>
                    <a:lnTo>
                      <a:pt x="47" y="57"/>
                    </a:lnTo>
                    <a:lnTo>
                      <a:pt x="62" y="75"/>
                    </a:lnTo>
                    <a:lnTo>
                      <a:pt x="77" y="91"/>
                    </a:lnTo>
                    <a:lnTo>
                      <a:pt x="91" y="107"/>
                    </a:lnTo>
                    <a:lnTo>
                      <a:pt x="105" y="123"/>
                    </a:lnTo>
                    <a:lnTo>
                      <a:pt x="120" y="138"/>
                    </a:lnTo>
                    <a:lnTo>
                      <a:pt x="134" y="153"/>
                    </a:lnTo>
                    <a:lnTo>
                      <a:pt x="150" y="167"/>
                    </a:lnTo>
                    <a:lnTo>
                      <a:pt x="166" y="181"/>
                    </a:lnTo>
                    <a:lnTo>
                      <a:pt x="183" y="195"/>
                    </a:lnTo>
                    <a:lnTo>
                      <a:pt x="200" y="209"/>
                    </a:lnTo>
                    <a:lnTo>
                      <a:pt x="219" y="223"/>
                    </a:lnTo>
                    <a:lnTo>
                      <a:pt x="239" y="237"/>
                    </a:lnTo>
                    <a:lnTo>
                      <a:pt x="261" y="250"/>
                    </a:lnTo>
                    <a:lnTo>
                      <a:pt x="261" y="293"/>
                    </a:lnTo>
                    <a:lnTo>
                      <a:pt x="241" y="278"/>
                    </a:lnTo>
                    <a:lnTo>
                      <a:pt x="222" y="264"/>
                    </a:lnTo>
                    <a:lnTo>
                      <a:pt x="204" y="250"/>
                    </a:lnTo>
                    <a:lnTo>
                      <a:pt x="187" y="237"/>
                    </a:lnTo>
                    <a:lnTo>
                      <a:pt x="170" y="223"/>
                    </a:lnTo>
                    <a:lnTo>
                      <a:pt x="154" y="208"/>
                    </a:lnTo>
                    <a:lnTo>
                      <a:pt x="139" y="195"/>
                    </a:lnTo>
                    <a:lnTo>
                      <a:pt x="124" y="180"/>
                    </a:lnTo>
                    <a:lnTo>
                      <a:pt x="109" y="166"/>
                    </a:lnTo>
                    <a:lnTo>
                      <a:pt x="95" y="151"/>
                    </a:lnTo>
                    <a:lnTo>
                      <a:pt x="80" y="135"/>
                    </a:lnTo>
                    <a:lnTo>
                      <a:pt x="65" y="120"/>
                    </a:lnTo>
                    <a:lnTo>
                      <a:pt x="50" y="103"/>
                    </a:lnTo>
                    <a:lnTo>
                      <a:pt x="35" y="86"/>
                    </a:lnTo>
                    <a:lnTo>
                      <a:pt x="19" y="68"/>
                    </a:lnTo>
                    <a:lnTo>
                      <a:pt x="3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3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8" name="Freeform 260"/>
              <p:cNvSpPr>
                <a:spLocks/>
              </p:cNvSpPr>
              <p:nvPr/>
            </p:nvSpPr>
            <p:spPr bwMode="auto">
              <a:xfrm>
                <a:off x="3293070" y="4566443"/>
                <a:ext cx="874117" cy="367110"/>
              </a:xfrm>
              <a:custGeom>
                <a:avLst/>
                <a:gdLst/>
                <a:ahLst/>
                <a:cxnLst>
                  <a:cxn ang="0">
                    <a:pos x="33" y="361"/>
                  </a:cxn>
                  <a:cxn ang="0">
                    <a:pos x="5" y="328"/>
                  </a:cxn>
                  <a:cxn ang="0">
                    <a:pos x="1" y="286"/>
                  </a:cxn>
                  <a:cxn ang="0">
                    <a:pos x="23" y="244"/>
                  </a:cxn>
                  <a:cxn ang="0">
                    <a:pos x="67" y="222"/>
                  </a:cxn>
                  <a:cxn ang="0">
                    <a:pos x="110" y="211"/>
                  </a:cxn>
                  <a:cxn ang="0">
                    <a:pos x="155" y="201"/>
                  </a:cxn>
                  <a:cxn ang="0">
                    <a:pos x="198" y="190"/>
                  </a:cxn>
                  <a:cxn ang="0">
                    <a:pos x="242" y="179"/>
                  </a:cxn>
                  <a:cxn ang="0">
                    <a:pos x="285" y="168"/>
                  </a:cxn>
                  <a:cxn ang="0">
                    <a:pos x="329" y="157"/>
                  </a:cxn>
                  <a:cxn ang="0">
                    <a:pos x="372" y="145"/>
                  </a:cxn>
                  <a:cxn ang="0">
                    <a:pos x="415" y="133"/>
                  </a:cxn>
                  <a:cxn ang="0">
                    <a:pos x="458" y="122"/>
                  </a:cxn>
                  <a:cxn ang="0">
                    <a:pos x="501" y="109"/>
                  </a:cxn>
                  <a:cxn ang="0">
                    <a:pos x="544" y="97"/>
                  </a:cxn>
                  <a:cxn ang="0">
                    <a:pos x="588" y="84"/>
                  </a:cxn>
                  <a:cxn ang="0">
                    <a:pos x="631" y="71"/>
                  </a:cxn>
                  <a:cxn ang="0">
                    <a:pos x="674" y="58"/>
                  </a:cxn>
                  <a:cxn ang="0">
                    <a:pos x="717" y="44"/>
                  </a:cxn>
                  <a:cxn ang="0">
                    <a:pos x="828" y="0"/>
                  </a:cxn>
                  <a:cxn ang="0">
                    <a:pos x="861" y="11"/>
                  </a:cxn>
                  <a:cxn ang="0">
                    <a:pos x="878" y="34"/>
                  </a:cxn>
                  <a:cxn ang="0">
                    <a:pos x="881" y="68"/>
                  </a:cxn>
                  <a:cxn ang="0">
                    <a:pos x="870" y="111"/>
                  </a:cxn>
                  <a:cxn ang="0">
                    <a:pos x="817" y="143"/>
                  </a:cxn>
                  <a:cxn ang="0">
                    <a:pos x="777" y="154"/>
                  </a:cxn>
                  <a:cxn ang="0">
                    <a:pos x="736" y="166"/>
                  </a:cxn>
                  <a:cxn ang="0">
                    <a:pos x="695" y="177"/>
                  </a:cxn>
                  <a:cxn ang="0">
                    <a:pos x="654" y="189"/>
                  </a:cxn>
                  <a:cxn ang="0">
                    <a:pos x="613" y="201"/>
                  </a:cxn>
                  <a:cxn ang="0">
                    <a:pos x="573" y="212"/>
                  </a:cxn>
                  <a:cxn ang="0">
                    <a:pos x="532" y="224"/>
                  </a:cxn>
                  <a:cxn ang="0">
                    <a:pos x="491" y="236"/>
                  </a:cxn>
                  <a:cxn ang="0">
                    <a:pos x="450" y="248"/>
                  </a:cxn>
                  <a:cxn ang="0">
                    <a:pos x="409" y="259"/>
                  </a:cxn>
                  <a:cxn ang="0">
                    <a:pos x="369" y="272"/>
                  </a:cxn>
                  <a:cxn ang="0">
                    <a:pos x="328" y="284"/>
                  </a:cxn>
                  <a:cxn ang="0">
                    <a:pos x="287" y="297"/>
                  </a:cxn>
                  <a:cxn ang="0">
                    <a:pos x="247" y="310"/>
                  </a:cxn>
                  <a:cxn ang="0">
                    <a:pos x="206" y="322"/>
                  </a:cxn>
                  <a:cxn ang="0">
                    <a:pos x="97" y="360"/>
                  </a:cxn>
                </a:cxnLst>
                <a:rect l="0" t="0" r="r" b="b"/>
                <a:pathLst>
                  <a:path w="881" h="370">
                    <a:moveTo>
                      <a:pt x="55" y="370"/>
                    </a:moveTo>
                    <a:lnTo>
                      <a:pt x="33" y="361"/>
                    </a:lnTo>
                    <a:lnTo>
                      <a:pt x="16" y="346"/>
                    </a:lnTo>
                    <a:lnTo>
                      <a:pt x="5" y="328"/>
                    </a:lnTo>
                    <a:lnTo>
                      <a:pt x="0" y="307"/>
                    </a:lnTo>
                    <a:lnTo>
                      <a:pt x="1" y="286"/>
                    </a:lnTo>
                    <a:lnTo>
                      <a:pt x="9" y="265"/>
                    </a:lnTo>
                    <a:lnTo>
                      <a:pt x="23" y="244"/>
                    </a:lnTo>
                    <a:lnTo>
                      <a:pt x="44" y="228"/>
                    </a:lnTo>
                    <a:lnTo>
                      <a:pt x="67" y="222"/>
                    </a:lnTo>
                    <a:lnTo>
                      <a:pt x="88" y="217"/>
                    </a:lnTo>
                    <a:lnTo>
                      <a:pt x="110" y="211"/>
                    </a:lnTo>
                    <a:lnTo>
                      <a:pt x="133" y="206"/>
                    </a:lnTo>
                    <a:lnTo>
                      <a:pt x="155" y="201"/>
                    </a:lnTo>
                    <a:lnTo>
                      <a:pt x="176" y="195"/>
                    </a:lnTo>
                    <a:lnTo>
                      <a:pt x="198" y="190"/>
                    </a:lnTo>
                    <a:lnTo>
                      <a:pt x="220" y="184"/>
                    </a:lnTo>
                    <a:lnTo>
                      <a:pt x="242" y="179"/>
                    </a:lnTo>
                    <a:lnTo>
                      <a:pt x="264" y="173"/>
                    </a:lnTo>
                    <a:lnTo>
                      <a:pt x="285" y="168"/>
                    </a:lnTo>
                    <a:lnTo>
                      <a:pt x="307" y="162"/>
                    </a:lnTo>
                    <a:lnTo>
                      <a:pt x="329" y="157"/>
                    </a:lnTo>
                    <a:lnTo>
                      <a:pt x="350" y="151"/>
                    </a:lnTo>
                    <a:lnTo>
                      <a:pt x="372" y="145"/>
                    </a:lnTo>
                    <a:lnTo>
                      <a:pt x="394" y="139"/>
                    </a:lnTo>
                    <a:lnTo>
                      <a:pt x="415" y="133"/>
                    </a:lnTo>
                    <a:lnTo>
                      <a:pt x="437" y="127"/>
                    </a:lnTo>
                    <a:lnTo>
                      <a:pt x="458" y="122"/>
                    </a:lnTo>
                    <a:lnTo>
                      <a:pt x="480" y="115"/>
                    </a:lnTo>
                    <a:lnTo>
                      <a:pt x="501" y="109"/>
                    </a:lnTo>
                    <a:lnTo>
                      <a:pt x="523" y="103"/>
                    </a:lnTo>
                    <a:lnTo>
                      <a:pt x="544" y="97"/>
                    </a:lnTo>
                    <a:lnTo>
                      <a:pt x="566" y="90"/>
                    </a:lnTo>
                    <a:lnTo>
                      <a:pt x="588" y="84"/>
                    </a:lnTo>
                    <a:lnTo>
                      <a:pt x="609" y="77"/>
                    </a:lnTo>
                    <a:lnTo>
                      <a:pt x="631" y="71"/>
                    </a:lnTo>
                    <a:lnTo>
                      <a:pt x="652" y="64"/>
                    </a:lnTo>
                    <a:lnTo>
                      <a:pt x="674" y="58"/>
                    </a:lnTo>
                    <a:lnTo>
                      <a:pt x="696" y="51"/>
                    </a:lnTo>
                    <a:lnTo>
                      <a:pt x="717" y="44"/>
                    </a:lnTo>
                    <a:lnTo>
                      <a:pt x="739" y="37"/>
                    </a:lnTo>
                    <a:lnTo>
                      <a:pt x="828" y="0"/>
                    </a:lnTo>
                    <a:lnTo>
                      <a:pt x="847" y="4"/>
                    </a:lnTo>
                    <a:lnTo>
                      <a:pt x="861" y="11"/>
                    </a:lnTo>
                    <a:lnTo>
                      <a:pt x="872" y="21"/>
                    </a:lnTo>
                    <a:lnTo>
                      <a:pt x="878" y="34"/>
                    </a:lnTo>
                    <a:lnTo>
                      <a:pt x="881" y="49"/>
                    </a:lnTo>
                    <a:lnTo>
                      <a:pt x="881" y="68"/>
                    </a:lnTo>
                    <a:lnTo>
                      <a:pt x="877" y="89"/>
                    </a:lnTo>
                    <a:lnTo>
                      <a:pt x="870" y="111"/>
                    </a:lnTo>
                    <a:lnTo>
                      <a:pt x="838" y="138"/>
                    </a:lnTo>
                    <a:lnTo>
                      <a:pt x="817" y="143"/>
                    </a:lnTo>
                    <a:lnTo>
                      <a:pt x="797" y="149"/>
                    </a:lnTo>
                    <a:lnTo>
                      <a:pt x="777" y="154"/>
                    </a:lnTo>
                    <a:lnTo>
                      <a:pt x="757" y="160"/>
                    </a:lnTo>
                    <a:lnTo>
                      <a:pt x="736" y="166"/>
                    </a:lnTo>
                    <a:lnTo>
                      <a:pt x="715" y="172"/>
                    </a:lnTo>
                    <a:lnTo>
                      <a:pt x="695" y="177"/>
                    </a:lnTo>
                    <a:lnTo>
                      <a:pt x="674" y="183"/>
                    </a:lnTo>
                    <a:lnTo>
                      <a:pt x="654" y="189"/>
                    </a:lnTo>
                    <a:lnTo>
                      <a:pt x="633" y="195"/>
                    </a:lnTo>
                    <a:lnTo>
                      <a:pt x="613" y="201"/>
                    </a:lnTo>
                    <a:lnTo>
                      <a:pt x="593" y="206"/>
                    </a:lnTo>
                    <a:lnTo>
                      <a:pt x="573" y="212"/>
                    </a:lnTo>
                    <a:lnTo>
                      <a:pt x="552" y="218"/>
                    </a:lnTo>
                    <a:lnTo>
                      <a:pt x="532" y="224"/>
                    </a:lnTo>
                    <a:lnTo>
                      <a:pt x="512" y="229"/>
                    </a:lnTo>
                    <a:lnTo>
                      <a:pt x="491" y="236"/>
                    </a:lnTo>
                    <a:lnTo>
                      <a:pt x="471" y="241"/>
                    </a:lnTo>
                    <a:lnTo>
                      <a:pt x="450" y="248"/>
                    </a:lnTo>
                    <a:lnTo>
                      <a:pt x="430" y="254"/>
                    </a:lnTo>
                    <a:lnTo>
                      <a:pt x="409" y="259"/>
                    </a:lnTo>
                    <a:lnTo>
                      <a:pt x="389" y="266"/>
                    </a:lnTo>
                    <a:lnTo>
                      <a:pt x="369" y="272"/>
                    </a:lnTo>
                    <a:lnTo>
                      <a:pt x="348" y="278"/>
                    </a:lnTo>
                    <a:lnTo>
                      <a:pt x="328" y="284"/>
                    </a:lnTo>
                    <a:lnTo>
                      <a:pt x="308" y="290"/>
                    </a:lnTo>
                    <a:lnTo>
                      <a:pt x="287" y="297"/>
                    </a:lnTo>
                    <a:lnTo>
                      <a:pt x="267" y="303"/>
                    </a:lnTo>
                    <a:lnTo>
                      <a:pt x="247" y="310"/>
                    </a:lnTo>
                    <a:lnTo>
                      <a:pt x="227" y="316"/>
                    </a:lnTo>
                    <a:lnTo>
                      <a:pt x="206" y="322"/>
                    </a:lnTo>
                    <a:lnTo>
                      <a:pt x="186" y="329"/>
                    </a:lnTo>
                    <a:lnTo>
                      <a:pt x="97" y="360"/>
                    </a:lnTo>
                    <a:lnTo>
                      <a:pt x="55" y="370"/>
                    </a:lnTo>
                    <a:close/>
                  </a:path>
                </a:pathLst>
              </a:custGeom>
              <a:solidFill>
                <a:srgbClr val="3060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9" name="Freeform 261"/>
              <p:cNvSpPr>
                <a:spLocks/>
              </p:cNvSpPr>
              <p:nvPr/>
            </p:nvSpPr>
            <p:spPr bwMode="auto">
              <a:xfrm>
                <a:off x="3319859" y="4599186"/>
                <a:ext cx="847328" cy="340320"/>
              </a:xfrm>
              <a:custGeom>
                <a:avLst/>
                <a:gdLst/>
                <a:ahLst/>
                <a:cxnLst>
                  <a:cxn ang="0">
                    <a:pos x="22" y="330"/>
                  </a:cxn>
                  <a:cxn ang="0">
                    <a:pos x="2" y="302"/>
                  </a:cxn>
                  <a:cxn ang="0">
                    <a:pos x="3" y="265"/>
                  </a:cxn>
                  <a:cxn ang="0">
                    <a:pos x="26" y="227"/>
                  </a:cxn>
                  <a:cxn ang="0">
                    <a:pos x="67" y="206"/>
                  </a:cxn>
                  <a:cxn ang="0">
                    <a:pos x="107" y="195"/>
                  </a:cxn>
                  <a:cxn ang="0">
                    <a:pos x="148" y="184"/>
                  </a:cxn>
                  <a:cxn ang="0">
                    <a:pos x="188" y="174"/>
                  </a:cxn>
                  <a:cxn ang="0">
                    <a:pos x="228" y="164"/>
                  </a:cxn>
                  <a:cxn ang="0">
                    <a:pos x="268" y="154"/>
                  </a:cxn>
                  <a:cxn ang="0">
                    <a:pos x="308" y="143"/>
                  </a:cxn>
                  <a:cxn ang="0">
                    <a:pos x="348" y="132"/>
                  </a:cxn>
                  <a:cxn ang="0">
                    <a:pos x="388" y="122"/>
                  </a:cxn>
                  <a:cxn ang="0">
                    <a:pos x="428" y="111"/>
                  </a:cxn>
                  <a:cxn ang="0">
                    <a:pos x="468" y="99"/>
                  </a:cxn>
                  <a:cxn ang="0">
                    <a:pos x="508" y="88"/>
                  </a:cxn>
                  <a:cxn ang="0">
                    <a:pos x="547" y="76"/>
                  </a:cxn>
                  <a:cxn ang="0">
                    <a:pos x="587" y="64"/>
                  </a:cxn>
                  <a:cxn ang="0">
                    <a:pos x="627" y="50"/>
                  </a:cxn>
                  <a:cxn ang="0">
                    <a:pos x="666" y="37"/>
                  </a:cxn>
                  <a:cxn ang="0">
                    <a:pos x="789" y="4"/>
                  </a:cxn>
                  <a:cxn ang="0">
                    <a:pos x="831" y="3"/>
                  </a:cxn>
                  <a:cxn ang="0">
                    <a:pos x="851" y="23"/>
                  </a:cxn>
                  <a:cxn ang="0">
                    <a:pos x="851" y="59"/>
                  </a:cxn>
                  <a:cxn ang="0">
                    <a:pos x="833" y="105"/>
                  </a:cxn>
                  <a:cxn ang="0">
                    <a:pos x="759" y="137"/>
                  </a:cxn>
                  <a:cxn ang="0">
                    <a:pos x="721" y="148"/>
                  </a:cxn>
                  <a:cxn ang="0">
                    <a:pos x="684" y="158"/>
                  </a:cxn>
                  <a:cxn ang="0">
                    <a:pos x="647" y="169"/>
                  </a:cxn>
                  <a:cxn ang="0">
                    <a:pos x="609" y="179"/>
                  </a:cxn>
                  <a:cxn ang="0">
                    <a:pos x="572" y="189"/>
                  </a:cxn>
                  <a:cxn ang="0">
                    <a:pos x="535" y="200"/>
                  </a:cxn>
                  <a:cxn ang="0">
                    <a:pos x="497" y="210"/>
                  </a:cxn>
                  <a:cxn ang="0">
                    <a:pos x="460" y="221"/>
                  </a:cxn>
                  <a:cxn ang="0">
                    <a:pos x="423" y="231"/>
                  </a:cxn>
                  <a:cxn ang="0">
                    <a:pos x="386" y="242"/>
                  </a:cxn>
                  <a:cxn ang="0">
                    <a:pos x="349" y="252"/>
                  </a:cxn>
                  <a:cxn ang="0">
                    <a:pos x="312" y="264"/>
                  </a:cxn>
                  <a:cxn ang="0">
                    <a:pos x="274" y="275"/>
                  </a:cxn>
                  <a:cxn ang="0">
                    <a:pos x="237" y="287"/>
                  </a:cxn>
                  <a:cxn ang="0">
                    <a:pos x="200" y="300"/>
                  </a:cxn>
                  <a:cxn ang="0">
                    <a:pos x="171" y="311"/>
                  </a:cxn>
                  <a:cxn ang="0">
                    <a:pos x="150" y="321"/>
                  </a:cxn>
                  <a:cxn ang="0">
                    <a:pos x="131" y="330"/>
                  </a:cxn>
                  <a:cxn ang="0">
                    <a:pos x="113" y="336"/>
                  </a:cxn>
                  <a:cxn ang="0">
                    <a:pos x="97" y="341"/>
                  </a:cxn>
                  <a:cxn ang="0">
                    <a:pos x="80" y="343"/>
                  </a:cxn>
                  <a:cxn ang="0">
                    <a:pos x="64" y="343"/>
                  </a:cxn>
                  <a:cxn ang="0">
                    <a:pos x="48" y="340"/>
                  </a:cxn>
                </a:cxnLst>
                <a:rect l="0" t="0" r="r" b="b"/>
                <a:pathLst>
                  <a:path w="854" h="343">
                    <a:moveTo>
                      <a:pt x="40" y="337"/>
                    </a:moveTo>
                    <a:lnTo>
                      <a:pt x="22" y="330"/>
                    </a:lnTo>
                    <a:lnTo>
                      <a:pt x="10" y="318"/>
                    </a:lnTo>
                    <a:lnTo>
                      <a:pt x="2" y="302"/>
                    </a:lnTo>
                    <a:lnTo>
                      <a:pt x="0" y="284"/>
                    </a:lnTo>
                    <a:lnTo>
                      <a:pt x="3" y="265"/>
                    </a:lnTo>
                    <a:lnTo>
                      <a:pt x="12" y="245"/>
                    </a:lnTo>
                    <a:lnTo>
                      <a:pt x="26" y="227"/>
                    </a:lnTo>
                    <a:lnTo>
                      <a:pt x="47" y="211"/>
                    </a:lnTo>
                    <a:lnTo>
                      <a:pt x="67" y="206"/>
                    </a:lnTo>
                    <a:lnTo>
                      <a:pt x="87" y="200"/>
                    </a:lnTo>
                    <a:lnTo>
                      <a:pt x="107" y="195"/>
                    </a:lnTo>
                    <a:lnTo>
                      <a:pt x="128" y="189"/>
                    </a:lnTo>
                    <a:lnTo>
                      <a:pt x="148" y="184"/>
                    </a:lnTo>
                    <a:lnTo>
                      <a:pt x="168" y="179"/>
                    </a:lnTo>
                    <a:lnTo>
                      <a:pt x="188" y="174"/>
                    </a:lnTo>
                    <a:lnTo>
                      <a:pt x="208" y="169"/>
                    </a:lnTo>
                    <a:lnTo>
                      <a:pt x="228" y="164"/>
                    </a:lnTo>
                    <a:lnTo>
                      <a:pt x="248" y="159"/>
                    </a:lnTo>
                    <a:lnTo>
                      <a:pt x="268" y="154"/>
                    </a:lnTo>
                    <a:lnTo>
                      <a:pt x="288" y="148"/>
                    </a:lnTo>
                    <a:lnTo>
                      <a:pt x="308" y="143"/>
                    </a:lnTo>
                    <a:lnTo>
                      <a:pt x="328" y="138"/>
                    </a:lnTo>
                    <a:lnTo>
                      <a:pt x="348" y="132"/>
                    </a:lnTo>
                    <a:lnTo>
                      <a:pt x="368" y="127"/>
                    </a:lnTo>
                    <a:lnTo>
                      <a:pt x="388" y="122"/>
                    </a:lnTo>
                    <a:lnTo>
                      <a:pt x="408" y="116"/>
                    </a:lnTo>
                    <a:lnTo>
                      <a:pt x="428" y="111"/>
                    </a:lnTo>
                    <a:lnTo>
                      <a:pt x="448" y="105"/>
                    </a:lnTo>
                    <a:lnTo>
                      <a:pt x="468" y="99"/>
                    </a:lnTo>
                    <a:lnTo>
                      <a:pt x="488" y="94"/>
                    </a:lnTo>
                    <a:lnTo>
                      <a:pt x="508" y="88"/>
                    </a:lnTo>
                    <a:lnTo>
                      <a:pt x="528" y="82"/>
                    </a:lnTo>
                    <a:lnTo>
                      <a:pt x="547" y="76"/>
                    </a:lnTo>
                    <a:lnTo>
                      <a:pt x="567" y="70"/>
                    </a:lnTo>
                    <a:lnTo>
                      <a:pt x="587" y="64"/>
                    </a:lnTo>
                    <a:lnTo>
                      <a:pt x="607" y="57"/>
                    </a:lnTo>
                    <a:lnTo>
                      <a:pt x="627" y="50"/>
                    </a:lnTo>
                    <a:lnTo>
                      <a:pt x="647" y="44"/>
                    </a:lnTo>
                    <a:lnTo>
                      <a:pt x="666" y="37"/>
                    </a:lnTo>
                    <a:lnTo>
                      <a:pt x="686" y="30"/>
                    </a:lnTo>
                    <a:lnTo>
                      <a:pt x="789" y="4"/>
                    </a:lnTo>
                    <a:lnTo>
                      <a:pt x="813" y="0"/>
                    </a:lnTo>
                    <a:lnTo>
                      <a:pt x="831" y="3"/>
                    </a:lnTo>
                    <a:lnTo>
                      <a:pt x="844" y="10"/>
                    </a:lnTo>
                    <a:lnTo>
                      <a:pt x="851" y="23"/>
                    </a:lnTo>
                    <a:lnTo>
                      <a:pt x="854" y="39"/>
                    </a:lnTo>
                    <a:lnTo>
                      <a:pt x="851" y="59"/>
                    </a:lnTo>
                    <a:lnTo>
                      <a:pt x="845" y="82"/>
                    </a:lnTo>
                    <a:lnTo>
                      <a:pt x="833" y="105"/>
                    </a:lnTo>
                    <a:lnTo>
                      <a:pt x="778" y="131"/>
                    </a:lnTo>
                    <a:lnTo>
                      <a:pt x="759" y="137"/>
                    </a:lnTo>
                    <a:lnTo>
                      <a:pt x="740" y="142"/>
                    </a:lnTo>
                    <a:lnTo>
                      <a:pt x="721" y="148"/>
                    </a:lnTo>
                    <a:lnTo>
                      <a:pt x="703" y="153"/>
                    </a:lnTo>
                    <a:lnTo>
                      <a:pt x="684" y="158"/>
                    </a:lnTo>
                    <a:lnTo>
                      <a:pt x="666" y="163"/>
                    </a:lnTo>
                    <a:lnTo>
                      <a:pt x="647" y="169"/>
                    </a:lnTo>
                    <a:lnTo>
                      <a:pt x="628" y="174"/>
                    </a:lnTo>
                    <a:lnTo>
                      <a:pt x="609" y="179"/>
                    </a:lnTo>
                    <a:lnTo>
                      <a:pt x="591" y="184"/>
                    </a:lnTo>
                    <a:lnTo>
                      <a:pt x="572" y="189"/>
                    </a:lnTo>
                    <a:lnTo>
                      <a:pt x="554" y="195"/>
                    </a:lnTo>
                    <a:lnTo>
                      <a:pt x="535" y="200"/>
                    </a:lnTo>
                    <a:lnTo>
                      <a:pt x="516" y="205"/>
                    </a:lnTo>
                    <a:lnTo>
                      <a:pt x="497" y="210"/>
                    </a:lnTo>
                    <a:lnTo>
                      <a:pt x="479" y="215"/>
                    </a:lnTo>
                    <a:lnTo>
                      <a:pt x="460" y="221"/>
                    </a:lnTo>
                    <a:lnTo>
                      <a:pt x="441" y="226"/>
                    </a:lnTo>
                    <a:lnTo>
                      <a:pt x="423" y="231"/>
                    </a:lnTo>
                    <a:lnTo>
                      <a:pt x="405" y="236"/>
                    </a:lnTo>
                    <a:lnTo>
                      <a:pt x="386" y="242"/>
                    </a:lnTo>
                    <a:lnTo>
                      <a:pt x="367" y="247"/>
                    </a:lnTo>
                    <a:lnTo>
                      <a:pt x="349" y="252"/>
                    </a:lnTo>
                    <a:lnTo>
                      <a:pt x="330" y="258"/>
                    </a:lnTo>
                    <a:lnTo>
                      <a:pt x="312" y="264"/>
                    </a:lnTo>
                    <a:lnTo>
                      <a:pt x="293" y="270"/>
                    </a:lnTo>
                    <a:lnTo>
                      <a:pt x="274" y="275"/>
                    </a:lnTo>
                    <a:lnTo>
                      <a:pt x="256" y="281"/>
                    </a:lnTo>
                    <a:lnTo>
                      <a:pt x="237" y="287"/>
                    </a:lnTo>
                    <a:lnTo>
                      <a:pt x="219" y="293"/>
                    </a:lnTo>
                    <a:lnTo>
                      <a:pt x="200" y="300"/>
                    </a:lnTo>
                    <a:lnTo>
                      <a:pt x="182" y="306"/>
                    </a:lnTo>
                    <a:lnTo>
                      <a:pt x="171" y="311"/>
                    </a:lnTo>
                    <a:lnTo>
                      <a:pt x="160" y="316"/>
                    </a:lnTo>
                    <a:lnTo>
                      <a:pt x="150" y="321"/>
                    </a:lnTo>
                    <a:lnTo>
                      <a:pt x="140" y="326"/>
                    </a:lnTo>
                    <a:lnTo>
                      <a:pt x="131" y="330"/>
                    </a:lnTo>
                    <a:lnTo>
                      <a:pt x="122" y="333"/>
                    </a:lnTo>
                    <a:lnTo>
                      <a:pt x="113" y="336"/>
                    </a:lnTo>
                    <a:lnTo>
                      <a:pt x="105" y="339"/>
                    </a:lnTo>
                    <a:lnTo>
                      <a:pt x="97" y="341"/>
                    </a:lnTo>
                    <a:lnTo>
                      <a:pt x="88" y="342"/>
                    </a:lnTo>
                    <a:lnTo>
                      <a:pt x="80" y="343"/>
                    </a:lnTo>
                    <a:lnTo>
                      <a:pt x="72" y="343"/>
                    </a:lnTo>
                    <a:lnTo>
                      <a:pt x="64" y="343"/>
                    </a:lnTo>
                    <a:lnTo>
                      <a:pt x="56" y="342"/>
                    </a:lnTo>
                    <a:lnTo>
                      <a:pt x="48" y="340"/>
                    </a:lnTo>
                    <a:lnTo>
                      <a:pt x="40" y="337"/>
                    </a:lnTo>
                    <a:close/>
                  </a:path>
                </a:pathLst>
              </a:custGeom>
              <a:solidFill>
                <a:srgbClr val="4477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0" name="Freeform 262"/>
              <p:cNvSpPr>
                <a:spLocks/>
              </p:cNvSpPr>
              <p:nvPr/>
            </p:nvSpPr>
            <p:spPr bwMode="auto">
              <a:xfrm>
                <a:off x="3314898" y="4593233"/>
                <a:ext cx="848320" cy="338336"/>
              </a:xfrm>
              <a:custGeom>
                <a:avLst/>
                <a:gdLst/>
                <a:ahLst/>
                <a:cxnLst>
                  <a:cxn ang="0">
                    <a:pos x="106" y="217"/>
                  </a:cxn>
                  <a:cxn ang="0">
                    <a:pos x="145" y="207"/>
                  </a:cxn>
                  <a:cxn ang="0">
                    <a:pos x="185" y="197"/>
                  </a:cxn>
                  <a:cxn ang="0">
                    <a:pos x="224" y="186"/>
                  </a:cxn>
                  <a:cxn ang="0">
                    <a:pos x="263" y="176"/>
                  </a:cxn>
                  <a:cxn ang="0">
                    <a:pos x="303" y="165"/>
                  </a:cxn>
                  <a:cxn ang="0">
                    <a:pos x="342" y="155"/>
                  </a:cxn>
                  <a:cxn ang="0">
                    <a:pos x="381" y="145"/>
                  </a:cxn>
                  <a:cxn ang="0">
                    <a:pos x="420" y="134"/>
                  </a:cxn>
                  <a:cxn ang="0">
                    <a:pos x="459" y="123"/>
                  </a:cxn>
                  <a:cxn ang="0">
                    <a:pos x="498" y="112"/>
                  </a:cxn>
                  <a:cxn ang="0">
                    <a:pos x="537" y="101"/>
                  </a:cxn>
                  <a:cxn ang="0">
                    <a:pos x="576" y="89"/>
                  </a:cxn>
                  <a:cxn ang="0">
                    <a:pos x="614" y="77"/>
                  </a:cxn>
                  <a:cxn ang="0">
                    <a:pos x="653" y="63"/>
                  </a:cxn>
                  <a:cxn ang="0">
                    <a:pos x="691" y="50"/>
                  </a:cxn>
                  <a:cxn ang="0">
                    <a:pos x="730" y="36"/>
                  </a:cxn>
                  <a:cxn ang="0">
                    <a:pos x="752" y="26"/>
                  </a:cxn>
                  <a:cxn ang="0">
                    <a:pos x="771" y="20"/>
                  </a:cxn>
                  <a:cxn ang="0">
                    <a:pos x="787" y="15"/>
                  </a:cxn>
                  <a:cxn ang="0">
                    <a:pos x="802" y="13"/>
                  </a:cxn>
                  <a:cxn ang="0">
                    <a:pos x="815" y="12"/>
                  </a:cxn>
                  <a:cxn ang="0">
                    <a:pos x="828" y="13"/>
                  </a:cxn>
                  <a:cxn ang="0">
                    <a:pos x="840" y="16"/>
                  </a:cxn>
                  <a:cxn ang="0">
                    <a:pos x="855" y="20"/>
                  </a:cxn>
                  <a:cxn ang="0">
                    <a:pos x="839" y="10"/>
                  </a:cxn>
                  <a:cxn ang="0">
                    <a:pos x="824" y="3"/>
                  </a:cxn>
                  <a:cxn ang="0">
                    <a:pos x="810" y="1"/>
                  </a:cxn>
                  <a:cxn ang="0">
                    <a:pos x="796" y="1"/>
                  </a:cxn>
                  <a:cxn ang="0">
                    <a:pos x="780" y="4"/>
                  </a:cxn>
                  <a:cxn ang="0">
                    <a:pos x="762" y="9"/>
                  </a:cxn>
                  <a:cxn ang="0">
                    <a:pos x="741" y="17"/>
                  </a:cxn>
                  <a:cxn ang="0">
                    <a:pos x="716" y="26"/>
                  </a:cxn>
                  <a:cxn ang="0">
                    <a:pos x="680" y="40"/>
                  </a:cxn>
                  <a:cxn ang="0">
                    <a:pos x="644" y="52"/>
                  </a:cxn>
                  <a:cxn ang="0">
                    <a:pos x="609" y="64"/>
                  </a:cxn>
                  <a:cxn ang="0">
                    <a:pos x="572" y="75"/>
                  </a:cxn>
                  <a:cxn ang="0">
                    <a:pos x="536" y="86"/>
                  </a:cxn>
                  <a:cxn ang="0">
                    <a:pos x="499" y="97"/>
                  </a:cxn>
                  <a:cxn ang="0">
                    <a:pos x="463" y="108"/>
                  </a:cxn>
                  <a:cxn ang="0">
                    <a:pos x="426" y="118"/>
                  </a:cxn>
                  <a:cxn ang="0">
                    <a:pos x="390" y="127"/>
                  </a:cxn>
                  <a:cxn ang="0">
                    <a:pos x="353" y="137"/>
                  </a:cxn>
                  <a:cxn ang="0">
                    <a:pos x="316" y="147"/>
                  </a:cxn>
                  <a:cxn ang="0">
                    <a:pos x="279" y="157"/>
                  </a:cxn>
                  <a:cxn ang="0">
                    <a:pos x="243" y="167"/>
                  </a:cxn>
                  <a:cxn ang="0">
                    <a:pos x="206" y="177"/>
                  </a:cxn>
                  <a:cxn ang="0">
                    <a:pos x="169" y="187"/>
                  </a:cxn>
                  <a:cxn ang="0">
                    <a:pos x="133" y="197"/>
                  </a:cxn>
                  <a:cxn ang="0">
                    <a:pos x="31" y="224"/>
                  </a:cxn>
                  <a:cxn ang="0">
                    <a:pos x="11" y="245"/>
                  </a:cxn>
                  <a:cxn ang="0">
                    <a:pos x="1" y="272"/>
                  </a:cxn>
                  <a:cxn ang="0">
                    <a:pos x="3" y="304"/>
                  </a:cxn>
                  <a:cxn ang="0">
                    <a:pos x="21" y="337"/>
                  </a:cxn>
                  <a:cxn ang="0">
                    <a:pos x="33" y="324"/>
                  </a:cxn>
                  <a:cxn ang="0">
                    <a:pos x="16" y="294"/>
                  </a:cxn>
                  <a:cxn ang="0">
                    <a:pos x="18" y="268"/>
                  </a:cxn>
                  <a:cxn ang="0">
                    <a:pos x="36" y="243"/>
                  </a:cxn>
                </a:cxnLst>
                <a:rect l="0" t="0" r="r" b="b"/>
                <a:pathLst>
                  <a:path w="855" h="341">
                    <a:moveTo>
                      <a:pt x="52" y="231"/>
                    </a:moveTo>
                    <a:lnTo>
                      <a:pt x="106" y="217"/>
                    </a:lnTo>
                    <a:lnTo>
                      <a:pt x="126" y="212"/>
                    </a:lnTo>
                    <a:lnTo>
                      <a:pt x="145" y="207"/>
                    </a:lnTo>
                    <a:lnTo>
                      <a:pt x="165" y="202"/>
                    </a:lnTo>
                    <a:lnTo>
                      <a:pt x="185" y="197"/>
                    </a:lnTo>
                    <a:lnTo>
                      <a:pt x="204" y="191"/>
                    </a:lnTo>
                    <a:lnTo>
                      <a:pt x="224" y="186"/>
                    </a:lnTo>
                    <a:lnTo>
                      <a:pt x="244" y="181"/>
                    </a:lnTo>
                    <a:lnTo>
                      <a:pt x="263" y="176"/>
                    </a:lnTo>
                    <a:lnTo>
                      <a:pt x="283" y="171"/>
                    </a:lnTo>
                    <a:lnTo>
                      <a:pt x="303" y="165"/>
                    </a:lnTo>
                    <a:lnTo>
                      <a:pt x="322" y="160"/>
                    </a:lnTo>
                    <a:lnTo>
                      <a:pt x="342" y="155"/>
                    </a:lnTo>
                    <a:lnTo>
                      <a:pt x="361" y="150"/>
                    </a:lnTo>
                    <a:lnTo>
                      <a:pt x="381" y="145"/>
                    </a:lnTo>
                    <a:lnTo>
                      <a:pt x="400" y="139"/>
                    </a:lnTo>
                    <a:lnTo>
                      <a:pt x="420" y="134"/>
                    </a:lnTo>
                    <a:lnTo>
                      <a:pt x="440" y="129"/>
                    </a:lnTo>
                    <a:lnTo>
                      <a:pt x="459" y="123"/>
                    </a:lnTo>
                    <a:lnTo>
                      <a:pt x="479" y="118"/>
                    </a:lnTo>
                    <a:lnTo>
                      <a:pt x="498" y="112"/>
                    </a:lnTo>
                    <a:lnTo>
                      <a:pt x="517" y="107"/>
                    </a:lnTo>
                    <a:lnTo>
                      <a:pt x="537" y="101"/>
                    </a:lnTo>
                    <a:lnTo>
                      <a:pt x="556" y="95"/>
                    </a:lnTo>
                    <a:lnTo>
                      <a:pt x="576" y="89"/>
                    </a:lnTo>
                    <a:lnTo>
                      <a:pt x="595" y="82"/>
                    </a:lnTo>
                    <a:lnTo>
                      <a:pt x="614" y="77"/>
                    </a:lnTo>
                    <a:lnTo>
                      <a:pt x="634" y="70"/>
                    </a:lnTo>
                    <a:lnTo>
                      <a:pt x="653" y="63"/>
                    </a:lnTo>
                    <a:lnTo>
                      <a:pt x="672" y="57"/>
                    </a:lnTo>
                    <a:lnTo>
                      <a:pt x="691" y="50"/>
                    </a:lnTo>
                    <a:lnTo>
                      <a:pt x="711" y="43"/>
                    </a:lnTo>
                    <a:lnTo>
                      <a:pt x="730" y="36"/>
                    </a:lnTo>
                    <a:lnTo>
                      <a:pt x="741" y="31"/>
                    </a:lnTo>
                    <a:lnTo>
                      <a:pt x="752" y="26"/>
                    </a:lnTo>
                    <a:lnTo>
                      <a:pt x="762" y="22"/>
                    </a:lnTo>
                    <a:lnTo>
                      <a:pt x="771" y="20"/>
                    </a:lnTo>
                    <a:lnTo>
                      <a:pt x="779" y="17"/>
                    </a:lnTo>
                    <a:lnTo>
                      <a:pt x="787" y="15"/>
                    </a:lnTo>
                    <a:lnTo>
                      <a:pt x="794" y="13"/>
                    </a:lnTo>
                    <a:lnTo>
                      <a:pt x="802" y="13"/>
                    </a:lnTo>
                    <a:lnTo>
                      <a:pt x="808" y="12"/>
                    </a:lnTo>
                    <a:lnTo>
                      <a:pt x="815" y="12"/>
                    </a:lnTo>
                    <a:lnTo>
                      <a:pt x="821" y="13"/>
                    </a:lnTo>
                    <a:lnTo>
                      <a:pt x="828" y="13"/>
                    </a:lnTo>
                    <a:lnTo>
                      <a:pt x="834" y="14"/>
                    </a:lnTo>
                    <a:lnTo>
                      <a:pt x="840" y="16"/>
                    </a:lnTo>
                    <a:lnTo>
                      <a:pt x="847" y="18"/>
                    </a:lnTo>
                    <a:lnTo>
                      <a:pt x="855" y="20"/>
                    </a:lnTo>
                    <a:lnTo>
                      <a:pt x="847" y="14"/>
                    </a:lnTo>
                    <a:lnTo>
                      <a:pt x="839" y="10"/>
                    </a:lnTo>
                    <a:lnTo>
                      <a:pt x="831" y="6"/>
                    </a:lnTo>
                    <a:lnTo>
                      <a:pt x="824" y="3"/>
                    </a:lnTo>
                    <a:lnTo>
                      <a:pt x="817" y="2"/>
                    </a:lnTo>
                    <a:lnTo>
                      <a:pt x="810" y="1"/>
                    </a:lnTo>
                    <a:lnTo>
                      <a:pt x="803" y="0"/>
                    </a:lnTo>
                    <a:lnTo>
                      <a:pt x="796" y="1"/>
                    </a:lnTo>
                    <a:lnTo>
                      <a:pt x="788" y="2"/>
                    </a:lnTo>
                    <a:lnTo>
                      <a:pt x="780" y="4"/>
                    </a:lnTo>
                    <a:lnTo>
                      <a:pt x="771" y="6"/>
                    </a:lnTo>
                    <a:lnTo>
                      <a:pt x="762" y="9"/>
                    </a:lnTo>
                    <a:lnTo>
                      <a:pt x="752" y="13"/>
                    </a:lnTo>
                    <a:lnTo>
                      <a:pt x="741" y="17"/>
                    </a:lnTo>
                    <a:lnTo>
                      <a:pt x="729" y="22"/>
                    </a:lnTo>
                    <a:lnTo>
                      <a:pt x="716" y="26"/>
                    </a:lnTo>
                    <a:lnTo>
                      <a:pt x="698" y="33"/>
                    </a:lnTo>
                    <a:lnTo>
                      <a:pt x="680" y="40"/>
                    </a:lnTo>
                    <a:lnTo>
                      <a:pt x="662" y="46"/>
                    </a:lnTo>
                    <a:lnTo>
                      <a:pt x="644" y="52"/>
                    </a:lnTo>
                    <a:lnTo>
                      <a:pt x="626" y="58"/>
                    </a:lnTo>
                    <a:lnTo>
                      <a:pt x="609" y="64"/>
                    </a:lnTo>
                    <a:lnTo>
                      <a:pt x="590" y="70"/>
                    </a:lnTo>
                    <a:lnTo>
                      <a:pt x="572" y="75"/>
                    </a:lnTo>
                    <a:lnTo>
                      <a:pt x="554" y="81"/>
                    </a:lnTo>
                    <a:lnTo>
                      <a:pt x="536" y="86"/>
                    </a:lnTo>
                    <a:lnTo>
                      <a:pt x="518" y="92"/>
                    </a:lnTo>
                    <a:lnTo>
                      <a:pt x="499" y="97"/>
                    </a:lnTo>
                    <a:lnTo>
                      <a:pt x="481" y="103"/>
                    </a:lnTo>
                    <a:lnTo>
                      <a:pt x="463" y="108"/>
                    </a:lnTo>
                    <a:lnTo>
                      <a:pt x="445" y="112"/>
                    </a:lnTo>
                    <a:lnTo>
                      <a:pt x="426" y="118"/>
                    </a:lnTo>
                    <a:lnTo>
                      <a:pt x="408" y="123"/>
                    </a:lnTo>
                    <a:lnTo>
                      <a:pt x="390" y="127"/>
                    </a:lnTo>
                    <a:lnTo>
                      <a:pt x="371" y="133"/>
                    </a:lnTo>
                    <a:lnTo>
                      <a:pt x="353" y="137"/>
                    </a:lnTo>
                    <a:lnTo>
                      <a:pt x="334" y="142"/>
                    </a:lnTo>
                    <a:lnTo>
                      <a:pt x="316" y="147"/>
                    </a:lnTo>
                    <a:lnTo>
                      <a:pt x="298" y="152"/>
                    </a:lnTo>
                    <a:lnTo>
                      <a:pt x="279" y="157"/>
                    </a:lnTo>
                    <a:lnTo>
                      <a:pt x="261" y="162"/>
                    </a:lnTo>
                    <a:lnTo>
                      <a:pt x="243" y="167"/>
                    </a:lnTo>
                    <a:lnTo>
                      <a:pt x="225" y="172"/>
                    </a:lnTo>
                    <a:lnTo>
                      <a:pt x="206" y="177"/>
                    </a:lnTo>
                    <a:lnTo>
                      <a:pt x="188" y="182"/>
                    </a:lnTo>
                    <a:lnTo>
                      <a:pt x="169" y="187"/>
                    </a:lnTo>
                    <a:lnTo>
                      <a:pt x="152" y="192"/>
                    </a:lnTo>
                    <a:lnTo>
                      <a:pt x="133" y="197"/>
                    </a:lnTo>
                    <a:lnTo>
                      <a:pt x="69" y="211"/>
                    </a:lnTo>
                    <a:lnTo>
                      <a:pt x="31" y="224"/>
                    </a:lnTo>
                    <a:lnTo>
                      <a:pt x="20" y="233"/>
                    </a:lnTo>
                    <a:lnTo>
                      <a:pt x="11" y="245"/>
                    </a:lnTo>
                    <a:lnTo>
                      <a:pt x="5" y="258"/>
                    </a:lnTo>
                    <a:lnTo>
                      <a:pt x="1" y="272"/>
                    </a:lnTo>
                    <a:lnTo>
                      <a:pt x="0" y="288"/>
                    </a:lnTo>
                    <a:lnTo>
                      <a:pt x="3" y="304"/>
                    </a:lnTo>
                    <a:lnTo>
                      <a:pt x="10" y="321"/>
                    </a:lnTo>
                    <a:lnTo>
                      <a:pt x="21" y="337"/>
                    </a:lnTo>
                    <a:lnTo>
                      <a:pt x="48" y="341"/>
                    </a:lnTo>
                    <a:lnTo>
                      <a:pt x="33" y="324"/>
                    </a:lnTo>
                    <a:lnTo>
                      <a:pt x="23" y="308"/>
                    </a:lnTo>
                    <a:lnTo>
                      <a:pt x="16" y="294"/>
                    </a:lnTo>
                    <a:lnTo>
                      <a:pt x="15" y="280"/>
                    </a:lnTo>
                    <a:lnTo>
                      <a:pt x="18" y="268"/>
                    </a:lnTo>
                    <a:lnTo>
                      <a:pt x="24" y="255"/>
                    </a:lnTo>
                    <a:lnTo>
                      <a:pt x="36" y="243"/>
                    </a:lnTo>
                    <a:lnTo>
                      <a:pt x="52" y="231"/>
                    </a:lnTo>
                    <a:close/>
                  </a:path>
                </a:pathLst>
              </a:custGeom>
              <a:solidFill>
                <a:srgbClr val="91A5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1" name="Freeform 263"/>
              <p:cNvSpPr>
                <a:spLocks/>
              </p:cNvSpPr>
              <p:nvPr/>
            </p:nvSpPr>
            <p:spPr bwMode="auto">
              <a:xfrm>
                <a:off x="3362523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1"/>
                  </a:cxn>
                  <a:cxn ang="0">
                    <a:pos x="59" y="3"/>
                  </a:cxn>
                  <a:cxn ang="0">
                    <a:pos x="66" y="8"/>
                  </a:cxn>
                  <a:cxn ang="0">
                    <a:pos x="72" y="13"/>
                  </a:cxn>
                  <a:cxn ang="0">
                    <a:pos x="78" y="21"/>
                  </a:cxn>
                  <a:cxn ang="0">
                    <a:pos x="82" y="29"/>
                  </a:cxn>
                  <a:cxn ang="0">
                    <a:pos x="85" y="38"/>
                  </a:cxn>
                  <a:cxn ang="0">
                    <a:pos x="85" y="48"/>
                  </a:cxn>
                  <a:cxn ang="0">
                    <a:pos x="85" y="57"/>
                  </a:cxn>
                  <a:cxn ang="0">
                    <a:pos x="82" y="66"/>
                  </a:cxn>
                  <a:cxn ang="0">
                    <a:pos x="78" y="74"/>
                  </a:cxn>
                  <a:cxn ang="0">
                    <a:pos x="72" y="82"/>
                  </a:cxn>
                  <a:cxn ang="0">
                    <a:pos x="66" y="87"/>
                  </a:cxn>
                  <a:cxn ang="0">
                    <a:pos x="59" y="91"/>
                  </a:cxn>
                  <a:cxn ang="0">
                    <a:pos x="51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1" y="1"/>
                    </a:lnTo>
                    <a:lnTo>
                      <a:pt x="59" y="3"/>
                    </a:lnTo>
                    <a:lnTo>
                      <a:pt x="66" y="8"/>
                    </a:lnTo>
                    <a:lnTo>
                      <a:pt x="72" y="13"/>
                    </a:lnTo>
                    <a:lnTo>
                      <a:pt x="78" y="21"/>
                    </a:lnTo>
                    <a:lnTo>
                      <a:pt x="82" y="29"/>
                    </a:lnTo>
                    <a:lnTo>
                      <a:pt x="85" y="38"/>
                    </a:lnTo>
                    <a:lnTo>
                      <a:pt x="85" y="48"/>
                    </a:lnTo>
                    <a:lnTo>
                      <a:pt x="85" y="57"/>
                    </a:lnTo>
                    <a:lnTo>
                      <a:pt x="82" y="66"/>
                    </a:lnTo>
                    <a:lnTo>
                      <a:pt x="78" y="74"/>
                    </a:lnTo>
                    <a:lnTo>
                      <a:pt x="72" y="82"/>
                    </a:lnTo>
                    <a:lnTo>
                      <a:pt x="66" y="87"/>
                    </a:lnTo>
                    <a:lnTo>
                      <a:pt x="59" y="91"/>
                    </a:lnTo>
                    <a:lnTo>
                      <a:pt x="51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D47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2" name="Freeform 264"/>
              <p:cNvSpPr>
                <a:spLocks/>
              </p:cNvSpPr>
              <p:nvPr/>
            </p:nvSpPr>
            <p:spPr bwMode="auto">
              <a:xfrm>
                <a:off x="3372445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2" y="1"/>
                  </a:cxn>
                  <a:cxn ang="0">
                    <a:pos x="59" y="3"/>
                  </a:cxn>
                  <a:cxn ang="0">
                    <a:pos x="67" y="8"/>
                  </a:cxn>
                  <a:cxn ang="0">
                    <a:pos x="73" y="13"/>
                  </a:cxn>
                  <a:cxn ang="0">
                    <a:pos x="77" y="21"/>
                  </a:cxn>
                  <a:cxn ang="0">
                    <a:pos x="81" y="29"/>
                  </a:cxn>
                  <a:cxn ang="0">
                    <a:pos x="84" y="38"/>
                  </a:cxn>
                  <a:cxn ang="0">
                    <a:pos x="85" y="48"/>
                  </a:cxn>
                  <a:cxn ang="0">
                    <a:pos x="84" y="57"/>
                  </a:cxn>
                  <a:cxn ang="0">
                    <a:pos x="81" y="66"/>
                  </a:cxn>
                  <a:cxn ang="0">
                    <a:pos x="77" y="74"/>
                  </a:cxn>
                  <a:cxn ang="0">
                    <a:pos x="73" y="82"/>
                  </a:cxn>
                  <a:cxn ang="0">
                    <a:pos x="67" y="87"/>
                  </a:cxn>
                  <a:cxn ang="0">
                    <a:pos x="59" y="91"/>
                  </a:cxn>
                  <a:cxn ang="0">
                    <a:pos x="52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2" y="1"/>
                    </a:lnTo>
                    <a:lnTo>
                      <a:pt x="59" y="3"/>
                    </a:lnTo>
                    <a:lnTo>
                      <a:pt x="67" y="8"/>
                    </a:lnTo>
                    <a:lnTo>
                      <a:pt x="73" y="13"/>
                    </a:lnTo>
                    <a:lnTo>
                      <a:pt x="77" y="21"/>
                    </a:lnTo>
                    <a:lnTo>
                      <a:pt x="81" y="29"/>
                    </a:lnTo>
                    <a:lnTo>
                      <a:pt x="84" y="38"/>
                    </a:lnTo>
                    <a:lnTo>
                      <a:pt x="85" y="48"/>
                    </a:lnTo>
                    <a:lnTo>
                      <a:pt x="84" y="57"/>
                    </a:lnTo>
                    <a:lnTo>
                      <a:pt x="81" y="66"/>
                    </a:lnTo>
                    <a:lnTo>
                      <a:pt x="77" y="74"/>
                    </a:lnTo>
                    <a:lnTo>
                      <a:pt x="73" y="82"/>
                    </a:lnTo>
                    <a:lnTo>
                      <a:pt x="67" y="87"/>
                    </a:lnTo>
                    <a:lnTo>
                      <a:pt x="59" y="91"/>
                    </a:lnTo>
                    <a:lnTo>
                      <a:pt x="52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3" name="Freeform 265"/>
              <p:cNvSpPr>
                <a:spLocks/>
              </p:cNvSpPr>
              <p:nvPr/>
            </p:nvSpPr>
            <p:spPr bwMode="auto">
              <a:xfrm>
                <a:off x="3639343" y="4724201"/>
                <a:ext cx="193477" cy="89297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95" y="0"/>
                  </a:cxn>
                  <a:cxn ang="0">
                    <a:pos x="195" y="37"/>
                  </a:cxn>
                  <a:cxn ang="0">
                    <a:pos x="6" y="90"/>
                  </a:cxn>
                  <a:cxn ang="0">
                    <a:pos x="0" y="53"/>
                  </a:cxn>
                </a:cxnLst>
                <a:rect l="0" t="0" r="r" b="b"/>
                <a:pathLst>
                  <a:path w="195" h="90">
                    <a:moveTo>
                      <a:pt x="0" y="53"/>
                    </a:moveTo>
                    <a:lnTo>
                      <a:pt x="195" y="0"/>
                    </a:lnTo>
                    <a:lnTo>
                      <a:pt x="195" y="37"/>
                    </a:lnTo>
                    <a:lnTo>
                      <a:pt x="6" y="9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4" name="Freeform 266"/>
              <p:cNvSpPr>
                <a:spLocks/>
              </p:cNvSpPr>
              <p:nvPr/>
            </p:nvSpPr>
            <p:spPr bwMode="auto">
              <a:xfrm>
                <a:off x="4021336" y="4639865"/>
                <a:ext cx="88305" cy="5754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89" y="0"/>
                  </a:cxn>
                  <a:cxn ang="0">
                    <a:pos x="78" y="42"/>
                  </a:cxn>
                  <a:cxn ang="0">
                    <a:pos x="20" y="58"/>
                  </a:cxn>
                  <a:cxn ang="0">
                    <a:pos x="0" y="26"/>
                  </a:cxn>
                </a:cxnLst>
                <a:rect l="0" t="0" r="r" b="b"/>
                <a:pathLst>
                  <a:path w="89" h="58">
                    <a:moveTo>
                      <a:pt x="0" y="26"/>
                    </a:moveTo>
                    <a:lnTo>
                      <a:pt x="89" y="0"/>
                    </a:lnTo>
                    <a:lnTo>
                      <a:pt x="78" y="42"/>
                    </a:lnTo>
                    <a:lnTo>
                      <a:pt x="20" y="5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" name="Group 81"/>
            <p:cNvGrpSpPr/>
            <p:nvPr/>
          </p:nvGrpSpPr>
          <p:grpSpPr>
            <a:xfrm>
              <a:off x="4038600" y="4267200"/>
              <a:ext cx="509587" cy="304800"/>
              <a:chOff x="3048000" y="4345186"/>
              <a:chExt cx="1119187" cy="594320"/>
            </a:xfrm>
          </p:grpSpPr>
          <p:sp>
            <p:nvSpPr>
              <p:cNvPr id="3336" name="Freeform 240"/>
              <p:cNvSpPr>
                <a:spLocks/>
              </p:cNvSpPr>
              <p:nvPr/>
            </p:nvSpPr>
            <p:spPr bwMode="auto">
              <a:xfrm>
                <a:off x="3048000" y="4350147"/>
                <a:ext cx="1115219" cy="583406"/>
              </a:xfrm>
              <a:custGeom>
                <a:avLst/>
                <a:gdLst/>
                <a:ahLst/>
                <a:cxnLst>
                  <a:cxn ang="0">
                    <a:pos x="88" y="181"/>
                  </a:cxn>
                  <a:cxn ang="0">
                    <a:pos x="132" y="172"/>
                  </a:cxn>
                  <a:cxn ang="0">
                    <a:pos x="176" y="162"/>
                  </a:cxn>
                  <a:cxn ang="0">
                    <a:pos x="219" y="153"/>
                  </a:cxn>
                  <a:cxn ang="0">
                    <a:pos x="261" y="143"/>
                  </a:cxn>
                  <a:cxn ang="0">
                    <a:pos x="302" y="133"/>
                  </a:cxn>
                  <a:cxn ang="0">
                    <a:pos x="343" y="123"/>
                  </a:cxn>
                  <a:cxn ang="0">
                    <a:pos x="384" y="112"/>
                  </a:cxn>
                  <a:cxn ang="0">
                    <a:pos x="424" y="102"/>
                  </a:cxn>
                  <a:cxn ang="0">
                    <a:pos x="465" y="91"/>
                  </a:cxn>
                  <a:cxn ang="0">
                    <a:pos x="506" y="79"/>
                  </a:cxn>
                  <a:cxn ang="0">
                    <a:pos x="546" y="68"/>
                  </a:cxn>
                  <a:cxn ang="0">
                    <a:pos x="588" y="56"/>
                  </a:cxn>
                  <a:cxn ang="0">
                    <a:pos x="630" y="44"/>
                  </a:cxn>
                  <a:cxn ang="0">
                    <a:pos x="673" y="31"/>
                  </a:cxn>
                  <a:cxn ang="0">
                    <a:pos x="716" y="18"/>
                  </a:cxn>
                  <a:cxn ang="0">
                    <a:pos x="744" y="8"/>
                  </a:cxn>
                  <a:cxn ang="0">
                    <a:pos x="756" y="3"/>
                  </a:cxn>
                  <a:cxn ang="0">
                    <a:pos x="768" y="0"/>
                  </a:cxn>
                  <a:cxn ang="0">
                    <a:pos x="782" y="0"/>
                  </a:cxn>
                  <a:cxn ang="0">
                    <a:pos x="795" y="2"/>
                  </a:cxn>
                  <a:cxn ang="0">
                    <a:pos x="809" y="6"/>
                  </a:cxn>
                  <a:cxn ang="0">
                    <a:pos x="821" y="13"/>
                  </a:cxn>
                  <a:cxn ang="0">
                    <a:pos x="833" y="22"/>
                  </a:cxn>
                  <a:cxn ang="0">
                    <a:pos x="1112" y="228"/>
                  </a:cxn>
                  <a:cxn ang="0">
                    <a:pos x="1121" y="256"/>
                  </a:cxn>
                  <a:cxn ang="0">
                    <a:pos x="1124" y="274"/>
                  </a:cxn>
                  <a:cxn ang="0">
                    <a:pos x="1120" y="292"/>
                  </a:cxn>
                  <a:cxn ang="0">
                    <a:pos x="1107" y="318"/>
                  </a:cxn>
                  <a:cxn ang="0">
                    <a:pos x="260" y="562"/>
                  </a:cxn>
                  <a:cxn ang="0">
                    <a:pos x="219" y="538"/>
                  </a:cxn>
                  <a:cxn ang="0">
                    <a:pos x="184" y="514"/>
                  </a:cxn>
                  <a:cxn ang="0">
                    <a:pos x="153" y="489"/>
                  </a:cxn>
                  <a:cxn ang="0">
                    <a:pos x="123" y="462"/>
                  </a:cxn>
                  <a:cxn ang="0">
                    <a:pos x="96" y="434"/>
                  </a:cxn>
                  <a:cxn ang="0">
                    <a:pos x="68" y="402"/>
                  </a:cxn>
                  <a:cxn ang="0">
                    <a:pos x="39" y="367"/>
                  </a:cxn>
                  <a:cxn ang="0">
                    <a:pos x="7" y="329"/>
                  </a:cxn>
                  <a:cxn ang="0">
                    <a:pos x="0" y="284"/>
                  </a:cxn>
                  <a:cxn ang="0">
                    <a:pos x="4" y="244"/>
                  </a:cxn>
                  <a:cxn ang="0">
                    <a:pos x="24" y="210"/>
                  </a:cxn>
                  <a:cxn ang="0">
                    <a:pos x="65" y="186"/>
                  </a:cxn>
                </a:cxnLst>
                <a:rect l="0" t="0" r="r" b="b"/>
                <a:pathLst>
                  <a:path w="1124" h="588">
                    <a:moveTo>
                      <a:pt x="65" y="186"/>
                    </a:moveTo>
                    <a:lnTo>
                      <a:pt x="88" y="181"/>
                    </a:lnTo>
                    <a:lnTo>
                      <a:pt x="110" y="176"/>
                    </a:lnTo>
                    <a:lnTo>
                      <a:pt x="132" y="172"/>
                    </a:lnTo>
                    <a:lnTo>
                      <a:pt x="154" y="167"/>
                    </a:lnTo>
                    <a:lnTo>
                      <a:pt x="176" y="162"/>
                    </a:lnTo>
                    <a:lnTo>
                      <a:pt x="197" y="157"/>
                    </a:lnTo>
                    <a:lnTo>
                      <a:pt x="219" y="153"/>
                    </a:lnTo>
                    <a:lnTo>
                      <a:pt x="240" y="148"/>
                    </a:lnTo>
                    <a:lnTo>
                      <a:pt x="261" y="143"/>
                    </a:lnTo>
                    <a:lnTo>
                      <a:pt x="281" y="138"/>
                    </a:lnTo>
                    <a:lnTo>
                      <a:pt x="302" y="133"/>
                    </a:lnTo>
                    <a:lnTo>
                      <a:pt x="323" y="128"/>
                    </a:lnTo>
                    <a:lnTo>
                      <a:pt x="343" y="123"/>
                    </a:lnTo>
                    <a:lnTo>
                      <a:pt x="364" y="117"/>
                    </a:lnTo>
                    <a:lnTo>
                      <a:pt x="384" y="112"/>
                    </a:lnTo>
                    <a:lnTo>
                      <a:pt x="404" y="107"/>
                    </a:lnTo>
                    <a:lnTo>
                      <a:pt x="424" y="102"/>
                    </a:lnTo>
                    <a:lnTo>
                      <a:pt x="445" y="97"/>
                    </a:lnTo>
                    <a:lnTo>
                      <a:pt x="465" y="91"/>
                    </a:lnTo>
                    <a:lnTo>
                      <a:pt x="485" y="85"/>
                    </a:lnTo>
                    <a:lnTo>
                      <a:pt x="506" y="79"/>
                    </a:lnTo>
                    <a:lnTo>
                      <a:pt x="526" y="74"/>
                    </a:lnTo>
                    <a:lnTo>
                      <a:pt x="546" y="68"/>
                    </a:lnTo>
                    <a:lnTo>
                      <a:pt x="567" y="62"/>
                    </a:lnTo>
                    <a:lnTo>
                      <a:pt x="588" y="56"/>
                    </a:lnTo>
                    <a:lnTo>
                      <a:pt x="609" y="50"/>
                    </a:lnTo>
                    <a:lnTo>
                      <a:pt x="630" y="44"/>
                    </a:lnTo>
                    <a:lnTo>
                      <a:pt x="651" y="37"/>
                    </a:lnTo>
                    <a:lnTo>
                      <a:pt x="673" y="31"/>
                    </a:lnTo>
                    <a:lnTo>
                      <a:pt x="694" y="24"/>
                    </a:lnTo>
                    <a:lnTo>
                      <a:pt x="716" y="18"/>
                    </a:lnTo>
                    <a:lnTo>
                      <a:pt x="738" y="11"/>
                    </a:lnTo>
                    <a:lnTo>
                      <a:pt x="744" y="8"/>
                    </a:lnTo>
                    <a:lnTo>
                      <a:pt x="750" y="5"/>
                    </a:lnTo>
                    <a:lnTo>
                      <a:pt x="756" y="3"/>
                    </a:lnTo>
                    <a:lnTo>
                      <a:pt x="762" y="2"/>
                    </a:lnTo>
                    <a:lnTo>
                      <a:pt x="768" y="0"/>
                    </a:lnTo>
                    <a:lnTo>
                      <a:pt x="775" y="0"/>
                    </a:lnTo>
                    <a:lnTo>
                      <a:pt x="782" y="0"/>
                    </a:lnTo>
                    <a:lnTo>
                      <a:pt x="789" y="0"/>
                    </a:lnTo>
                    <a:lnTo>
                      <a:pt x="795" y="2"/>
                    </a:lnTo>
                    <a:lnTo>
                      <a:pt x="802" y="4"/>
                    </a:lnTo>
                    <a:lnTo>
                      <a:pt x="809" y="6"/>
                    </a:lnTo>
                    <a:lnTo>
                      <a:pt x="815" y="9"/>
                    </a:lnTo>
                    <a:lnTo>
                      <a:pt x="821" y="13"/>
                    </a:lnTo>
                    <a:lnTo>
                      <a:pt x="827" y="17"/>
                    </a:lnTo>
                    <a:lnTo>
                      <a:pt x="833" y="22"/>
                    </a:lnTo>
                    <a:lnTo>
                      <a:pt x="839" y="27"/>
                    </a:lnTo>
                    <a:lnTo>
                      <a:pt x="1112" y="228"/>
                    </a:lnTo>
                    <a:lnTo>
                      <a:pt x="1117" y="244"/>
                    </a:lnTo>
                    <a:lnTo>
                      <a:pt x="1121" y="256"/>
                    </a:lnTo>
                    <a:lnTo>
                      <a:pt x="1124" y="266"/>
                    </a:lnTo>
                    <a:lnTo>
                      <a:pt x="1124" y="274"/>
                    </a:lnTo>
                    <a:lnTo>
                      <a:pt x="1123" y="282"/>
                    </a:lnTo>
                    <a:lnTo>
                      <a:pt x="1120" y="292"/>
                    </a:lnTo>
                    <a:lnTo>
                      <a:pt x="1115" y="303"/>
                    </a:lnTo>
                    <a:lnTo>
                      <a:pt x="1107" y="318"/>
                    </a:lnTo>
                    <a:lnTo>
                      <a:pt x="318" y="588"/>
                    </a:lnTo>
                    <a:lnTo>
                      <a:pt x="260" y="562"/>
                    </a:lnTo>
                    <a:lnTo>
                      <a:pt x="239" y="551"/>
                    </a:lnTo>
                    <a:lnTo>
                      <a:pt x="219" y="538"/>
                    </a:lnTo>
                    <a:lnTo>
                      <a:pt x="201" y="527"/>
                    </a:lnTo>
                    <a:lnTo>
                      <a:pt x="184" y="514"/>
                    </a:lnTo>
                    <a:lnTo>
                      <a:pt x="168" y="502"/>
                    </a:lnTo>
                    <a:lnTo>
                      <a:pt x="153" y="489"/>
                    </a:lnTo>
                    <a:lnTo>
                      <a:pt x="138" y="476"/>
                    </a:lnTo>
                    <a:lnTo>
                      <a:pt x="123" y="462"/>
                    </a:lnTo>
                    <a:lnTo>
                      <a:pt x="109" y="449"/>
                    </a:lnTo>
                    <a:lnTo>
                      <a:pt x="96" y="434"/>
                    </a:lnTo>
                    <a:lnTo>
                      <a:pt x="82" y="418"/>
                    </a:lnTo>
                    <a:lnTo>
                      <a:pt x="68" y="402"/>
                    </a:lnTo>
                    <a:lnTo>
                      <a:pt x="54" y="385"/>
                    </a:lnTo>
                    <a:lnTo>
                      <a:pt x="39" y="367"/>
                    </a:lnTo>
                    <a:lnTo>
                      <a:pt x="23" y="349"/>
                    </a:lnTo>
                    <a:lnTo>
                      <a:pt x="7" y="329"/>
                    </a:lnTo>
                    <a:lnTo>
                      <a:pt x="2" y="306"/>
                    </a:lnTo>
                    <a:lnTo>
                      <a:pt x="0" y="284"/>
                    </a:lnTo>
                    <a:lnTo>
                      <a:pt x="0" y="263"/>
                    </a:lnTo>
                    <a:lnTo>
                      <a:pt x="4" y="244"/>
                    </a:lnTo>
                    <a:lnTo>
                      <a:pt x="12" y="226"/>
                    </a:lnTo>
                    <a:lnTo>
                      <a:pt x="24" y="210"/>
                    </a:lnTo>
                    <a:lnTo>
                      <a:pt x="42" y="197"/>
                    </a:lnTo>
                    <a:lnTo>
                      <a:pt x="65" y="186"/>
                    </a:lnTo>
                    <a:close/>
                  </a:path>
                </a:pathLst>
              </a:custGeom>
              <a:solidFill>
                <a:srgbClr val="A0A5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7" name="Freeform 241"/>
              <p:cNvSpPr>
                <a:spLocks/>
              </p:cNvSpPr>
              <p:nvPr/>
            </p:nvSpPr>
            <p:spPr bwMode="auto">
              <a:xfrm>
                <a:off x="3091656" y="4345186"/>
                <a:ext cx="1038820" cy="463352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20" y="251"/>
                  </a:cxn>
                  <a:cxn ang="0">
                    <a:pos x="45" y="287"/>
                  </a:cxn>
                  <a:cxn ang="0">
                    <a:pos x="76" y="323"/>
                  </a:cxn>
                  <a:cxn ang="0">
                    <a:pos x="109" y="357"/>
                  </a:cxn>
                  <a:cxn ang="0">
                    <a:pos x="145" y="388"/>
                  </a:cxn>
                  <a:cxn ang="0">
                    <a:pos x="183" y="417"/>
                  </a:cxn>
                  <a:cxn ang="0">
                    <a:pos x="221" y="444"/>
                  </a:cxn>
                  <a:cxn ang="0">
                    <a:pos x="258" y="467"/>
                  </a:cxn>
                  <a:cxn ang="0">
                    <a:pos x="1047" y="228"/>
                  </a:cxn>
                  <a:cxn ang="0">
                    <a:pos x="1016" y="199"/>
                  </a:cxn>
                  <a:cxn ang="0">
                    <a:pos x="983" y="169"/>
                  </a:cxn>
                  <a:cxn ang="0">
                    <a:pos x="947" y="140"/>
                  </a:cxn>
                  <a:cxn ang="0">
                    <a:pos x="909" y="112"/>
                  </a:cxn>
                  <a:cxn ang="0">
                    <a:pos x="870" y="83"/>
                  </a:cxn>
                  <a:cxn ang="0">
                    <a:pos x="830" y="56"/>
                  </a:cxn>
                  <a:cxn ang="0">
                    <a:pos x="789" y="27"/>
                  </a:cxn>
                  <a:cxn ang="0">
                    <a:pos x="747" y="0"/>
                  </a:cxn>
                  <a:cxn ang="0">
                    <a:pos x="727" y="0"/>
                  </a:cxn>
                  <a:cxn ang="0">
                    <a:pos x="711" y="1"/>
                  </a:cxn>
                  <a:cxn ang="0">
                    <a:pos x="698" y="4"/>
                  </a:cxn>
                  <a:cxn ang="0">
                    <a:pos x="686" y="7"/>
                  </a:cxn>
                  <a:cxn ang="0">
                    <a:pos x="675" y="12"/>
                  </a:cxn>
                  <a:cxn ang="0">
                    <a:pos x="662" y="19"/>
                  </a:cxn>
                  <a:cxn ang="0">
                    <a:pos x="648" y="27"/>
                  </a:cxn>
                  <a:cxn ang="0">
                    <a:pos x="631" y="37"/>
                  </a:cxn>
                  <a:cxn ang="0">
                    <a:pos x="590" y="51"/>
                  </a:cxn>
                  <a:cxn ang="0">
                    <a:pos x="550" y="64"/>
                  </a:cxn>
                  <a:cxn ang="0">
                    <a:pos x="509" y="76"/>
                  </a:cxn>
                  <a:cxn ang="0">
                    <a:pos x="470" y="87"/>
                  </a:cxn>
                  <a:cxn ang="0">
                    <a:pos x="431" y="97"/>
                  </a:cxn>
                  <a:cxn ang="0">
                    <a:pos x="393" y="106"/>
                  </a:cxn>
                  <a:cxn ang="0">
                    <a:pos x="355" y="115"/>
                  </a:cxn>
                  <a:cxn ang="0">
                    <a:pos x="318" y="124"/>
                  </a:cxn>
                  <a:cxn ang="0">
                    <a:pos x="281" y="132"/>
                  </a:cxn>
                  <a:cxn ang="0">
                    <a:pos x="244" y="139"/>
                  </a:cxn>
                  <a:cxn ang="0">
                    <a:pos x="208" y="147"/>
                  </a:cxn>
                  <a:cxn ang="0">
                    <a:pos x="172" y="154"/>
                  </a:cxn>
                  <a:cxn ang="0">
                    <a:pos x="137" y="162"/>
                  </a:cxn>
                  <a:cxn ang="0">
                    <a:pos x="102" y="169"/>
                  </a:cxn>
                  <a:cxn ang="0">
                    <a:pos x="67" y="177"/>
                  </a:cxn>
                  <a:cxn ang="0">
                    <a:pos x="32" y="185"/>
                  </a:cxn>
                </a:cxnLst>
                <a:rect l="0" t="0" r="r" b="b"/>
                <a:pathLst>
                  <a:path w="1047" h="467">
                    <a:moveTo>
                      <a:pt x="32" y="185"/>
                    </a:moveTo>
                    <a:lnTo>
                      <a:pt x="0" y="212"/>
                    </a:lnTo>
                    <a:lnTo>
                      <a:pt x="9" y="231"/>
                    </a:lnTo>
                    <a:lnTo>
                      <a:pt x="20" y="251"/>
                    </a:lnTo>
                    <a:lnTo>
                      <a:pt x="32" y="269"/>
                    </a:lnTo>
                    <a:lnTo>
                      <a:pt x="45" y="287"/>
                    </a:lnTo>
                    <a:lnTo>
                      <a:pt x="60" y="305"/>
                    </a:lnTo>
                    <a:lnTo>
                      <a:pt x="76" y="323"/>
                    </a:lnTo>
                    <a:lnTo>
                      <a:pt x="92" y="340"/>
                    </a:lnTo>
                    <a:lnTo>
                      <a:pt x="109" y="357"/>
                    </a:lnTo>
                    <a:lnTo>
                      <a:pt x="127" y="373"/>
                    </a:lnTo>
                    <a:lnTo>
                      <a:pt x="145" y="388"/>
                    </a:lnTo>
                    <a:lnTo>
                      <a:pt x="164" y="403"/>
                    </a:lnTo>
                    <a:lnTo>
                      <a:pt x="183" y="417"/>
                    </a:lnTo>
                    <a:lnTo>
                      <a:pt x="202" y="431"/>
                    </a:lnTo>
                    <a:lnTo>
                      <a:pt x="221" y="444"/>
                    </a:lnTo>
                    <a:lnTo>
                      <a:pt x="239" y="456"/>
                    </a:lnTo>
                    <a:lnTo>
                      <a:pt x="258" y="467"/>
                    </a:lnTo>
                    <a:lnTo>
                      <a:pt x="1036" y="270"/>
                    </a:lnTo>
                    <a:lnTo>
                      <a:pt x="1047" y="228"/>
                    </a:lnTo>
                    <a:lnTo>
                      <a:pt x="1032" y="213"/>
                    </a:lnTo>
                    <a:lnTo>
                      <a:pt x="1016" y="199"/>
                    </a:lnTo>
                    <a:lnTo>
                      <a:pt x="999" y="184"/>
                    </a:lnTo>
                    <a:lnTo>
                      <a:pt x="983" y="169"/>
                    </a:lnTo>
                    <a:lnTo>
                      <a:pt x="965" y="155"/>
                    </a:lnTo>
                    <a:lnTo>
                      <a:pt x="947" y="140"/>
                    </a:lnTo>
                    <a:lnTo>
                      <a:pt x="928" y="126"/>
                    </a:lnTo>
                    <a:lnTo>
                      <a:pt x="909" y="112"/>
                    </a:lnTo>
                    <a:lnTo>
                      <a:pt x="890" y="98"/>
                    </a:lnTo>
                    <a:lnTo>
                      <a:pt x="870" y="83"/>
                    </a:lnTo>
                    <a:lnTo>
                      <a:pt x="850" y="69"/>
                    </a:lnTo>
                    <a:lnTo>
                      <a:pt x="830" y="56"/>
                    </a:lnTo>
                    <a:lnTo>
                      <a:pt x="809" y="41"/>
                    </a:lnTo>
                    <a:lnTo>
                      <a:pt x="789" y="27"/>
                    </a:lnTo>
                    <a:lnTo>
                      <a:pt x="768" y="14"/>
                    </a:lnTo>
                    <a:lnTo>
                      <a:pt x="747" y="0"/>
                    </a:lnTo>
                    <a:lnTo>
                      <a:pt x="736" y="0"/>
                    </a:lnTo>
                    <a:lnTo>
                      <a:pt x="727" y="0"/>
                    </a:lnTo>
                    <a:lnTo>
                      <a:pt x="719" y="1"/>
                    </a:lnTo>
                    <a:lnTo>
                      <a:pt x="711" y="1"/>
                    </a:lnTo>
                    <a:lnTo>
                      <a:pt x="704" y="3"/>
                    </a:lnTo>
                    <a:lnTo>
                      <a:pt x="698" y="4"/>
                    </a:lnTo>
                    <a:lnTo>
                      <a:pt x="692" y="5"/>
                    </a:lnTo>
                    <a:lnTo>
                      <a:pt x="686" y="7"/>
                    </a:lnTo>
                    <a:lnTo>
                      <a:pt x="681" y="9"/>
                    </a:lnTo>
                    <a:lnTo>
                      <a:pt x="675" y="12"/>
                    </a:lnTo>
                    <a:lnTo>
                      <a:pt x="669" y="15"/>
                    </a:lnTo>
                    <a:lnTo>
                      <a:pt x="662" y="19"/>
                    </a:lnTo>
                    <a:lnTo>
                      <a:pt x="656" y="23"/>
                    </a:lnTo>
                    <a:lnTo>
                      <a:pt x="648" y="27"/>
                    </a:lnTo>
                    <a:lnTo>
                      <a:pt x="640" y="32"/>
                    </a:lnTo>
                    <a:lnTo>
                      <a:pt x="631" y="37"/>
                    </a:lnTo>
                    <a:lnTo>
                      <a:pt x="611" y="44"/>
                    </a:lnTo>
                    <a:lnTo>
                      <a:pt x="590" y="51"/>
                    </a:lnTo>
                    <a:lnTo>
                      <a:pt x="570" y="58"/>
                    </a:lnTo>
                    <a:lnTo>
                      <a:pt x="550" y="64"/>
                    </a:lnTo>
                    <a:lnTo>
                      <a:pt x="529" y="70"/>
                    </a:lnTo>
                    <a:lnTo>
                      <a:pt x="509" y="76"/>
                    </a:lnTo>
                    <a:lnTo>
                      <a:pt x="490" y="82"/>
                    </a:lnTo>
                    <a:lnTo>
                      <a:pt x="470" y="87"/>
                    </a:lnTo>
                    <a:lnTo>
                      <a:pt x="451" y="92"/>
                    </a:lnTo>
                    <a:lnTo>
                      <a:pt x="431" y="97"/>
                    </a:lnTo>
                    <a:lnTo>
                      <a:pt x="412" y="102"/>
                    </a:lnTo>
                    <a:lnTo>
                      <a:pt x="393" y="106"/>
                    </a:lnTo>
                    <a:lnTo>
                      <a:pt x="374" y="111"/>
                    </a:lnTo>
                    <a:lnTo>
                      <a:pt x="355" y="115"/>
                    </a:lnTo>
                    <a:lnTo>
                      <a:pt x="336" y="120"/>
                    </a:lnTo>
                    <a:lnTo>
                      <a:pt x="318" y="124"/>
                    </a:lnTo>
                    <a:lnTo>
                      <a:pt x="299" y="128"/>
                    </a:lnTo>
                    <a:lnTo>
                      <a:pt x="281" y="132"/>
                    </a:lnTo>
                    <a:lnTo>
                      <a:pt x="263" y="135"/>
                    </a:lnTo>
                    <a:lnTo>
                      <a:pt x="244" y="139"/>
                    </a:lnTo>
                    <a:lnTo>
                      <a:pt x="226" y="143"/>
                    </a:lnTo>
                    <a:lnTo>
                      <a:pt x="208" y="147"/>
                    </a:lnTo>
                    <a:lnTo>
                      <a:pt x="190" y="150"/>
                    </a:lnTo>
                    <a:lnTo>
                      <a:pt x="172" y="154"/>
                    </a:lnTo>
                    <a:lnTo>
                      <a:pt x="155" y="158"/>
                    </a:lnTo>
                    <a:lnTo>
                      <a:pt x="137" y="162"/>
                    </a:lnTo>
                    <a:lnTo>
                      <a:pt x="119" y="165"/>
                    </a:lnTo>
                    <a:lnTo>
                      <a:pt x="102" y="169"/>
                    </a:lnTo>
                    <a:lnTo>
                      <a:pt x="84" y="173"/>
                    </a:lnTo>
                    <a:lnTo>
                      <a:pt x="67" y="177"/>
                    </a:lnTo>
                    <a:lnTo>
                      <a:pt x="49" y="181"/>
                    </a:lnTo>
                    <a:lnTo>
                      <a:pt x="32" y="185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8" name="Freeform 242"/>
              <p:cNvSpPr>
                <a:spLocks/>
              </p:cNvSpPr>
              <p:nvPr/>
            </p:nvSpPr>
            <p:spPr bwMode="auto">
              <a:xfrm>
                <a:off x="3124398" y="4346178"/>
                <a:ext cx="1007070" cy="453430"/>
              </a:xfrm>
              <a:custGeom>
                <a:avLst/>
                <a:gdLst/>
                <a:ahLst/>
                <a:cxnLst>
                  <a:cxn ang="0">
                    <a:pos x="30" y="179"/>
                  </a:cxn>
                  <a:cxn ang="0">
                    <a:pos x="22" y="186"/>
                  </a:cxn>
                  <a:cxn ang="0">
                    <a:pos x="13" y="192"/>
                  </a:cxn>
                  <a:cxn ang="0">
                    <a:pos x="4" y="199"/>
                  </a:cxn>
                  <a:cxn ang="0">
                    <a:pos x="9" y="221"/>
                  </a:cxn>
                  <a:cxn ang="0">
                    <a:pos x="32" y="259"/>
                  </a:cxn>
                  <a:cxn ang="0">
                    <a:pos x="61" y="296"/>
                  </a:cxn>
                  <a:cxn ang="0">
                    <a:pos x="93" y="330"/>
                  </a:cxn>
                  <a:cxn ang="0">
                    <a:pos x="129" y="363"/>
                  </a:cxn>
                  <a:cxn ang="0">
                    <a:pos x="166" y="393"/>
                  </a:cxn>
                  <a:cxn ang="0">
                    <a:pos x="204" y="421"/>
                  </a:cxn>
                  <a:cxn ang="0">
                    <a:pos x="241" y="446"/>
                  </a:cxn>
                  <a:cxn ang="0">
                    <a:pos x="283" y="451"/>
                  </a:cxn>
                  <a:cxn ang="0">
                    <a:pos x="329" y="439"/>
                  </a:cxn>
                  <a:cxn ang="0">
                    <a:pos x="376" y="428"/>
                  </a:cxn>
                  <a:cxn ang="0">
                    <a:pos x="422" y="416"/>
                  </a:cxn>
                  <a:cxn ang="0">
                    <a:pos x="469" y="404"/>
                  </a:cxn>
                  <a:cxn ang="0">
                    <a:pos x="515" y="393"/>
                  </a:cxn>
                  <a:cxn ang="0">
                    <a:pos x="561" y="381"/>
                  </a:cxn>
                  <a:cxn ang="0">
                    <a:pos x="608" y="369"/>
                  </a:cxn>
                  <a:cxn ang="0">
                    <a:pos x="655" y="357"/>
                  </a:cxn>
                  <a:cxn ang="0">
                    <a:pos x="701" y="345"/>
                  </a:cxn>
                  <a:cxn ang="0">
                    <a:pos x="748" y="334"/>
                  </a:cxn>
                  <a:cxn ang="0">
                    <a:pos x="794" y="322"/>
                  </a:cxn>
                  <a:cxn ang="0">
                    <a:pos x="840" y="310"/>
                  </a:cxn>
                  <a:cxn ang="0">
                    <a:pos x="887" y="299"/>
                  </a:cxn>
                  <a:cxn ang="0">
                    <a:pos x="933" y="287"/>
                  </a:cxn>
                  <a:cxn ang="0">
                    <a:pos x="980" y="275"/>
                  </a:cxn>
                  <a:cxn ang="0">
                    <a:pos x="1006" y="259"/>
                  </a:cxn>
                  <a:cxn ang="0">
                    <a:pos x="1012" y="237"/>
                  </a:cxn>
                  <a:cxn ang="0">
                    <a:pos x="1000" y="212"/>
                  </a:cxn>
                  <a:cxn ang="0">
                    <a:pos x="967" y="183"/>
                  </a:cxn>
                  <a:cxn ang="0">
                    <a:pos x="932" y="154"/>
                  </a:cxn>
                  <a:cxn ang="0">
                    <a:pos x="895" y="125"/>
                  </a:cxn>
                  <a:cxn ang="0">
                    <a:pos x="857" y="97"/>
                  </a:cxn>
                  <a:cxn ang="0">
                    <a:pos x="817" y="68"/>
                  </a:cxn>
                  <a:cxn ang="0">
                    <a:pos x="777" y="41"/>
                  </a:cxn>
                  <a:cxn ang="0">
                    <a:pos x="736" y="14"/>
                  </a:cxn>
                  <a:cxn ang="0">
                    <a:pos x="706" y="0"/>
                  </a:cxn>
                  <a:cxn ang="0">
                    <a:pos x="687" y="0"/>
                  </a:cxn>
                  <a:cxn ang="0">
                    <a:pos x="672" y="2"/>
                  </a:cxn>
                  <a:cxn ang="0">
                    <a:pos x="659" y="4"/>
                  </a:cxn>
                  <a:cxn ang="0">
                    <a:pos x="647" y="8"/>
                  </a:cxn>
                  <a:cxn ang="0">
                    <a:pos x="636" y="14"/>
                  </a:cxn>
                  <a:cxn ang="0">
                    <a:pos x="623" y="21"/>
                  </a:cxn>
                  <a:cxn ang="0">
                    <a:pos x="608" y="30"/>
                  </a:cxn>
                  <a:cxn ang="0">
                    <a:pos x="580" y="42"/>
                  </a:cxn>
                  <a:cxn ang="0">
                    <a:pos x="542" y="55"/>
                  </a:cxn>
                  <a:cxn ang="0">
                    <a:pos x="504" y="66"/>
                  </a:cxn>
                  <a:cxn ang="0">
                    <a:pos x="467" y="77"/>
                  </a:cxn>
                  <a:cxn ang="0">
                    <a:pos x="430" y="87"/>
                  </a:cxn>
                  <a:cxn ang="0">
                    <a:pos x="394" y="96"/>
                  </a:cxn>
                  <a:cxn ang="0">
                    <a:pos x="358" y="105"/>
                  </a:cxn>
                  <a:cxn ang="0">
                    <a:pos x="323" y="113"/>
                  </a:cxn>
                  <a:cxn ang="0">
                    <a:pos x="288" y="120"/>
                  </a:cxn>
                  <a:cxn ang="0">
                    <a:pos x="253" y="128"/>
                  </a:cxn>
                  <a:cxn ang="0">
                    <a:pos x="219" y="135"/>
                  </a:cxn>
                  <a:cxn ang="0">
                    <a:pos x="185" y="142"/>
                  </a:cxn>
                  <a:cxn ang="0">
                    <a:pos x="151" y="150"/>
                  </a:cxn>
                  <a:cxn ang="0">
                    <a:pos x="118" y="157"/>
                  </a:cxn>
                  <a:cxn ang="0">
                    <a:pos x="84" y="164"/>
                  </a:cxn>
                  <a:cxn ang="0">
                    <a:pos x="51" y="172"/>
                  </a:cxn>
                </a:cxnLst>
                <a:rect l="0" t="0" r="r" b="b"/>
                <a:pathLst>
                  <a:path w="1015" h="457">
                    <a:moveTo>
                      <a:pt x="34" y="176"/>
                    </a:moveTo>
                    <a:lnTo>
                      <a:pt x="30" y="179"/>
                    </a:lnTo>
                    <a:lnTo>
                      <a:pt x="26" y="183"/>
                    </a:lnTo>
                    <a:lnTo>
                      <a:pt x="22" y="186"/>
                    </a:lnTo>
                    <a:lnTo>
                      <a:pt x="18" y="189"/>
                    </a:lnTo>
                    <a:lnTo>
                      <a:pt x="13" y="192"/>
                    </a:lnTo>
                    <a:lnTo>
                      <a:pt x="9" y="196"/>
                    </a:lnTo>
                    <a:lnTo>
                      <a:pt x="4" y="199"/>
                    </a:lnTo>
                    <a:lnTo>
                      <a:pt x="0" y="202"/>
                    </a:lnTo>
                    <a:lnTo>
                      <a:pt x="9" y="221"/>
                    </a:lnTo>
                    <a:lnTo>
                      <a:pt x="20" y="240"/>
                    </a:lnTo>
                    <a:lnTo>
                      <a:pt x="32" y="259"/>
                    </a:lnTo>
                    <a:lnTo>
                      <a:pt x="46" y="278"/>
                    </a:lnTo>
                    <a:lnTo>
                      <a:pt x="61" y="296"/>
                    </a:lnTo>
                    <a:lnTo>
                      <a:pt x="76" y="313"/>
                    </a:lnTo>
                    <a:lnTo>
                      <a:pt x="93" y="330"/>
                    </a:lnTo>
                    <a:lnTo>
                      <a:pt x="110" y="347"/>
                    </a:lnTo>
                    <a:lnTo>
                      <a:pt x="129" y="363"/>
                    </a:lnTo>
                    <a:lnTo>
                      <a:pt x="147" y="378"/>
                    </a:lnTo>
                    <a:lnTo>
                      <a:pt x="166" y="393"/>
                    </a:lnTo>
                    <a:lnTo>
                      <a:pt x="185" y="408"/>
                    </a:lnTo>
                    <a:lnTo>
                      <a:pt x="204" y="421"/>
                    </a:lnTo>
                    <a:lnTo>
                      <a:pt x="223" y="434"/>
                    </a:lnTo>
                    <a:lnTo>
                      <a:pt x="241" y="446"/>
                    </a:lnTo>
                    <a:lnTo>
                      <a:pt x="260" y="457"/>
                    </a:lnTo>
                    <a:lnTo>
                      <a:pt x="283" y="451"/>
                    </a:lnTo>
                    <a:lnTo>
                      <a:pt x="306" y="446"/>
                    </a:lnTo>
                    <a:lnTo>
                      <a:pt x="329" y="439"/>
                    </a:lnTo>
                    <a:lnTo>
                      <a:pt x="353" y="433"/>
                    </a:lnTo>
                    <a:lnTo>
                      <a:pt x="376" y="428"/>
                    </a:lnTo>
                    <a:lnTo>
                      <a:pt x="399" y="422"/>
                    </a:lnTo>
                    <a:lnTo>
                      <a:pt x="422" y="416"/>
                    </a:lnTo>
                    <a:lnTo>
                      <a:pt x="445" y="410"/>
                    </a:lnTo>
                    <a:lnTo>
                      <a:pt x="469" y="404"/>
                    </a:lnTo>
                    <a:lnTo>
                      <a:pt x="492" y="398"/>
                    </a:lnTo>
                    <a:lnTo>
                      <a:pt x="515" y="393"/>
                    </a:lnTo>
                    <a:lnTo>
                      <a:pt x="538" y="387"/>
                    </a:lnTo>
                    <a:lnTo>
                      <a:pt x="561" y="381"/>
                    </a:lnTo>
                    <a:lnTo>
                      <a:pt x="585" y="375"/>
                    </a:lnTo>
                    <a:lnTo>
                      <a:pt x="608" y="369"/>
                    </a:lnTo>
                    <a:lnTo>
                      <a:pt x="632" y="363"/>
                    </a:lnTo>
                    <a:lnTo>
                      <a:pt x="655" y="357"/>
                    </a:lnTo>
                    <a:lnTo>
                      <a:pt x="678" y="352"/>
                    </a:lnTo>
                    <a:lnTo>
                      <a:pt x="701" y="345"/>
                    </a:lnTo>
                    <a:lnTo>
                      <a:pt x="724" y="339"/>
                    </a:lnTo>
                    <a:lnTo>
                      <a:pt x="748" y="334"/>
                    </a:lnTo>
                    <a:lnTo>
                      <a:pt x="771" y="328"/>
                    </a:lnTo>
                    <a:lnTo>
                      <a:pt x="794" y="322"/>
                    </a:lnTo>
                    <a:lnTo>
                      <a:pt x="817" y="316"/>
                    </a:lnTo>
                    <a:lnTo>
                      <a:pt x="840" y="310"/>
                    </a:lnTo>
                    <a:lnTo>
                      <a:pt x="864" y="304"/>
                    </a:lnTo>
                    <a:lnTo>
                      <a:pt x="887" y="299"/>
                    </a:lnTo>
                    <a:lnTo>
                      <a:pt x="910" y="293"/>
                    </a:lnTo>
                    <a:lnTo>
                      <a:pt x="933" y="287"/>
                    </a:lnTo>
                    <a:lnTo>
                      <a:pt x="956" y="281"/>
                    </a:lnTo>
                    <a:lnTo>
                      <a:pt x="980" y="275"/>
                    </a:lnTo>
                    <a:lnTo>
                      <a:pt x="1003" y="269"/>
                    </a:lnTo>
                    <a:lnTo>
                      <a:pt x="1006" y="259"/>
                    </a:lnTo>
                    <a:lnTo>
                      <a:pt x="1009" y="248"/>
                    </a:lnTo>
                    <a:lnTo>
                      <a:pt x="1012" y="237"/>
                    </a:lnTo>
                    <a:lnTo>
                      <a:pt x="1015" y="227"/>
                    </a:lnTo>
                    <a:lnTo>
                      <a:pt x="1000" y="212"/>
                    </a:lnTo>
                    <a:lnTo>
                      <a:pt x="983" y="198"/>
                    </a:lnTo>
                    <a:lnTo>
                      <a:pt x="967" y="183"/>
                    </a:lnTo>
                    <a:lnTo>
                      <a:pt x="950" y="168"/>
                    </a:lnTo>
                    <a:lnTo>
                      <a:pt x="932" y="154"/>
                    </a:lnTo>
                    <a:lnTo>
                      <a:pt x="914" y="139"/>
                    </a:lnTo>
                    <a:lnTo>
                      <a:pt x="895" y="125"/>
                    </a:lnTo>
                    <a:lnTo>
                      <a:pt x="877" y="111"/>
                    </a:lnTo>
                    <a:lnTo>
                      <a:pt x="857" y="97"/>
                    </a:lnTo>
                    <a:lnTo>
                      <a:pt x="837" y="82"/>
                    </a:lnTo>
                    <a:lnTo>
                      <a:pt x="817" y="68"/>
                    </a:lnTo>
                    <a:lnTo>
                      <a:pt x="797" y="55"/>
                    </a:lnTo>
                    <a:lnTo>
                      <a:pt x="777" y="41"/>
                    </a:lnTo>
                    <a:lnTo>
                      <a:pt x="757" y="27"/>
                    </a:lnTo>
                    <a:lnTo>
                      <a:pt x="736" y="14"/>
                    </a:lnTo>
                    <a:lnTo>
                      <a:pt x="716" y="0"/>
                    </a:lnTo>
                    <a:lnTo>
                      <a:pt x="706" y="0"/>
                    </a:lnTo>
                    <a:lnTo>
                      <a:pt x="696" y="0"/>
                    </a:lnTo>
                    <a:lnTo>
                      <a:pt x="687" y="0"/>
                    </a:lnTo>
                    <a:lnTo>
                      <a:pt x="680" y="0"/>
                    </a:lnTo>
                    <a:lnTo>
                      <a:pt x="672" y="2"/>
                    </a:lnTo>
                    <a:lnTo>
                      <a:pt x="666" y="3"/>
                    </a:lnTo>
                    <a:lnTo>
                      <a:pt x="659" y="4"/>
                    </a:lnTo>
                    <a:lnTo>
                      <a:pt x="653" y="6"/>
                    </a:lnTo>
                    <a:lnTo>
                      <a:pt x="647" y="8"/>
                    </a:lnTo>
                    <a:lnTo>
                      <a:pt x="641" y="11"/>
                    </a:lnTo>
                    <a:lnTo>
                      <a:pt x="636" y="14"/>
                    </a:lnTo>
                    <a:lnTo>
                      <a:pt x="629" y="18"/>
                    </a:lnTo>
                    <a:lnTo>
                      <a:pt x="623" y="21"/>
                    </a:lnTo>
                    <a:lnTo>
                      <a:pt x="615" y="25"/>
                    </a:lnTo>
                    <a:lnTo>
                      <a:pt x="608" y="30"/>
                    </a:lnTo>
                    <a:lnTo>
                      <a:pt x="600" y="35"/>
                    </a:lnTo>
                    <a:lnTo>
                      <a:pt x="580" y="42"/>
                    </a:lnTo>
                    <a:lnTo>
                      <a:pt x="561" y="48"/>
                    </a:lnTo>
                    <a:lnTo>
                      <a:pt x="542" y="55"/>
                    </a:lnTo>
                    <a:lnTo>
                      <a:pt x="523" y="60"/>
                    </a:lnTo>
                    <a:lnTo>
                      <a:pt x="504" y="66"/>
                    </a:lnTo>
                    <a:lnTo>
                      <a:pt x="486" y="71"/>
                    </a:lnTo>
                    <a:lnTo>
                      <a:pt x="467" y="77"/>
                    </a:lnTo>
                    <a:lnTo>
                      <a:pt x="448" y="82"/>
                    </a:lnTo>
                    <a:lnTo>
                      <a:pt x="430" y="87"/>
                    </a:lnTo>
                    <a:lnTo>
                      <a:pt x="412" y="92"/>
                    </a:lnTo>
                    <a:lnTo>
                      <a:pt x="394" y="96"/>
                    </a:lnTo>
                    <a:lnTo>
                      <a:pt x="376" y="100"/>
                    </a:lnTo>
                    <a:lnTo>
                      <a:pt x="358" y="105"/>
                    </a:lnTo>
                    <a:lnTo>
                      <a:pt x="340" y="109"/>
                    </a:lnTo>
                    <a:lnTo>
                      <a:pt x="323" y="113"/>
                    </a:lnTo>
                    <a:lnTo>
                      <a:pt x="305" y="117"/>
                    </a:lnTo>
                    <a:lnTo>
                      <a:pt x="288" y="120"/>
                    </a:lnTo>
                    <a:lnTo>
                      <a:pt x="270" y="124"/>
                    </a:lnTo>
                    <a:lnTo>
                      <a:pt x="253" y="128"/>
                    </a:lnTo>
                    <a:lnTo>
                      <a:pt x="236" y="132"/>
                    </a:lnTo>
                    <a:lnTo>
                      <a:pt x="219" y="135"/>
                    </a:lnTo>
                    <a:lnTo>
                      <a:pt x="202" y="139"/>
                    </a:lnTo>
                    <a:lnTo>
                      <a:pt x="185" y="142"/>
                    </a:lnTo>
                    <a:lnTo>
                      <a:pt x="168" y="146"/>
                    </a:lnTo>
                    <a:lnTo>
                      <a:pt x="151" y="150"/>
                    </a:lnTo>
                    <a:lnTo>
                      <a:pt x="134" y="153"/>
                    </a:lnTo>
                    <a:lnTo>
                      <a:pt x="118" y="157"/>
                    </a:lnTo>
                    <a:lnTo>
                      <a:pt x="101" y="161"/>
                    </a:lnTo>
                    <a:lnTo>
                      <a:pt x="84" y="164"/>
                    </a:lnTo>
                    <a:lnTo>
                      <a:pt x="68" y="168"/>
                    </a:lnTo>
                    <a:lnTo>
                      <a:pt x="51" y="172"/>
                    </a:lnTo>
                    <a:lnTo>
                      <a:pt x="34" y="176"/>
                    </a:lnTo>
                    <a:close/>
                  </a:path>
                </a:pathLst>
              </a:custGeom>
              <a:solidFill>
                <a:srgbClr val="B7BC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9" name="Freeform 243"/>
              <p:cNvSpPr>
                <a:spLocks/>
              </p:cNvSpPr>
              <p:nvPr/>
            </p:nvSpPr>
            <p:spPr bwMode="auto">
              <a:xfrm>
                <a:off x="3158133" y="4346178"/>
                <a:ext cx="974328" cy="444500"/>
              </a:xfrm>
              <a:custGeom>
                <a:avLst/>
                <a:gdLst/>
                <a:ahLst/>
                <a:cxnLst>
                  <a:cxn ang="0">
                    <a:pos x="32" y="171"/>
                  </a:cxn>
                  <a:cxn ang="0">
                    <a:pos x="23" y="177"/>
                  </a:cxn>
                  <a:cxn ang="0">
                    <a:pos x="13" y="183"/>
                  </a:cxn>
                  <a:cxn ang="0">
                    <a:pos x="4" y="190"/>
                  </a:cxn>
                  <a:cxn ang="0">
                    <a:pos x="9" y="212"/>
                  </a:cxn>
                  <a:cxn ang="0">
                    <a:pos x="32" y="250"/>
                  </a:cxn>
                  <a:cxn ang="0">
                    <a:pos x="60" y="286"/>
                  </a:cxn>
                  <a:cxn ang="0">
                    <a:pos x="93" y="321"/>
                  </a:cxn>
                  <a:cxn ang="0">
                    <a:pos x="128" y="354"/>
                  </a:cxn>
                  <a:cxn ang="0">
                    <a:pos x="166" y="384"/>
                  </a:cxn>
                  <a:cxn ang="0">
                    <a:pos x="204" y="412"/>
                  </a:cxn>
                  <a:cxn ang="0">
                    <a:pos x="242" y="437"/>
                  </a:cxn>
                  <a:cxn ang="0">
                    <a:pos x="283" y="442"/>
                  </a:cxn>
                  <a:cxn ang="0">
                    <a:pos x="327" y="431"/>
                  </a:cxn>
                  <a:cxn ang="0">
                    <a:pos x="372" y="420"/>
                  </a:cxn>
                  <a:cxn ang="0">
                    <a:pos x="416" y="409"/>
                  </a:cxn>
                  <a:cxn ang="0">
                    <a:pos x="460" y="398"/>
                  </a:cxn>
                  <a:cxn ang="0">
                    <a:pos x="504" y="387"/>
                  </a:cxn>
                  <a:cxn ang="0">
                    <a:pos x="549" y="375"/>
                  </a:cxn>
                  <a:cxn ang="0">
                    <a:pos x="593" y="364"/>
                  </a:cxn>
                  <a:cxn ang="0">
                    <a:pos x="637" y="353"/>
                  </a:cxn>
                  <a:cxn ang="0">
                    <a:pos x="681" y="342"/>
                  </a:cxn>
                  <a:cxn ang="0">
                    <a:pos x="725" y="330"/>
                  </a:cxn>
                  <a:cxn ang="0">
                    <a:pos x="769" y="319"/>
                  </a:cxn>
                  <a:cxn ang="0">
                    <a:pos x="814" y="308"/>
                  </a:cxn>
                  <a:cxn ang="0">
                    <a:pos x="858" y="297"/>
                  </a:cxn>
                  <a:cxn ang="0">
                    <a:pos x="902" y="286"/>
                  </a:cxn>
                  <a:cxn ang="0">
                    <a:pos x="947" y="275"/>
                  </a:cxn>
                  <a:cxn ang="0">
                    <a:pos x="972" y="259"/>
                  </a:cxn>
                  <a:cxn ang="0">
                    <a:pos x="979" y="237"/>
                  </a:cxn>
                  <a:cxn ang="0">
                    <a:pos x="966" y="212"/>
                  </a:cxn>
                  <a:cxn ang="0">
                    <a:pos x="934" y="183"/>
                  </a:cxn>
                  <a:cxn ang="0">
                    <a:pos x="899" y="154"/>
                  </a:cxn>
                  <a:cxn ang="0">
                    <a:pos x="862" y="125"/>
                  </a:cxn>
                  <a:cxn ang="0">
                    <a:pos x="824" y="96"/>
                  </a:cxn>
                  <a:cxn ang="0">
                    <a:pos x="784" y="68"/>
                  </a:cxn>
                  <a:cxn ang="0">
                    <a:pos x="744" y="41"/>
                  </a:cxn>
                  <a:cxn ang="0">
                    <a:pos x="704" y="14"/>
                  </a:cxn>
                  <a:cxn ang="0">
                    <a:pos x="674" y="0"/>
                  </a:cxn>
                  <a:cxn ang="0">
                    <a:pos x="655" y="0"/>
                  </a:cxn>
                  <a:cxn ang="0">
                    <a:pos x="640" y="1"/>
                  </a:cxn>
                  <a:cxn ang="0">
                    <a:pos x="626" y="4"/>
                  </a:cxn>
                  <a:cxn ang="0">
                    <a:pos x="614" y="8"/>
                  </a:cxn>
                  <a:cxn ang="0">
                    <a:pos x="602" y="14"/>
                  </a:cxn>
                  <a:cxn ang="0">
                    <a:pos x="589" y="21"/>
                  </a:cxn>
                  <a:cxn ang="0">
                    <a:pos x="575" y="30"/>
                  </a:cxn>
                  <a:cxn ang="0">
                    <a:pos x="549" y="41"/>
                  </a:cxn>
                  <a:cxn ang="0">
                    <a:pos x="513" y="52"/>
                  </a:cxn>
                  <a:cxn ang="0">
                    <a:pos x="478" y="63"/>
                  </a:cxn>
                  <a:cxn ang="0">
                    <a:pos x="443" y="73"/>
                  </a:cxn>
                  <a:cxn ang="0">
                    <a:pos x="408" y="82"/>
                  </a:cxn>
                  <a:cxn ang="0">
                    <a:pos x="375" y="91"/>
                  </a:cxn>
                  <a:cxn ang="0">
                    <a:pos x="341" y="99"/>
                  </a:cxn>
                  <a:cxn ang="0">
                    <a:pos x="307" y="107"/>
                  </a:cxn>
                  <a:cxn ang="0">
                    <a:pos x="274" y="114"/>
                  </a:cxn>
                  <a:cxn ang="0">
                    <a:pos x="242" y="121"/>
                  </a:cxn>
                  <a:cxn ang="0">
                    <a:pos x="210" y="128"/>
                  </a:cxn>
                  <a:cxn ang="0">
                    <a:pos x="178" y="135"/>
                  </a:cxn>
                  <a:cxn ang="0">
                    <a:pos x="146" y="142"/>
                  </a:cxn>
                  <a:cxn ang="0">
                    <a:pos x="115" y="149"/>
                  </a:cxn>
                  <a:cxn ang="0">
                    <a:pos x="84" y="156"/>
                  </a:cxn>
                  <a:cxn ang="0">
                    <a:pos x="52" y="164"/>
                  </a:cxn>
                </a:cxnLst>
                <a:rect l="0" t="0" r="r" b="b"/>
                <a:pathLst>
                  <a:path w="982" h="448">
                    <a:moveTo>
                      <a:pt x="36" y="168"/>
                    </a:moveTo>
                    <a:lnTo>
                      <a:pt x="32" y="171"/>
                    </a:lnTo>
                    <a:lnTo>
                      <a:pt x="27" y="174"/>
                    </a:lnTo>
                    <a:lnTo>
                      <a:pt x="23" y="177"/>
                    </a:lnTo>
                    <a:lnTo>
                      <a:pt x="18" y="180"/>
                    </a:lnTo>
                    <a:lnTo>
                      <a:pt x="13" y="183"/>
                    </a:lnTo>
                    <a:lnTo>
                      <a:pt x="9" y="187"/>
                    </a:lnTo>
                    <a:lnTo>
                      <a:pt x="4" y="190"/>
                    </a:lnTo>
                    <a:lnTo>
                      <a:pt x="0" y="193"/>
                    </a:lnTo>
                    <a:lnTo>
                      <a:pt x="9" y="212"/>
                    </a:lnTo>
                    <a:lnTo>
                      <a:pt x="19" y="231"/>
                    </a:lnTo>
                    <a:lnTo>
                      <a:pt x="32" y="250"/>
                    </a:lnTo>
                    <a:lnTo>
                      <a:pt x="45" y="269"/>
                    </a:lnTo>
                    <a:lnTo>
                      <a:pt x="60" y="286"/>
                    </a:lnTo>
                    <a:lnTo>
                      <a:pt x="76" y="304"/>
                    </a:lnTo>
                    <a:lnTo>
                      <a:pt x="93" y="321"/>
                    </a:lnTo>
                    <a:lnTo>
                      <a:pt x="111" y="338"/>
                    </a:lnTo>
                    <a:lnTo>
                      <a:pt x="128" y="354"/>
                    </a:lnTo>
                    <a:lnTo>
                      <a:pt x="147" y="369"/>
                    </a:lnTo>
                    <a:lnTo>
                      <a:pt x="166" y="384"/>
                    </a:lnTo>
                    <a:lnTo>
                      <a:pt x="185" y="399"/>
                    </a:lnTo>
                    <a:lnTo>
                      <a:pt x="204" y="412"/>
                    </a:lnTo>
                    <a:lnTo>
                      <a:pt x="223" y="425"/>
                    </a:lnTo>
                    <a:lnTo>
                      <a:pt x="242" y="437"/>
                    </a:lnTo>
                    <a:lnTo>
                      <a:pt x="261" y="448"/>
                    </a:lnTo>
                    <a:lnTo>
                      <a:pt x="283" y="442"/>
                    </a:lnTo>
                    <a:lnTo>
                      <a:pt x="305" y="437"/>
                    </a:lnTo>
                    <a:lnTo>
                      <a:pt x="327" y="431"/>
                    </a:lnTo>
                    <a:lnTo>
                      <a:pt x="349" y="425"/>
                    </a:lnTo>
                    <a:lnTo>
                      <a:pt x="372" y="420"/>
                    </a:lnTo>
                    <a:lnTo>
                      <a:pt x="393" y="414"/>
                    </a:lnTo>
                    <a:lnTo>
                      <a:pt x="416" y="409"/>
                    </a:lnTo>
                    <a:lnTo>
                      <a:pt x="438" y="403"/>
                    </a:lnTo>
                    <a:lnTo>
                      <a:pt x="460" y="398"/>
                    </a:lnTo>
                    <a:lnTo>
                      <a:pt x="482" y="392"/>
                    </a:lnTo>
                    <a:lnTo>
                      <a:pt x="504" y="387"/>
                    </a:lnTo>
                    <a:lnTo>
                      <a:pt x="526" y="381"/>
                    </a:lnTo>
                    <a:lnTo>
                      <a:pt x="549" y="375"/>
                    </a:lnTo>
                    <a:lnTo>
                      <a:pt x="571" y="369"/>
                    </a:lnTo>
                    <a:lnTo>
                      <a:pt x="593" y="364"/>
                    </a:lnTo>
                    <a:lnTo>
                      <a:pt x="615" y="359"/>
                    </a:lnTo>
                    <a:lnTo>
                      <a:pt x="637" y="353"/>
                    </a:lnTo>
                    <a:lnTo>
                      <a:pt x="659" y="348"/>
                    </a:lnTo>
                    <a:lnTo>
                      <a:pt x="681" y="342"/>
                    </a:lnTo>
                    <a:lnTo>
                      <a:pt x="703" y="336"/>
                    </a:lnTo>
                    <a:lnTo>
                      <a:pt x="725" y="330"/>
                    </a:lnTo>
                    <a:lnTo>
                      <a:pt x="748" y="325"/>
                    </a:lnTo>
                    <a:lnTo>
                      <a:pt x="769" y="319"/>
                    </a:lnTo>
                    <a:lnTo>
                      <a:pt x="792" y="314"/>
                    </a:lnTo>
                    <a:lnTo>
                      <a:pt x="814" y="308"/>
                    </a:lnTo>
                    <a:lnTo>
                      <a:pt x="836" y="303"/>
                    </a:lnTo>
                    <a:lnTo>
                      <a:pt x="858" y="297"/>
                    </a:lnTo>
                    <a:lnTo>
                      <a:pt x="880" y="292"/>
                    </a:lnTo>
                    <a:lnTo>
                      <a:pt x="902" y="286"/>
                    </a:lnTo>
                    <a:lnTo>
                      <a:pt x="925" y="280"/>
                    </a:lnTo>
                    <a:lnTo>
                      <a:pt x="947" y="275"/>
                    </a:lnTo>
                    <a:lnTo>
                      <a:pt x="969" y="269"/>
                    </a:lnTo>
                    <a:lnTo>
                      <a:pt x="972" y="259"/>
                    </a:lnTo>
                    <a:lnTo>
                      <a:pt x="975" y="248"/>
                    </a:lnTo>
                    <a:lnTo>
                      <a:pt x="979" y="237"/>
                    </a:lnTo>
                    <a:lnTo>
                      <a:pt x="982" y="227"/>
                    </a:lnTo>
                    <a:lnTo>
                      <a:pt x="966" y="212"/>
                    </a:lnTo>
                    <a:lnTo>
                      <a:pt x="951" y="198"/>
                    </a:lnTo>
                    <a:lnTo>
                      <a:pt x="934" y="183"/>
                    </a:lnTo>
                    <a:lnTo>
                      <a:pt x="917" y="168"/>
                    </a:lnTo>
                    <a:lnTo>
                      <a:pt x="899" y="154"/>
                    </a:lnTo>
                    <a:lnTo>
                      <a:pt x="880" y="139"/>
                    </a:lnTo>
                    <a:lnTo>
                      <a:pt x="862" y="125"/>
                    </a:lnTo>
                    <a:lnTo>
                      <a:pt x="843" y="111"/>
                    </a:lnTo>
                    <a:lnTo>
                      <a:pt x="824" y="96"/>
                    </a:lnTo>
                    <a:lnTo>
                      <a:pt x="804" y="82"/>
                    </a:lnTo>
                    <a:lnTo>
                      <a:pt x="784" y="68"/>
                    </a:lnTo>
                    <a:lnTo>
                      <a:pt x="764" y="55"/>
                    </a:lnTo>
                    <a:lnTo>
                      <a:pt x="744" y="41"/>
                    </a:lnTo>
                    <a:lnTo>
                      <a:pt x="724" y="27"/>
                    </a:lnTo>
                    <a:lnTo>
                      <a:pt x="704" y="14"/>
                    </a:lnTo>
                    <a:lnTo>
                      <a:pt x="684" y="2"/>
                    </a:lnTo>
                    <a:lnTo>
                      <a:pt x="674" y="0"/>
                    </a:lnTo>
                    <a:lnTo>
                      <a:pt x="664" y="0"/>
                    </a:lnTo>
                    <a:lnTo>
                      <a:pt x="655" y="0"/>
                    </a:lnTo>
                    <a:lnTo>
                      <a:pt x="647" y="0"/>
                    </a:lnTo>
                    <a:lnTo>
                      <a:pt x="640" y="1"/>
                    </a:lnTo>
                    <a:lnTo>
                      <a:pt x="633" y="2"/>
                    </a:lnTo>
                    <a:lnTo>
                      <a:pt x="626" y="4"/>
                    </a:lnTo>
                    <a:lnTo>
                      <a:pt x="619" y="6"/>
                    </a:lnTo>
                    <a:lnTo>
                      <a:pt x="614" y="8"/>
                    </a:lnTo>
                    <a:lnTo>
                      <a:pt x="607" y="11"/>
                    </a:lnTo>
                    <a:lnTo>
                      <a:pt x="602" y="14"/>
                    </a:lnTo>
                    <a:lnTo>
                      <a:pt x="595" y="18"/>
                    </a:lnTo>
                    <a:lnTo>
                      <a:pt x="589" y="21"/>
                    </a:lnTo>
                    <a:lnTo>
                      <a:pt x="582" y="25"/>
                    </a:lnTo>
                    <a:lnTo>
                      <a:pt x="575" y="30"/>
                    </a:lnTo>
                    <a:lnTo>
                      <a:pt x="568" y="34"/>
                    </a:lnTo>
                    <a:lnTo>
                      <a:pt x="549" y="41"/>
                    </a:lnTo>
                    <a:lnTo>
                      <a:pt x="531" y="47"/>
                    </a:lnTo>
                    <a:lnTo>
                      <a:pt x="513" y="52"/>
                    </a:lnTo>
                    <a:lnTo>
                      <a:pt x="495" y="58"/>
                    </a:lnTo>
                    <a:lnTo>
                      <a:pt x="478" y="63"/>
                    </a:lnTo>
                    <a:lnTo>
                      <a:pt x="460" y="68"/>
                    </a:lnTo>
                    <a:lnTo>
                      <a:pt x="443" y="73"/>
                    </a:lnTo>
                    <a:lnTo>
                      <a:pt x="426" y="78"/>
                    </a:lnTo>
                    <a:lnTo>
                      <a:pt x="408" y="82"/>
                    </a:lnTo>
                    <a:lnTo>
                      <a:pt x="391" y="87"/>
                    </a:lnTo>
                    <a:lnTo>
                      <a:pt x="375" y="91"/>
                    </a:lnTo>
                    <a:lnTo>
                      <a:pt x="357" y="95"/>
                    </a:lnTo>
                    <a:lnTo>
                      <a:pt x="341" y="99"/>
                    </a:lnTo>
                    <a:lnTo>
                      <a:pt x="324" y="103"/>
                    </a:lnTo>
                    <a:lnTo>
                      <a:pt x="307" y="107"/>
                    </a:lnTo>
                    <a:lnTo>
                      <a:pt x="291" y="111"/>
                    </a:lnTo>
                    <a:lnTo>
                      <a:pt x="274" y="114"/>
                    </a:lnTo>
                    <a:lnTo>
                      <a:pt x="258" y="118"/>
                    </a:lnTo>
                    <a:lnTo>
                      <a:pt x="242" y="121"/>
                    </a:lnTo>
                    <a:lnTo>
                      <a:pt x="226" y="125"/>
                    </a:lnTo>
                    <a:lnTo>
                      <a:pt x="210" y="128"/>
                    </a:lnTo>
                    <a:lnTo>
                      <a:pt x="194" y="132"/>
                    </a:lnTo>
                    <a:lnTo>
                      <a:pt x="178" y="135"/>
                    </a:lnTo>
                    <a:lnTo>
                      <a:pt x="162" y="139"/>
                    </a:lnTo>
                    <a:lnTo>
                      <a:pt x="146" y="142"/>
                    </a:lnTo>
                    <a:lnTo>
                      <a:pt x="131" y="146"/>
                    </a:lnTo>
                    <a:lnTo>
                      <a:pt x="115" y="149"/>
                    </a:lnTo>
                    <a:lnTo>
                      <a:pt x="99" y="153"/>
                    </a:lnTo>
                    <a:lnTo>
                      <a:pt x="84" y="156"/>
                    </a:lnTo>
                    <a:lnTo>
                      <a:pt x="67" y="160"/>
                    </a:lnTo>
                    <a:lnTo>
                      <a:pt x="52" y="164"/>
                    </a:lnTo>
                    <a:lnTo>
                      <a:pt x="36" y="168"/>
                    </a:lnTo>
                    <a:close/>
                  </a:path>
                </a:pathLst>
              </a:custGeom>
              <a:solidFill>
                <a:srgbClr val="B7BC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0" name="Freeform 244"/>
              <p:cNvSpPr>
                <a:spLocks/>
              </p:cNvSpPr>
              <p:nvPr/>
            </p:nvSpPr>
            <p:spPr bwMode="auto">
              <a:xfrm>
                <a:off x="3189883" y="4346178"/>
                <a:ext cx="943570" cy="436563"/>
              </a:xfrm>
              <a:custGeom>
                <a:avLst/>
                <a:gdLst/>
                <a:ahLst/>
                <a:cxnLst>
                  <a:cxn ang="0">
                    <a:pos x="35" y="162"/>
                  </a:cxn>
                  <a:cxn ang="0">
                    <a:pos x="25" y="169"/>
                  </a:cxn>
                  <a:cxn ang="0">
                    <a:pos x="15" y="175"/>
                  </a:cxn>
                  <a:cxn ang="0">
                    <a:pos x="6" y="181"/>
                  </a:cxn>
                  <a:cxn ang="0">
                    <a:pos x="10" y="203"/>
                  </a:cxn>
                  <a:cxn ang="0">
                    <a:pos x="33" y="241"/>
                  </a:cxn>
                  <a:cxn ang="0">
                    <a:pos x="61" y="277"/>
                  </a:cxn>
                  <a:cxn ang="0">
                    <a:pos x="95" y="312"/>
                  </a:cxn>
                  <a:cxn ang="0">
                    <a:pos x="131" y="345"/>
                  </a:cxn>
                  <a:cxn ang="0">
                    <a:pos x="169" y="376"/>
                  </a:cxn>
                  <a:cxn ang="0">
                    <a:pos x="207" y="404"/>
                  </a:cxn>
                  <a:cxn ang="0">
                    <a:pos x="245" y="429"/>
                  </a:cxn>
                  <a:cxn ang="0">
                    <a:pos x="284" y="435"/>
                  </a:cxn>
                  <a:cxn ang="0">
                    <a:pos x="326" y="424"/>
                  </a:cxn>
                  <a:cxn ang="0">
                    <a:pos x="368" y="413"/>
                  </a:cxn>
                  <a:cxn ang="0">
                    <a:pos x="411" y="402"/>
                  </a:cxn>
                  <a:cxn ang="0">
                    <a:pos x="453" y="392"/>
                  </a:cxn>
                  <a:cxn ang="0">
                    <a:pos x="495" y="381"/>
                  </a:cxn>
                  <a:cxn ang="0">
                    <a:pos x="537" y="371"/>
                  </a:cxn>
                  <a:cxn ang="0">
                    <a:pos x="579" y="360"/>
                  </a:cxn>
                  <a:cxn ang="0">
                    <a:pos x="621" y="349"/>
                  </a:cxn>
                  <a:cxn ang="0">
                    <a:pos x="663" y="338"/>
                  </a:cxn>
                  <a:cxn ang="0">
                    <a:pos x="705" y="328"/>
                  </a:cxn>
                  <a:cxn ang="0">
                    <a:pos x="748" y="317"/>
                  </a:cxn>
                  <a:cxn ang="0">
                    <a:pos x="790" y="307"/>
                  </a:cxn>
                  <a:cxn ang="0">
                    <a:pos x="832" y="296"/>
                  </a:cxn>
                  <a:cxn ang="0">
                    <a:pos x="874" y="285"/>
                  </a:cxn>
                  <a:cxn ang="0">
                    <a:pos x="916" y="274"/>
                  </a:cxn>
                  <a:cxn ang="0">
                    <a:pos x="940" y="259"/>
                  </a:cxn>
                  <a:cxn ang="0">
                    <a:pos x="947" y="237"/>
                  </a:cxn>
                  <a:cxn ang="0">
                    <a:pos x="936" y="212"/>
                  </a:cxn>
                  <a:cxn ang="0">
                    <a:pos x="903" y="183"/>
                  </a:cxn>
                  <a:cxn ang="0">
                    <a:pos x="867" y="153"/>
                  </a:cxn>
                  <a:cxn ang="0">
                    <a:pos x="831" y="124"/>
                  </a:cxn>
                  <a:cxn ang="0">
                    <a:pos x="792" y="96"/>
                  </a:cxn>
                  <a:cxn ang="0">
                    <a:pos x="752" y="68"/>
                  </a:cxn>
                  <a:cxn ang="0">
                    <a:pos x="713" y="41"/>
                  </a:cxn>
                  <a:cxn ang="0">
                    <a:pos x="674" y="16"/>
                  </a:cxn>
                  <a:cxn ang="0">
                    <a:pos x="644" y="2"/>
                  </a:cxn>
                  <a:cxn ang="0">
                    <a:pos x="625" y="0"/>
                  </a:cxn>
                  <a:cxn ang="0">
                    <a:pos x="609" y="1"/>
                  </a:cxn>
                  <a:cxn ang="0">
                    <a:pos x="594" y="4"/>
                  </a:cxn>
                  <a:cxn ang="0">
                    <a:pos x="582" y="8"/>
                  </a:cxn>
                  <a:cxn ang="0">
                    <a:pos x="569" y="14"/>
                  </a:cxn>
                  <a:cxn ang="0">
                    <a:pos x="557" y="21"/>
                  </a:cxn>
                  <a:cxn ang="0">
                    <a:pos x="544" y="29"/>
                  </a:cxn>
                  <a:cxn ang="0">
                    <a:pos x="520" y="39"/>
                  </a:cxn>
                  <a:cxn ang="0">
                    <a:pos x="486" y="50"/>
                  </a:cxn>
                  <a:cxn ang="0">
                    <a:pos x="453" y="60"/>
                  </a:cxn>
                  <a:cxn ang="0">
                    <a:pos x="421" y="69"/>
                  </a:cxn>
                  <a:cxn ang="0">
                    <a:pos x="389" y="78"/>
                  </a:cxn>
                  <a:cxn ang="0">
                    <a:pos x="357" y="86"/>
                  </a:cxn>
                  <a:cxn ang="0">
                    <a:pos x="325" y="94"/>
                  </a:cxn>
                  <a:cxn ang="0">
                    <a:pos x="294" y="101"/>
                  </a:cxn>
                  <a:cxn ang="0">
                    <a:pos x="264" y="108"/>
                  </a:cxn>
                  <a:cxn ang="0">
                    <a:pos x="233" y="115"/>
                  </a:cxn>
                  <a:cxn ang="0">
                    <a:pos x="203" y="121"/>
                  </a:cxn>
                  <a:cxn ang="0">
                    <a:pos x="173" y="128"/>
                  </a:cxn>
                  <a:cxn ang="0">
                    <a:pos x="144" y="135"/>
                  </a:cxn>
                  <a:cxn ang="0">
                    <a:pos x="114" y="142"/>
                  </a:cxn>
                  <a:cxn ang="0">
                    <a:pos x="84" y="149"/>
                  </a:cxn>
                  <a:cxn ang="0">
                    <a:pos x="54" y="156"/>
                  </a:cxn>
                </a:cxnLst>
                <a:rect l="0" t="0" r="r" b="b"/>
                <a:pathLst>
                  <a:path w="951" h="440">
                    <a:moveTo>
                      <a:pt x="40" y="160"/>
                    </a:moveTo>
                    <a:lnTo>
                      <a:pt x="35" y="162"/>
                    </a:lnTo>
                    <a:lnTo>
                      <a:pt x="30" y="165"/>
                    </a:lnTo>
                    <a:lnTo>
                      <a:pt x="25" y="169"/>
                    </a:lnTo>
                    <a:lnTo>
                      <a:pt x="20" y="172"/>
                    </a:lnTo>
                    <a:lnTo>
                      <a:pt x="15" y="175"/>
                    </a:lnTo>
                    <a:lnTo>
                      <a:pt x="10" y="177"/>
                    </a:lnTo>
                    <a:lnTo>
                      <a:pt x="6" y="181"/>
                    </a:lnTo>
                    <a:lnTo>
                      <a:pt x="0" y="184"/>
                    </a:lnTo>
                    <a:lnTo>
                      <a:pt x="10" y="203"/>
                    </a:lnTo>
                    <a:lnTo>
                      <a:pt x="21" y="222"/>
                    </a:lnTo>
                    <a:lnTo>
                      <a:pt x="33" y="241"/>
                    </a:lnTo>
                    <a:lnTo>
                      <a:pt x="46" y="259"/>
                    </a:lnTo>
                    <a:lnTo>
                      <a:pt x="61" y="277"/>
                    </a:lnTo>
                    <a:lnTo>
                      <a:pt x="77" y="295"/>
                    </a:lnTo>
                    <a:lnTo>
                      <a:pt x="95" y="312"/>
                    </a:lnTo>
                    <a:lnTo>
                      <a:pt x="113" y="329"/>
                    </a:lnTo>
                    <a:lnTo>
                      <a:pt x="131" y="345"/>
                    </a:lnTo>
                    <a:lnTo>
                      <a:pt x="149" y="361"/>
                    </a:lnTo>
                    <a:lnTo>
                      <a:pt x="169" y="376"/>
                    </a:lnTo>
                    <a:lnTo>
                      <a:pt x="188" y="390"/>
                    </a:lnTo>
                    <a:lnTo>
                      <a:pt x="207" y="404"/>
                    </a:lnTo>
                    <a:lnTo>
                      <a:pt x="226" y="417"/>
                    </a:lnTo>
                    <a:lnTo>
                      <a:pt x="245" y="429"/>
                    </a:lnTo>
                    <a:lnTo>
                      <a:pt x="263" y="440"/>
                    </a:lnTo>
                    <a:lnTo>
                      <a:pt x="284" y="435"/>
                    </a:lnTo>
                    <a:lnTo>
                      <a:pt x="305" y="429"/>
                    </a:lnTo>
                    <a:lnTo>
                      <a:pt x="326" y="424"/>
                    </a:lnTo>
                    <a:lnTo>
                      <a:pt x="348" y="418"/>
                    </a:lnTo>
                    <a:lnTo>
                      <a:pt x="368" y="413"/>
                    </a:lnTo>
                    <a:lnTo>
                      <a:pt x="390" y="408"/>
                    </a:lnTo>
                    <a:lnTo>
                      <a:pt x="411" y="402"/>
                    </a:lnTo>
                    <a:lnTo>
                      <a:pt x="432" y="397"/>
                    </a:lnTo>
                    <a:lnTo>
                      <a:pt x="453" y="392"/>
                    </a:lnTo>
                    <a:lnTo>
                      <a:pt x="474" y="386"/>
                    </a:lnTo>
                    <a:lnTo>
                      <a:pt x="495" y="381"/>
                    </a:lnTo>
                    <a:lnTo>
                      <a:pt x="516" y="376"/>
                    </a:lnTo>
                    <a:lnTo>
                      <a:pt x="537" y="371"/>
                    </a:lnTo>
                    <a:lnTo>
                      <a:pt x="558" y="365"/>
                    </a:lnTo>
                    <a:lnTo>
                      <a:pt x="579" y="360"/>
                    </a:lnTo>
                    <a:lnTo>
                      <a:pt x="600" y="354"/>
                    </a:lnTo>
                    <a:lnTo>
                      <a:pt x="621" y="349"/>
                    </a:lnTo>
                    <a:lnTo>
                      <a:pt x="643" y="344"/>
                    </a:lnTo>
                    <a:lnTo>
                      <a:pt x="663" y="338"/>
                    </a:lnTo>
                    <a:lnTo>
                      <a:pt x="685" y="333"/>
                    </a:lnTo>
                    <a:lnTo>
                      <a:pt x="705" y="328"/>
                    </a:lnTo>
                    <a:lnTo>
                      <a:pt x="727" y="323"/>
                    </a:lnTo>
                    <a:lnTo>
                      <a:pt x="748" y="317"/>
                    </a:lnTo>
                    <a:lnTo>
                      <a:pt x="769" y="312"/>
                    </a:lnTo>
                    <a:lnTo>
                      <a:pt x="790" y="307"/>
                    </a:lnTo>
                    <a:lnTo>
                      <a:pt x="811" y="301"/>
                    </a:lnTo>
                    <a:lnTo>
                      <a:pt x="832" y="296"/>
                    </a:lnTo>
                    <a:lnTo>
                      <a:pt x="853" y="290"/>
                    </a:lnTo>
                    <a:lnTo>
                      <a:pt x="874" y="285"/>
                    </a:lnTo>
                    <a:lnTo>
                      <a:pt x="895" y="280"/>
                    </a:lnTo>
                    <a:lnTo>
                      <a:pt x="916" y="274"/>
                    </a:lnTo>
                    <a:lnTo>
                      <a:pt x="937" y="269"/>
                    </a:lnTo>
                    <a:lnTo>
                      <a:pt x="940" y="259"/>
                    </a:lnTo>
                    <a:lnTo>
                      <a:pt x="944" y="248"/>
                    </a:lnTo>
                    <a:lnTo>
                      <a:pt x="947" y="237"/>
                    </a:lnTo>
                    <a:lnTo>
                      <a:pt x="951" y="227"/>
                    </a:lnTo>
                    <a:lnTo>
                      <a:pt x="936" y="212"/>
                    </a:lnTo>
                    <a:lnTo>
                      <a:pt x="920" y="198"/>
                    </a:lnTo>
                    <a:lnTo>
                      <a:pt x="903" y="183"/>
                    </a:lnTo>
                    <a:lnTo>
                      <a:pt x="886" y="168"/>
                    </a:lnTo>
                    <a:lnTo>
                      <a:pt x="867" y="153"/>
                    </a:lnTo>
                    <a:lnTo>
                      <a:pt x="849" y="139"/>
                    </a:lnTo>
                    <a:lnTo>
                      <a:pt x="831" y="124"/>
                    </a:lnTo>
                    <a:lnTo>
                      <a:pt x="811" y="110"/>
                    </a:lnTo>
                    <a:lnTo>
                      <a:pt x="792" y="96"/>
                    </a:lnTo>
                    <a:lnTo>
                      <a:pt x="772" y="82"/>
                    </a:lnTo>
                    <a:lnTo>
                      <a:pt x="752" y="68"/>
                    </a:lnTo>
                    <a:lnTo>
                      <a:pt x="733" y="55"/>
                    </a:lnTo>
                    <a:lnTo>
                      <a:pt x="713" y="41"/>
                    </a:lnTo>
                    <a:lnTo>
                      <a:pt x="693" y="29"/>
                    </a:lnTo>
                    <a:lnTo>
                      <a:pt x="674" y="16"/>
                    </a:lnTo>
                    <a:lnTo>
                      <a:pt x="655" y="3"/>
                    </a:lnTo>
                    <a:lnTo>
                      <a:pt x="644" y="2"/>
                    </a:lnTo>
                    <a:lnTo>
                      <a:pt x="634" y="0"/>
                    </a:lnTo>
                    <a:lnTo>
                      <a:pt x="625" y="0"/>
                    </a:lnTo>
                    <a:lnTo>
                      <a:pt x="617" y="0"/>
                    </a:lnTo>
                    <a:lnTo>
                      <a:pt x="609" y="1"/>
                    </a:lnTo>
                    <a:lnTo>
                      <a:pt x="601" y="2"/>
                    </a:lnTo>
                    <a:lnTo>
                      <a:pt x="594" y="4"/>
                    </a:lnTo>
                    <a:lnTo>
                      <a:pt x="588" y="6"/>
                    </a:lnTo>
                    <a:lnTo>
                      <a:pt x="582" y="8"/>
                    </a:lnTo>
                    <a:lnTo>
                      <a:pt x="575" y="11"/>
                    </a:lnTo>
                    <a:lnTo>
                      <a:pt x="569" y="14"/>
                    </a:lnTo>
                    <a:lnTo>
                      <a:pt x="563" y="17"/>
                    </a:lnTo>
                    <a:lnTo>
                      <a:pt x="557" y="21"/>
                    </a:lnTo>
                    <a:lnTo>
                      <a:pt x="551" y="25"/>
                    </a:lnTo>
                    <a:lnTo>
                      <a:pt x="544" y="29"/>
                    </a:lnTo>
                    <a:lnTo>
                      <a:pt x="537" y="33"/>
                    </a:lnTo>
                    <a:lnTo>
                      <a:pt x="520" y="39"/>
                    </a:lnTo>
                    <a:lnTo>
                      <a:pt x="503" y="44"/>
                    </a:lnTo>
                    <a:lnTo>
                      <a:pt x="486" y="50"/>
                    </a:lnTo>
                    <a:lnTo>
                      <a:pt x="470" y="55"/>
                    </a:lnTo>
                    <a:lnTo>
                      <a:pt x="453" y="60"/>
                    </a:lnTo>
                    <a:lnTo>
                      <a:pt x="437" y="64"/>
                    </a:lnTo>
                    <a:lnTo>
                      <a:pt x="421" y="69"/>
                    </a:lnTo>
                    <a:lnTo>
                      <a:pt x="405" y="74"/>
                    </a:lnTo>
                    <a:lnTo>
                      <a:pt x="389" y="78"/>
                    </a:lnTo>
                    <a:lnTo>
                      <a:pt x="372" y="82"/>
                    </a:lnTo>
                    <a:lnTo>
                      <a:pt x="357" y="86"/>
                    </a:lnTo>
                    <a:lnTo>
                      <a:pt x="341" y="90"/>
                    </a:lnTo>
                    <a:lnTo>
                      <a:pt x="325" y="94"/>
                    </a:lnTo>
                    <a:lnTo>
                      <a:pt x="310" y="97"/>
                    </a:lnTo>
                    <a:lnTo>
                      <a:pt x="294" y="101"/>
                    </a:lnTo>
                    <a:lnTo>
                      <a:pt x="279" y="105"/>
                    </a:lnTo>
                    <a:lnTo>
                      <a:pt x="264" y="108"/>
                    </a:lnTo>
                    <a:lnTo>
                      <a:pt x="248" y="112"/>
                    </a:lnTo>
                    <a:lnTo>
                      <a:pt x="233" y="115"/>
                    </a:lnTo>
                    <a:lnTo>
                      <a:pt x="218" y="118"/>
                    </a:lnTo>
                    <a:lnTo>
                      <a:pt x="203" y="121"/>
                    </a:lnTo>
                    <a:lnTo>
                      <a:pt x="188" y="125"/>
                    </a:lnTo>
                    <a:lnTo>
                      <a:pt x="173" y="128"/>
                    </a:lnTo>
                    <a:lnTo>
                      <a:pt x="158" y="131"/>
                    </a:lnTo>
                    <a:lnTo>
                      <a:pt x="144" y="135"/>
                    </a:lnTo>
                    <a:lnTo>
                      <a:pt x="129" y="138"/>
                    </a:lnTo>
                    <a:lnTo>
                      <a:pt x="114" y="142"/>
                    </a:lnTo>
                    <a:lnTo>
                      <a:pt x="99" y="145"/>
                    </a:lnTo>
                    <a:lnTo>
                      <a:pt x="84" y="149"/>
                    </a:lnTo>
                    <a:lnTo>
                      <a:pt x="69" y="152"/>
                    </a:lnTo>
                    <a:lnTo>
                      <a:pt x="54" y="156"/>
                    </a:lnTo>
                    <a:lnTo>
                      <a:pt x="40" y="160"/>
                    </a:lnTo>
                    <a:close/>
                  </a:path>
                </a:pathLst>
              </a:custGeom>
              <a:solidFill>
                <a:srgbClr val="BABF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1" name="Freeform 245"/>
              <p:cNvSpPr>
                <a:spLocks/>
              </p:cNvSpPr>
              <p:nvPr/>
            </p:nvSpPr>
            <p:spPr bwMode="auto">
              <a:xfrm>
                <a:off x="3223617" y="4346178"/>
                <a:ext cx="910828" cy="427633"/>
              </a:xfrm>
              <a:custGeom>
                <a:avLst/>
                <a:gdLst/>
                <a:ahLst/>
                <a:cxnLst>
                  <a:cxn ang="0">
                    <a:pos x="36" y="154"/>
                  </a:cxn>
                  <a:cxn ang="0">
                    <a:pos x="26" y="160"/>
                  </a:cxn>
                  <a:cxn ang="0">
                    <a:pos x="15" y="166"/>
                  </a:cxn>
                  <a:cxn ang="0">
                    <a:pos x="5" y="172"/>
                  </a:cxn>
                  <a:cxn ang="0">
                    <a:pos x="9" y="194"/>
                  </a:cxn>
                  <a:cxn ang="0">
                    <a:pos x="32" y="232"/>
                  </a:cxn>
                  <a:cxn ang="0">
                    <a:pos x="61" y="269"/>
                  </a:cxn>
                  <a:cxn ang="0">
                    <a:pos x="95" y="304"/>
                  </a:cxn>
                  <a:cxn ang="0">
                    <a:pos x="131" y="337"/>
                  </a:cxn>
                  <a:cxn ang="0">
                    <a:pos x="169" y="367"/>
                  </a:cxn>
                  <a:cxn ang="0">
                    <a:pos x="208" y="395"/>
                  </a:cxn>
                  <a:cxn ang="0">
                    <a:pos x="246" y="420"/>
                  </a:cxn>
                  <a:cxn ang="0">
                    <a:pos x="284" y="426"/>
                  </a:cxn>
                  <a:cxn ang="0">
                    <a:pos x="324" y="416"/>
                  </a:cxn>
                  <a:cxn ang="0">
                    <a:pos x="364" y="406"/>
                  </a:cxn>
                  <a:cxn ang="0">
                    <a:pos x="404" y="395"/>
                  </a:cxn>
                  <a:cxn ang="0">
                    <a:pos x="444" y="386"/>
                  </a:cxn>
                  <a:cxn ang="0">
                    <a:pos x="484" y="375"/>
                  </a:cxn>
                  <a:cxn ang="0">
                    <a:pos x="524" y="365"/>
                  </a:cxn>
                  <a:cxn ang="0">
                    <a:pos x="564" y="355"/>
                  </a:cxn>
                  <a:cxn ang="0">
                    <a:pos x="603" y="345"/>
                  </a:cxn>
                  <a:cxn ang="0">
                    <a:pos x="644" y="335"/>
                  </a:cxn>
                  <a:cxn ang="0">
                    <a:pos x="683" y="325"/>
                  </a:cxn>
                  <a:cxn ang="0">
                    <a:pos x="724" y="315"/>
                  </a:cxn>
                  <a:cxn ang="0">
                    <a:pos x="763" y="305"/>
                  </a:cxn>
                  <a:cxn ang="0">
                    <a:pos x="803" y="294"/>
                  </a:cxn>
                  <a:cxn ang="0">
                    <a:pos x="843" y="284"/>
                  </a:cxn>
                  <a:cxn ang="0">
                    <a:pos x="883" y="274"/>
                  </a:cxn>
                  <a:cxn ang="0">
                    <a:pos x="907" y="259"/>
                  </a:cxn>
                  <a:cxn ang="0">
                    <a:pos x="914" y="237"/>
                  </a:cxn>
                  <a:cxn ang="0">
                    <a:pos x="902" y="212"/>
                  </a:cxn>
                  <a:cxn ang="0">
                    <a:pos x="870" y="183"/>
                  </a:cxn>
                  <a:cxn ang="0">
                    <a:pos x="834" y="153"/>
                  </a:cxn>
                  <a:cxn ang="0">
                    <a:pos x="797" y="124"/>
                  </a:cxn>
                  <a:cxn ang="0">
                    <a:pos x="758" y="96"/>
                  </a:cxn>
                  <a:cxn ang="0">
                    <a:pos x="719" y="68"/>
                  </a:cxn>
                  <a:cxn ang="0">
                    <a:pos x="680" y="42"/>
                  </a:cxn>
                  <a:cxn ang="0">
                    <a:pos x="641" y="17"/>
                  </a:cxn>
                  <a:cxn ang="0">
                    <a:pos x="612" y="3"/>
                  </a:cxn>
                  <a:cxn ang="0">
                    <a:pos x="593" y="0"/>
                  </a:cxn>
                  <a:cxn ang="0">
                    <a:pos x="576" y="1"/>
                  </a:cxn>
                  <a:cxn ang="0">
                    <a:pos x="561" y="3"/>
                  </a:cxn>
                  <a:cxn ang="0">
                    <a:pos x="547" y="8"/>
                  </a:cxn>
                  <a:cxn ang="0">
                    <a:pos x="535" y="14"/>
                  </a:cxn>
                  <a:cxn ang="0">
                    <a:pos x="523" y="21"/>
                  </a:cxn>
                  <a:cxn ang="0">
                    <a:pos x="511" y="29"/>
                  </a:cxn>
                  <a:cxn ang="0">
                    <a:pos x="489" y="38"/>
                  </a:cxn>
                  <a:cxn ang="0">
                    <a:pos x="458" y="48"/>
                  </a:cxn>
                  <a:cxn ang="0">
                    <a:pos x="427" y="57"/>
                  </a:cxn>
                  <a:cxn ang="0">
                    <a:pos x="397" y="66"/>
                  </a:cxn>
                  <a:cxn ang="0">
                    <a:pos x="367" y="74"/>
                  </a:cxn>
                  <a:cxn ang="0">
                    <a:pos x="337" y="81"/>
                  </a:cxn>
                  <a:cxn ang="0">
                    <a:pos x="309" y="89"/>
                  </a:cxn>
                  <a:cxn ang="0">
                    <a:pos x="280" y="96"/>
                  </a:cxn>
                  <a:cxn ang="0">
                    <a:pos x="251" y="102"/>
                  </a:cxn>
                  <a:cxn ang="0">
                    <a:pos x="223" y="108"/>
                  </a:cxn>
                  <a:cxn ang="0">
                    <a:pos x="195" y="115"/>
                  </a:cxn>
                  <a:cxn ang="0">
                    <a:pos x="166" y="121"/>
                  </a:cxn>
                  <a:cxn ang="0">
                    <a:pos x="138" y="127"/>
                  </a:cxn>
                  <a:cxn ang="0">
                    <a:pos x="111" y="134"/>
                  </a:cxn>
                  <a:cxn ang="0">
                    <a:pos x="83" y="141"/>
                  </a:cxn>
                  <a:cxn ang="0">
                    <a:pos x="55" y="147"/>
                  </a:cxn>
                </a:cxnLst>
                <a:rect l="0" t="0" r="r" b="b"/>
                <a:pathLst>
                  <a:path w="918" h="431">
                    <a:moveTo>
                      <a:pt x="41" y="151"/>
                    </a:moveTo>
                    <a:lnTo>
                      <a:pt x="36" y="154"/>
                    </a:lnTo>
                    <a:lnTo>
                      <a:pt x="31" y="157"/>
                    </a:lnTo>
                    <a:lnTo>
                      <a:pt x="26" y="160"/>
                    </a:lnTo>
                    <a:lnTo>
                      <a:pt x="20" y="163"/>
                    </a:lnTo>
                    <a:lnTo>
                      <a:pt x="15" y="166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0" y="175"/>
                    </a:lnTo>
                    <a:lnTo>
                      <a:pt x="9" y="194"/>
                    </a:lnTo>
                    <a:lnTo>
                      <a:pt x="20" y="213"/>
                    </a:lnTo>
                    <a:lnTo>
                      <a:pt x="32" y="232"/>
                    </a:lnTo>
                    <a:lnTo>
                      <a:pt x="46" y="251"/>
                    </a:lnTo>
                    <a:lnTo>
                      <a:pt x="61" y="269"/>
                    </a:lnTo>
                    <a:lnTo>
                      <a:pt x="77" y="286"/>
                    </a:lnTo>
                    <a:lnTo>
                      <a:pt x="95" y="304"/>
                    </a:lnTo>
                    <a:lnTo>
                      <a:pt x="112" y="320"/>
                    </a:lnTo>
                    <a:lnTo>
                      <a:pt x="131" y="337"/>
                    </a:lnTo>
                    <a:lnTo>
                      <a:pt x="150" y="352"/>
                    </a:lnTo>
                    <a:lnTo>
                      <a:pt x="169" y="367"/>
                    </a:lnTo>
                    <a:lnTo>
                      <a:pt x="188" y="382"/>
                    </a:lnTo>
                    <a:lnTo>
                      <a:pt x="208" y="395"/>
                    </a:lnTo>
                    <a:lnTo>
                      <a:pt x="227" y="408"/>
                    </a:lnTo>
                    <a:lnTo>
                      <a:pt x="246" y="420"/>
                    </a:lnTo>
                    <a:lnTo>
                      <a:pt x="264" y="431"/>
                    </a:lnTo>
                    <a:lnTo>
                      <a:pt x="284" y="426"/>
                    </a:lnTo>
                    <a:lnTo>
                      <a:pt x="304" y="421"/>
                    </a:lnTo>
                    <a:lnTo>
                      <a:pt x="324" y="416"/>
                    </a:lnTo>
                    <a:lnTo>
                      <a:pt x="344" y="411"/>
                    </a:lnTo>
                    <a:lnTo>
                      <a:pt x="364" y="406"/>
                    </a:lnTo>
                    <a:lnTo>
                      <a:pt x="384" y="401"/>
                    </a:lnTo>
                    <a:lnTo>
                      <a:pt x="404" y="395"/>
                    </a:lnTo>
                    <a:lnTo>
                      <a:pt x="424" y="391"/>
                    </a:lnTo>
                    <a:lnTo>
                      <a:pt x="444" y="386"/>
                    </a:lnTo>
                    <a:lnTo>
                      <a:pt x="464" y="380"/>
                    </a:lnTo>
                    <a:lnTo>
                      <a:pt x="484" y="375"/>
                    </a:lnTo>
                    <a:lnTo>
                      <a:pt x="504" y="371"/>
                    </a:lnTo>
                    <a:lnTo>
                      <a:pt x="524" y="365"/>
                    </a:lnTo>
                    <a:lnTo>
                      <a:pt x="544" y="360"/>
                    </a:lnTo>
                    <a:lnTo>
                      <a:pt x="564" y="355"/>
                    </a:lnTo>
                    <a:lnTo>
                      <a:pt x="584" y="350"/>
                    </a:lnTo>
                    <a:lnTo>
                      <a:pt x="603" y="345"/>
                    </a:lnTo>
                    <a:lnTo>
                      <a:pt x="624" y="340"/>
                    </a:lnTo>
                    <a:lnTo>
                      <a:pt x="644" y="335"/>
                    </a:lnTo>
                    <a:lnTo>
                      <a:pt x="663" y="330"/>
                    </a:lnTo>
                    <a:lnTo>
                      <a:pt x="683" y="325"/>
                    </a:lnTo>
                    <a:lnTo>
                      <a:pt x="703" y="320"/>
                    </a:lnTo>
                    <a:lnTo>
                      <a:pt x="724" y="315"/>
                    </a:lnTo>
                    <a:lnTo>
                      <a:pt x="743" y="309"/>
                    </a:lnTo>
                    <a:lnTo>
                      <a:pt x="763" y="305"/>
                    </a:lnTo>
                    <a:lnTo>
                      <a:pt x="783" y="300"/>
                    </a:lnTo>
                    <a:lnTo>
                      <a:pt x="803" y="294"/>
                    </a:lnTo>
                    <a:lnTo>
                      <a:pt x="823" y="289"/>
                    </a:lnTo>
                    <a:lnTo>
                      <a:pt x="843" y="284"/>
                    </a:lnTo>
                    <a:lnTo>
                      <a:pt x="863" y="280"/>
                    </a:lnTo>
                    <a:lnTo>
                      <a:pt x="883" y="274"/>
                    </a:lnTo>
                    <a:lnTo>
                      <a:pt x="903" y="269"/>
                    </a:lnTo>
                    <a:lnTo>
                      <a:pt x="907" y="259"/>
                    </a:lnTo>
                    <a:lnTo>
                      <a:pt x="910" y="248"/>
                    </a:lnTo>
                    <a:lnTo>
                      <a:pt x="914" y="237"/>
                    </a:lnTo>
                    <a:lnTo>
                      <a:pt x="918" y="227"/>
                    </a:lnTo>
                    <a:lnTo>
                      <a:pt x="902" y="212"/>
                    </a:lnTo>
                    <a:lnTo>
                      <a:pt x="886" y="198"/>
                    </a:lnTo>
                    <a:lnTo>
                      <a:pt x="870" y="183"/>
                    </a:lnTo>
                    <a:lnTo>
                      <a:pt x="852" y="168"/>
                    </a:lnTo>
                    <a:lnTo>
                      <a:pt x="834" y="153"/>
                    </a:lnTo>
                    <a:lnTo>
                      <a:pt x="816" y="139"/>
                    </a:lnTo>
                    <a:lnTo>
                      <a:pt x="797" y="124"/>
                    </a:lnTo>
                    <a:lnTo>
                      <a:pt x="778" y="110"/>
                    </a:lnTo>
                    <a:lnTo>
                      <a:pt x="758" y="96"/>
                    </a:lnTo>
                    <a:lnTo>
                      <a:pt x="739" y="82"/>
                    </a:lnTo>
                    <a:lnTo>
                      <a:pt x="719" y="68"/>
                    </a:lnTo>
                    <a:lnTo>
                      <a:pt x="699" y="55"/>
                    </a:lnTo>
                    <a:lnTo>
                      <a:pt x="680" y="42"/>
                    </a:lnTo>
                    <a:lnTo>
                      <a:pt x="660" y="29"/>
                    </a:lnTo>
                    <a:lnTo>
                      <a:pt x="641" y="17"/>
                    </a:lnTo>
                    <a:lnTo>
                      <a:pt x="623" y="5"/>
                    </a:lnTo>
                    <a:lnTo>
                      <a:pt x="612" y="3"/>
                    </a:lnTo>
                    <a:lnTo>
                      <a:pt x="602" y="1"/>
                    </a:lnTo>
                    <a:lnTo>
                      <a:pt x="593" y="0"/>
                    </a:lnTo>
                    <a:lnTo>
                      <a:pt x="584" y="0"/>
                    </a:lnTo>
                    <a:lnTo>
                      <a:pt x="576" y="1"/>
                    </a:lnTo>
                    <a:lnTo>
                      <a:pt x="568" y="2"/>
                    </a:lnTo>
                    <a:lnTo>
                      <a:pt x="561" y="3"/>
                    </a:lnTo>
                    <a:lnTo>
                      <a:pt x="554" y="6"/>
                    </a:lnTo>
                    <a:lnTo>
                      <a:pt x="547" y="8"/>
                    </a:lnTo>
                    <a:lnTo>
                      <a:pt x="541" y="11"/>
                    </a:lnTo>
                    <a:lnTo>
                      <a:pt x="535" y="14"/>
                    </a:lnTo>
                    <a:lnTo>
                      <a:pt x="529" y="17"/>
                    </a:lnTo>
                    <a:lnTo>
                      <a:pt x="523" y="21"/>
                    </a:lnTo>
                    <a:lnTo>
                      <a:pt x="517" y="25"/>
                    </a:lnTo>
                    <a:lnTo>
                      <a:pt x="511" y="29"/>
                    </a:lnTo>
                    <a:lnTo>
                      <a:pt x="505" y="33"/>
                    </a:lnTo>
                    <a:lnTo>
                      <a:pt x="489" y="38"/>
                    </a:lnTo>
                    <a:lnTo>
                      <a:pt x="474" y="43"/>
                    </a:lnTo>
                    <a:lnTo>
                      <a:pt x="458" y="48"/>
                    </a:lnTo>
                    <a:lnTo>
                      <a:pt x="442" y="52"/>
                    </a:lnTo>
                    <a:lnTo>
                      <a:pt x="427" y="57"/>
                    </a:lnTo>
                    <a:lnTo>
                      <a:pt x="412" y="62"/>
                    </a:lnTo>
                    <a:lnTo>
                      <a:pt x="397" y="66"/>
                    </a:lnTo>
                    <a:lnTo>
                      <a:pt x="382" y="70"/>
                    </a:lnTo>
                    <a:lnTo>
                      <a:pt x="367" y="74"/>
                    </a:lnTo>
                    <a:lnTo>
                      <a:pt x="352" y="78"/>
                    </a:lnTo>
                    <a:lnTo>
                      <a:pt x="337" y="81"/>
                    </a:lnTo>
                    <a:lnTo>
                      <a:pt x="323" y="85"/>
                    </a:lnTo>
                    <a:lnTo>
                      <a:pt x="309" y="89"/>
                    </a:lnTo>
                    <a:lnTo>
                      <a:pt x="294" y="92"/>
                    </a:lnTo>
                    <a:lnTo>
                      <a:pt x="280" y="96"/>
                    </a:lnTo>
                    <a:lnTo>
                      <a:pt x="265" y="98"/>
                    </a:lnTo>
                    <a:lnTo>
                      <a:pt x="251" y="102"/>
                    </a:lnTo>
                    <a:lnTo>
                      <a:pt x="237" y="105"/>
                    </a:lnTo>
                    <a:lnTo>
                      <a:pt x="223" y="108"/>
                    </a:lnTo>
                    <a:lnTo>
                      <a:pt x="208" y="112"/>
                    </a:lnTo>
                    <a:lnTo>
                      <a:pt x="195" y="115"/>
                    </a:lnTo>
                    <a:lnTo>
                      <a:pt x="180" y="118"/>
                    </a:lnTo>
                    <a:lnTo>
                      <a:pt x="166" y="121"/>
                    </a:lnTo>
                    <a:lnTo>
                      <a:pt x="153" y="124"/>
                    </a:lnTo>
                    <a:lnTo>
                      <a:pt x="138" y="127"/>
                    </a:lnTo>
                    <a:lnTo>
                      <a:pt x="125" y="131"/>
                    </a:lnTo>
                    <a:lnTo>
                      <a:pt x="111" y="134"/>
                    </a:lnTo>
                    <a:lnTo>
                      <a:pt x="97" y="137"/>
                    </a:lnTo>
                    <a:lnTo>
                      <a:pt x="83" y="141"/>
                    </a:lnTo>
                    <a:lnTo>
                      <a:pt x="69" y="144"/>
                    </a:lnTo>
                    <a:lnTo>
                      <a:pt x="55" y="147"/>
                    </a:lnTo>
                    <a:lnTo>
                      <a:pt x="41" y="151"/>
                    </a:lnTo>
                    <a:close/>
                  </a:path>
                </a:pathLst>
              </a:custGeom>
              <a:solidFill>
                <a:srgbClr val="BCBFC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2" name="Freeform 246"/>
              <p:cNvSpPr>
                <a:spLocks/>
              </p:cNvSpPr>
              <p:nvPr/>
            </p:nvSpPr>
            <p:spPr bwMode="auto">
              <a:xfrm>
                <a:off x="3256359" y="4346178"/>
                <a:ext cx="879078" cy="419695"/>
              </a:xfrm>
              <a:custGeom>
                <a:avLst/>
                <a:gdLst/>
                <a:ahLst/>
                <a:cxnLst>
                  <a:cxn ang="0">
                    <a:pos x="39" y="146"/>
                  </a:cxn>
                  <a:cxn ang="0">
                    <a:pos x="28" y="151"/>
                  </a:cxn>
                  <a:cxn ang="0">
                    <a:pos x="16" y="157"/>
                  </a:cxn>
                  <a:cxn ang="0">
                    <a:pos x="5" y="163"/>
                  </a:cxn>
                  <a:cxn ang="0">
                    <a:pos x="9" y="185"/>
                  </a:cxn>
                  <a:cxn ang="0">
                    <a:pos x="33" y="223"/>
                  </a:cxn>
                  <a:cxn ang="0">
                    <a:pos x="62" y="260"/>
                  </a:cxn>
                  <a:cxn ang="0">
                    <a:pos x="96" y="294"/>
                  </a:cxn>
                  <a:cxn ang="0">
                    <a:pos x="132" y="328"/>
                  </a:cxn>
                  <a:cxn ang="0">
                    <a:pos x="170" y="359"/>
                  </a:cxn>
                  <a:cxn ang="0">
                    <a:pos x="209" y="387"/>
                  </a:cxn>
                  <a:cxn ang="0">
                    <a:pos x="247" y="412"/>
                  </a:cxn>
                  <a:cxn ang="0">
                    <a:pos x="285" y="418"/>
                  </a:cxn>
                  <a:cxn ang="0">
                    <a:pos x="323" y="408"/>
                  </a:cxn>
                  <a:cxn ang="0">
                    <a:pos x="360" y="398"/>
                  </a:cxn>
                  <a:cxn ang="0">
                    <a:pos x="398" y="389"/>
                  </a:cxn>
                  <a:cxn ang="0">
                    <a:pos x="436" y="379"/>
                  </a:cxn>
                  <a:cxn ang="0">
                    <a:pos x="474" y="369"/>
                  </a:cxn>
                  <a:cxn ang="0">
                    <a:pos x="511" y="360"/>
                  </a:cxn>
                  <a:cxn ang="0">
                    <a:pos x="549" y="350"/>
                  </a:cxn>
                  <a:cxn ang="0">
                    <a:pos x="587" y="341"/>
                  </a:cxn>
                  <a:cxn ang="0">
                    <a:pos x="625" y="331"/>
                  </a:cxn>
                  <a:cxn ang="0">
                    <a:pos x="662" y="322"/>
                  </a:cxn>
                  <a:cxn ang="0">
                    <a:pos x="700" y="312"/>
                  </a:cxn>
                  <a:cxn ang="0">
                    <a:pos x="738" y="303"/>
                  </a:cxn>
                  <a:cxn ang="0">
                    <a:pos x="776" y="293"/>
                  </a:cxn>
                  <a:cxn ang="0">
                    <a:pos x="814" y="284"/>
                  </a:cxn>
                  <a:cxn ang="0">
                    <a:pos x="851" y="274"/>
                  </a:cxn>
                  <a:cxn ang="0">
                    <a:pos x="874" y="259"/>
                  </a:cxn>
                  <a:cxn ang="0">
                    <a:pos x="882" y="237"/>
                  </a:cxn>
                  <a:cxn ang="0">
                    <a:pos x="871" y="212"/>
                  </a:cxn>
                  <a:cxn ang="0">
                    <a:pos x="838" y="183"/>
                  </a:cxn>
                  <a:cxn ang="0">
                    <a:pos x="802" y="153"/>
                  </a:cxn>
                  <a:cxn ang="0">
                    <a:pos x="764" y="124"/>
                  </a:cxn>
                  <a:cxn ang="0">
                    <a:pos x="726" y="96"/>
                  </a:cxn>
                  <a:cxn ang="0">
                    <a:pos x="687" y="68"/>
                  </a:cxn>
                  <a:cxn ang="0">
                    <a:pos x="648" y="42"/>
                  </a:cxn>
                  <a:cxn ang="0">
                    <a:pos x="610" y="18"/>
                  </a:cxn>
                  <a:cxn ang="0">
                    <a:pos x="581" y="3"/>
                  </a:cxn>
                  <a:cxn ang="0">
                    <a:pos x="562" y="0"/>
                  </a:cxn>
                  <a:cxn ang="0">
                    <a:pos x="544" y="0"/>
                  </a:cxn>
                  <a:cxn ang="0">
                    <a:pos x="528" y="3"/>
                  </a:cxn>
                  <a:cxn ang="0">
                    <a:pos x="515" y="8"/>
                  </a:cxn>
                  <a:cxn ang="0">
                    <a:pos x="502" y="14"/>
                  </a:cxn>
                  <a:cxn ang="0">
                    <a:pos x="491" y="21"/>
                  </a:cxn>
                  <a:cxn ang="0">
                    <a:pos x="479" y="28"/>
                  </a:cxn>
                  <a:cxn ang="0">
                    <a:pos x="459" y="36"/>
                  </a:cxn>
                  <a:cxn ang="0">
                    <a:pos x="430" y="45"/>
                  </a:cxn>
                  <a:cxn ang="0">
                    <a:pos x="402" y="54"/>
                  </a:cxn>
                  <a:cxn ang="0">
                    <a:pos x="374" y="62"/>
                  </a:cxn>
                  <a:cxn ang="0">
                    <a:pos x="346" y="70"/>
                  </a:cxn>
                  <a:cxn ang="0">
                    <a:pos x="319" y="77"/>
                  </a:cxn>
                  <a:cxn ang="0">
                    <a:pos x="292" y="83"/>
                  </a:cxn>
                  <a:cxn ang="0">
                    <a:pos x="265" y="90"/>
                  </a:cxn>
                  <a:cxn ang="0">
                    <a:pos x="239" y="96"/>
                  </a:cxn>
                  <a:cxn ang="0">
                    <a:pos x="213" y="102"/>
                  </a:cxn>
                  <a:cxn ang="0">
                    <a:pos x="187" y="108"/>
                  </a:cxn>
                  <a:cxn ang="0">
                    <a:pos x="161" y="115"/>
                  </a:cxn>
                  <a:cxn ang="0">
                    <a:pos x="135" y="120"/>
                  </a:cxn>
                  <a:cxn ang="0">
                    <a:pos x="109" y="127"/>
                  </a:cxn>
                  <a:cxn ang="0">
                    <a:pos x="83" y="133"/>
                  </a:cxn>
                  <a:cxn ang="0">
                    <a:pos x="57" y="139"/>
                  </a:cxn>
                </a:cxnLst>
                <a:rect l="0" t="0" r="r" b="b"/>
                <a:pathLst>
                  <a:path w="886" h="423">
                    <a:moveTo>
                      <a:pt x="44" y="143"/>
                    </a:moveTo>
                    <a:lnTo>
                      <a:pt x="39" y="146"/>
                    </a:lnTo>
                    <a:lnTo>
                      <a:pt x="33" y="149"/>
                    </a:lnTo>
                    <a:lnTo>
                      <a:pt x="28" y="151"/>
                    </a:lnTo>
                    <a:lnTo>
                      <a:pt x="22" y="154"/>
                    </a:lnTo>
                    <a:lnTo>
                      <a:pt x="16" y="157"/>
                    </a:lnTo>
                    <a:lnTo>
                      <a:pt x="11" y="160"/>
                    </a:lnTo>
                    <a:lnTo>
                      <a:pt x="5" y="163"/>
                    </a:lnTo>
                    <a:lnTo>
                      <a:pt x="0" y="166"/>
                    </a:lnTo>
                    <a:lnTo>
                      <a:pt x="9" y="185"/>
                    </a:lnTo>
                    <a:lnTo>
                      <a:pt x="20" y="204"/>
                    </a:lnTo>
                    <a:lnTo>
                      <a:pt x="33" y="223"/>
                    </a:lnTo>
                    <a:lnTo>
                      <a:pt x="47" y="241"/>
                    </a:lnTo>
                    <a:lnTo>
                      <a:pt x="62" y="260"/>
                    </a:lnTo>
                    <a:lnTo>
                      <a:pt x="78" y="277"/>
                    </a:lnTo>
                    <a:lnTo>
                      <a:pt x="96" y="294"/>
                    </a:lnTo>
                    <a:lnTo>
                      <a:pt x="113" y="311"/>
                    </a:lnTo>
                    <a:lnTo>
                      <a:pt x="132" y="328"/>
                    </a:lnTo>
                    <a:lnTo>
                      <a:pt x="151" y="344"/>
                    </a:lnTo>
                    <a:lnTo>
                      <a:pt x="170" y="359"/>
                    </a:lnTo>
                    <a:lnTo>
                      <a:pt x="190" y="373"/>
                    </a:lnTo>
                    <a:lnTo>
                      <a:pt x="209" y="387"/>
                    </a:lnTo>
                    <a:lnTo>
                      <a:pt x="228" y="399"/>
                    </a:lnTo>
                    <a:lnTo>
                      <a:pt x="247" y="412"/>
                    </a:lnTo>
                    <a:lnTo>
                      <a:pt x="266" y="423"/>
                    </a:lnTo>
                    <a:lnTo>
                      <a:pt x="285" y="418"/>
                    </a:lnTo>
                    <a:lnTo>
                      <a:pt x="304" y="413"/>
                    </a:lnTo>
                    <a:lnTo>
                      <a:pt x="323" y="408"/>
                    </a:lnTo>
                    <a:lnTo>
                      <a:pt x="342" y="403"/>
                    </a:lnTo>
                    <a:lnTo>
                      <a:pt x="360" y="398"/>
                    </a:lnTo>
                    <a:lnTo>
                      <a:pt x="379" y="394"/>
                    </a:lnTo>
                    <a:lnTo>
                      <a:pt x="398" y="389"/>
                    </a:lnTo>
                    <a:lnTo>
                      <a:pt x="417" y="384"/>
                    </a:lnTo>
                    <a:lnTo>
                      <a:pt x="436" y="379"/>
                    </a:lnTo>
                    <a:lnTo>
                      <a:pt x="455" y="375"/>
                    </a:lnTo>
                    <a:lnTo>
                      <a:pt x="474" y="369"/>
                    </a:lnTo>
                    <a:lnTo>
                      <a:pt x="493" y="365"/>
                    </a:lnTo>
                    <a:lnTo>
                      <a:pt x="511" y="360"/>
                    </a:lnTo>
                    <a:lnTo>
                      <a:pt x="530" y="356"/>
                    </a:lnTo>
                    <a:lnTo>
                      <a:pt x="549" y="350"/>
                    </a:lnTo>
                    <a:lnTo>
                      <a:pt x="568" y="346"/>
                    </a:lnTo>
                    <a:lnTo>
                      <a:pt x="587" y="341"/>
                    </a:lnTo>
                    <a:lnTo>
                      <a:pt x="606" y="336"/>
                    </a:lnTo>
                    <a:lnTo>
                      <a:pt x="625" y="331"/>
                    </a:lnTo>
                    <a:lnTo>
                      <a:pt x="643" y="327"/>
                    </a:lnTo>
                    <a:lnTo>
                      <a:pt x="662" y="322"/>
                    </a:lnTo>
                    <a:lnTo>
                      <a:pt x="681" y="317"/>
                    </a:lnTo>
                    <a:lnTo>
                      <a:pt x="700" y="312"/>
                    </a:lnTo>
                    <a:lnTo>
                      <a:pt x="719" y="308"/>
                    </a:lnTo>
                    <a:lnTo>
                      <a:pt x="738" y="303"/>
                    </a:lnTo>
                    <a:lnTo>
                      <a:pt x="757" y="298"/>
                    </a:lnTo>
                    <a:lnTo>
                      <a:pt x="776" y="293"/>
                    </a:lnTo>
                    <a:lnTo>
                      <a:pt x="795" y="288"/>
                    </a:lnTo>
                    <a:lnTo>
                      <a:pt x="814" y="284"/>
                    </a:lnTo>
                    <a:lnTo>
                      <a:pt x="832" y="279"/>
                    </a:lnTo>
                    <a:lnTo>
                      <a:pt x="851" y="274"/>
                    </a:lnTo>
                    <a:lnTo>
                      <a:pt x="870" y="269"/>
                    </a:lnTo>
                    <a:lnTo>
                      <a:pt x="874" y="259"/>
                    </a:lnTo>
                    <a:lnTo>
                      <a:pt x="878" y="248"/>
                    </a:lnTo>
                    <a:lnTo>
                      <a:pt x="882" y="237"/>
                    </a:lnTo>
                    <a:lnTo>
                      <a:pt x="886" y="227"/>
                    </a:lnTo>
                    <a:lnTo>
                      <a:pt x="871" y="212"/>
                    </a:lnTo>
                    <a:lnTo>
                      <a:pt x="854" y="198"/>
                    </a:lnTo>
                    <a:lnTo>
                      <a:pt x="838" y="183"/>
                    </a:lnTo>
                    <a:lnTo>
                      <a:pt x="820" y="168"/>
                    </a:lnTo>
                    <a:lnTo>
                      <a:pt x="802" y="153"/>
                    </a:lnTo>
                    <a:lnTo>
                      <a:pt x="783" y="138"/>
                    </a:lnTo>
                    <a:lnTo>
                      <a:pt x="764" y="124"/>
                    </a:lnTo>
                    <a:lnTo>
                      <a:pt x="745" y="109"/>
                    </a:lnTo>
                    <a:lnTo>
                      <a:pt x="726" y="96"/>
                    </a:lnTo>
                    <a:lnTo>
                      <a:pt x="706" y="82"/>
                    </a:lnTo>
                    <a:lnTo>
                      <a:pt x="687" y="68"/>
                    </a:lnTo>
                    <a:lnTo>
                      <a:pt x="667" y="55"/>
                    </a:lnTo>
                    <a:lnTo>
                      <a:pt x="648" y="42"/>
                    </a:lnTo>
                    <a:lnTo>
                      <a:pt x="629" y="30"/>
                    </a:lnTo>
                    <a:lnTo>
                      <a:pt x="610" y="18"/>
                    </a:lnTo>
                    <a:lnTo>
                      <a:pt x="592" y="6"/>
                    </a:lnTo>
                    <a:lnTo>
                      <a:pt x="581" y="3"/>
                    </a:lnTo>
                    <a:lnTo>
                      <a:pt x="571" y="2"/>
                    </a:lnTo>
                    <a:lnTo>
                      <a:pt x="562" y="0"/>
                    </a:lnTo>
                    <a:lnTo>
                      <a:pt x="553" y="0"/>
                    </a:lnTo>
                    <a:lnTo>
                      <a:pt x="544" y="0"/>
                    </a:lnTo>
                    <a:lnTo>
                      <a:pt x="536" y="2"/>
                    </a:lnTo>
                    <a:lnTo>
                      <a:pt x="528" y="3"/>
                    </a:lnTo>
                    <a:lnTo>
                      <a:pt x="522" y="5"/>
                    </a:lnTo>
                    <a:lnTo>
                      <a:pt x="515" y="8"/>
                    </a:lnTo>
                    <a:lnTo>
                      <a:pt x="508" y="11"/>
                    </a:lnTo>
                    <a:lnTo>
                      <a:pt x="502" y="14"/>
                    </a:lnTo>
                    <a:lnTo>
                      <a:pt x="496" y="17"/>
                    </a:lnTo>
                    <a:lnTo>
                      <a:pt x="491" y="21"/>
                    </a:lnTo>
                    <a:lnTo>
                      <a:pt x="485" y="24"/>
                    </a:lnTo>
                    <a:lnTo>
                      <a:pt x="479" y="28"/>
                    </a:lnTo>
                    <a:lnTo>
                      <a:pt x="474" y="32"/>
                    </a:lnTo>
                    <a:lnTo>
                      <a:pt x="459" y="36"/>
                    </a:lnTo>
                    <a:lnTo>
                      <a:pt x="445" y="41"/>
                    </a:lnTo>
                    <a:lnTo>
                      <a:pt x="430" y="45"/>
                    </a:lnTo>
                    <a:lnTo>
                      <a:pt x="416" y="50"/>
                    </a:lnTo>
                    <a:lnTo>
                      <a:pt x="402" y="54"/>
                    </a:lnTo>
                    <a:lnTo>
                      <a:pt x="388" y="58"/>
                    </a:lnTo>
                    <a:lnTo>
                      <a:pt x="374" y="62"/>
                    </a:lnTo>
                    <a:lnTo>
                      <a:pt x="360" y="66"/>
                    </a:lnTo>
                    <a:lnTo>
                      <a:pt x="346" y="70"/>
                    </a:lnTo>
                    <a:lnTo>
                      <a:pt x="332" y="73"/>
                    </a:lnTo>
                    <a:lnTo>
                      <a:pt x="319" y="77"/>
                    </a:lnTo>
                    <a:lnTo>
                      <a:pt x="305" y="80"/>
                    </a:lnTo>
                    <a:lnTo>
                      <a:pt x="292" y="83"/>
                    </a:lnTo>
                    <a:lnTo>
                      <a:pt x="278" y="87"/>
                    </a:lnTo>
                    <a:lnTo>
                      <a:pt x="265" y="90"/>
                    </a:lnTo>
                    <a:lnTo>
                      <a:pt x="252" y="93"/>
                    </a:lnTo>
                    <a:lnTo>
                      <a:pt x="239" y="96"/>
                    </a:lnTo>
                    <a:lnTo>
                      <a:pt x="226" y="99"/>
                    </a:lnTo>
                    <a:lnTo>
                      <a:pt x="213" y="102"/>
                    </a:lnTo>
                    <a:lnTo>
                      <a:pt x="200" y="105"/>
                    </a:lnTo>
                    <a:lnTo>
                      <a:pt x="187" y="108"/>
                    </a:lnTo>
                    <a:lnTo>
                      <a:pt x="174" y="111"/>
                    </a:lnTo>
                    <a:lnTo>
                      <a:pt x="161" y="115"/>
                    </a:lnTo>
                    <a:lnTo>
                      <a:pt x="148" y="117"/>
                    </a:lnTo>
                    <a:lnTo>
                      <a:pt x="135" y="120"/>
                    </a:lnTo>
                    <a:lnTo>
                      <a:pt x="122" y="124"/>
                    </a:lnTo>
                    <a:lnTo>
                      <a:pt x="109" y="127"/>
                    </a:lnTo>
                    <a:lnTo>
                      <a:pt x="96" y="130"/>
                    </a:lnTo>
                    <a:lnTo>
                      <a:pt x="83" y="133"/>
                    </a:lnTo>
                    <a:lnTo>
                      <a:pt x="70" y="136"/>
                    </a:lnTo>
                    <a:lnTo>
                      <a:pt x="57" y="139"/>
                    </a:lnTo>
                    <a:lnTo>
                      <a:pt x="44" y="143"/>
                    </a:lnTo>
                    <a:close/>
                  </a:path>
                </a:pathLst>
              </a:custGeom>
              <a:solidFill>
                <a:srgbClr val="C1C4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3" name="Freeform 247"/>
              <p:cNvSpPr>
                <a:spLocks/>
              </p:cNvSpPr>
              <p:nvPr/>
            </p:nvSpPr>
            <p:spPr bwMode="auto">
              <a:xfrm>
                <a:off x="3289101" y="4346178"/>
                <a:ext cx="847328" cy="410766"/>
              </a:xfrm>
              <a:custGeom>
                <a:avLst/>
                <a:gdLst/>
                <a:ahLst/>
                <a:cxnLst>
                  <a:cxn ang="0">
                    <a:pos x="35" y="140"/>
                  </a:cxn>
                  <a:cxn ang="0">
                    <a:pos x="17" y="148"/>
                  </a:cxn>
                  <a:cxn ang="0">
                    <a:pos x="0" y="157"/>
                  </a:cxn>
                  <a:cxn ang="0">
                    <a:pos x="33" y="214"/>
                  </a:cxn>
                  <a:cxn ang="0">
                    <a:pos x="79" y="269"/>
                  </a:cxn>
                  <a:cxn ang="0">
                    <a:pos x="133" y="319"/>
                  </a:cxn>
                  <a:cxn ang="0">
                    <a:pos x="192" y="364"/>
                  </a:cxn>
                  <a:cxn ang="0">
                    <a:pos x="249" y="403"/>
                  </a:cxn>
                  <a:cxn ang="0">
                    <a:pos x="303" y="405"/>
                  </a:cxn>
                  <a:cxn ang="0">
                    <a:pos x="357" y="391"/>
                  </a:cxn>
                  <a:cxn ang="0">
                    <a:pos x="410" y="378"/>
                  </a:cxn>
                  <a:cxn ang="0">
                    <a:pos x="463" y="364"/>
                  </a:cxn>
                  <a:cxn ang="0">
                    <a:pos x="517" y="351"/>
                  </a:cxn>
                  <a:cxn ang="0">
                    <a:pos x="570" y="337"/>
                  </a:cxn>
                  <a:cxn ang="0">
                    <a:pos x="624" y="323"/>
                  </a:cxn>
                  <a:cxn ang="0">
                    <a:pos x="677" y="310"/>
                  </a:cxn>
                  <a:cxn ang="0">
                    <a:pos x="730" y="296"/>
                  </a:cxn>
                  <a:cxn ang="0">
                    <a:pos x="784" y="283"/>
                  </a:cxn>
                  <a:cxn ang="0">
                    <a:pos x="837" y="269"/>
                  </a:cxn>
                  <a:cxn ang="0">
                    <a:pos x="843" y="254"/>
                  </a:cxn>
                  <a:cxn ang="0">
                    <a:pos x="850" y="237"/>
                  </a:cxn>
                  <a:cxn ang="0">
                    <a:pos x="839" y="212"/>
                  </a:cxn>
                  <a:cxn ang="0">
                    <a:pos x="788" y="168"/>
                  </a:cxn>
                  <a:cxn ang="0">
                    <a:pos x="732" y="124"/>
                  </a:cxn>
                  <a:cxn ang="0">
                    <a:pos x="674" y="82"/>
                  </a:cxn>
                  <a:cxn ang="0">
                    <a:pos x="616" y="42"/>
                  </a:cxn>
                  <a:cxn ang="0">
                    <a:pos x="562" y="8"/>
                  </a:cxn>
                  <a:cxn ang="0">
                    <a:pos x="531" y="0"/>
                  </a:cxn>
                  <a:cxn ang="0">
                    <a:pos x="504" y="2"/>
                  </a:cxn>
                  <a:cxn ang="0">
                    <a:pos x="482" y="8"/>
                  </a:cxn>
                  <a:cxn ang="0">
                    <a:pos x="463" y="17"/>
                  </a:cxn>
                  <a:cxn ang="0">
                    <a:pos x="447" y="27"/>
                  </a:cxn>
                  <a:cxn ang="0">
                    <a:pos x="416" y="40"/>
                  </a:cxn>
                  <a:cxn ang="0">
                    <a:pos x="376" y="51"/>
                  </a:cxn>
                  <a:cxn ang="0">
                    <a:pos x="338" y="62"/>
                  </a:cxn>
                  <a:cxn ang="0">
                    <a:pos x="301" y="72"/>
                  </a:cxn>
                  <a:cxn ang="0">
                    <a:pos x="263" y="81"/>
                  </a:cxn>
                  <a:cxn ang="0">
                    <a:pos x="227" y="90"/>
                  </a:cxn>
                  <a:cxn ang="0">
                    <a:pos x="191" y="99"/>
                  </a:cxn>
                  <a:cxn ang="0">
                    <a:pos x="155" y="107"/>
                  </a:cxn>
                  <a:cxn ang="0">
                    <a:pos x="119" y="116"/>
                  </a:cxn>
                  <a:cxn ang="0">
                    <a:pos x="83" y="125"/>
                  </a:cxn>
                  <a:cxn ang="0">
                    <a:pos x="46" y="134"/>
                  </a:cxn>
                </a:cxnLst>
                <a:rect l="0" t="0" r="r" b="b"/>
                <a:pathLst>
                  <a:path w="854" h="414">
                    <a:moveTo>
                      <a:pt x="46" y="134"/>
                    </a:moveTo>
                    <a:lnTo>
                      <a:pt x="41" y="137"/>
                    </a:lnTo>
                    <a:lnTo>
                      <a:pt x="35" y="140"/>
                    </a:lnTo>
                    <a:lnTo>
                      <a:pt x="29" y="143"/>
                    </a:lnTo>
                    <a:lnTo>
                      <a:pt x="23" y="145"/>
                    </a:lnTo>
                    <a:lnTo>
                      <a:pt x="17" y="148"/>
                    </a:lnTo>
                    <a:lnTo>
                      <a:pt x="11" y="151"/>
                    </a:lnTo>
                    <a:lnTo>
                      <a:pt x="6" y="154"/>
                    </a:lnTo>
                    <a:lnTo>
                      <a:pt x="0" y="157"/>
                    </a:lnTo>
                    <a:lnTo>
                      <a:pt x="9" y="176"/>
                    </a:lnTo>
                    <a:lnTo>
                      <a:pt x="20" y="195"/>
                    </a:lnTo>
                    <a:lnTo>
                      <a:pt x="33" y="214"/>
                    </a:lnTo>
                    <a:lnTo>
                      <a:pt x="47" y="232"/>
                    </a:lnTo>
                    <a:lnTo>
                      <a:pt x="63" y="251"/>
                    </a:lnTo>
                    <a:lnTo>
                      <a:pt x="79" y="269"/>
                    </a:lnTo>
                    <a:lnTo>
                      <a:pt x="96" y="286"/>
                    </a:lnTo>
                    <a:lnTo>
                      <a:pt x="114" y="303"/>
                    </a:lnTo>
                    <a:lnTo>
                      <a:pt x="133" y="319"/>
                    </a:lnTo>
                    <a:lnTo>
                      <a:pt x="152" y="335"/>
                    </a:lnTo>
                    <a:lnTo>
                      <a:pt x="172" y="350"/>
                    </a:lnTo>
                    <a:lnTo>
                      <a:pt x="192" y="364"/>
                    </a:lnTo>
                    <a:lnTo>
                      <a:pt x="211" y="378"/>
                    </a:lnTo>
                    <a:lnTo>
                      <a:pt x="230" y="391"/>
                    </a:lnTo>
                    <a:lnTo>
                      <a:pt x="249" y="403"/>
                    </a:lnTo>
                    <a:lnTo>
                      <a:pt x="268" y="414"/>
                    </a:lnTo>
                    <a:lnTo>
                      <a:pt x="286" y="409"/>
                    </a:lnTo>
                    <a:lnTo>
                      <a:pt x="303" y="405"/>
                    </a:lnTo>
                    <a:lnTo>
                      <a:pt x="321" y="401"/>
                    </a:lnTo>
                    <a:lnTo>
                      <a:pt x="339" y="396"/>
                    </a:lnTo>
                    <a:lnTo>
                      <a:pt x="357" y="391"/>
                    </a:lnTo>
                    <a:lnTo>
                      <a:pt x="375" y="387"/>
                    </a:lnTo>
                    <a:lnTo>
                      <a:pt x="393" y="382"/>
                    </a:lnTo>
                    <a:lnTo>
                      <a:pt x="410" y="378"/>
                    </a:lnTo>
                    <a:lnTo>
                      <a:pt x="428" y="374"/>
                    </a:lnTo>
                    <a:lnTo>
                      <a:pt x="445" y="369"/>
                    </a:lnTo>
                    <a:lnTo>
                      <a:pt x="463" y="364"/>
                    </a:lnTo>
                    <a:lnTo>
                      <a:pt x="481" y="360"/>
                    </a:lnTo>
                    <a:lnTo>
                      <a:pt x="499" y="355"/>
                    </a:lnTo>
                    <a:lnTo>
                      <a:pt x="517" y="351"/>
                    </a:lnTo>
                    <a:lnTo>
                      <a:pt x="535" y="346"/>
                    </a:lnTo>
                    <a:lnTo>
                      <a:pt x="552" y="342"/>
                    </a:lnTo>
                    <a:lnTo>
                      <a:pt x="570" y="337"/>
                    </a:lnTo>
                    <a:lnTo>
                      <a:pt x="588" y="333"/>
                    </a:lnTo>
                    <a:lnTo>
                      <a:pt x="606" y="328"/>
                    </a:lnTo>
                    <a:lnTo>
                      <a:pt x="624" y="323"/>
                    </a:lnTo>
                    <a:lnTo>
                      <a:pt x="642" y="319"/>
                    </a:lnTo>
                    <a:lnTo>
                      <a:pt x="659" y="315"/>
                    </a:lnTo>
                    <a:lnTo>
                      <a:pt x="677" y="310"/>
                    </a:lnTo>
                    <a:lnTo>
                      <a:pt x="695" y="305"/>
                    </a:lnTo>
                    <a:lnTo>
                      <a:pt x="712" y="301"/>
                    </a:lnTo>
                    <a:lnTo>
                      <a:pt x="730" y="296"/>
                    </a:lnTo>
                    <a:lnTo>
                      <a:pt x="748" y="292"/>
                    </a:lnTo>
                    <a:lnTo>
                      <a:pt x="766" y="287"/>
                    </a:lnTo>
                    <a:lnTo>
                      <a:pt x="784" y="283"/>
                    </a:lnTo>
                    <a:lnTo>
                      <a:pt x="801" y="278"/>
                    </a:lnTo>
                    <a:lnTo>
                      <a:pt x="819" y="274"/>
                    </a:lnTo>
                    <a:lnTo>
                      <a:pt x="837" y="269"/>
                    </a:lnTo>
                    <a:lnTo>
                      <a:pt x="839" y="264"/>
                    </a:lnTo>
                    <a:lnTo>
                      <a:pt x="842" y="259"/>
                    </a:lnTo>
                    <a:lnTo>
                      <a:pt x="843" y="254"/>
                    </a:lnTo>
                    <a:lnTo>
                      <a:pt x="846" y="248"/>
                    </a:lnTo>
                    <a:lnTo>
                      <a:pt x="848" y="243"/>
                    </a:lnTo>
                    <a:lnTo>
                      <a:pt x="850" y="237"/>
                    </a:lnTo>
                    <a:lnTo>
                      <a:pt x="852" y="232"/>
                    </a:lnTo>
                    <a:lnTo>
                      <a:pt x="854" y="227"/>
                    </a:lnTo>
                    <a:lnTo>
                      <a:pt x="839" y="212"/>
                    </a:lnTo>
                    <a:lnTo>
                      <a:pt x="823" y="197"/>
                    </a:lnTo>
                    <a:lnTo>
                      <a:pt x="805" y="183"/>
                    </a:lnTo>
                    <a:lnTo>
                      <a:pt x="788" y="168"/>
                    </a:lnTo>
                    <a:lnTo>
                      <a:pt x="770" y="153"/>
                    </a:lnTo>
                    <a:lnTo>
                      <a:pt x="751" y="138"/>
                    </a:lnTo>
                    <a:lnTo>
                      <a:pt x="732" y="124"/>
                    </a:lnTo>
                    <a:lnTo>
                      <a:pt x="712" y="109"/>
                    </a:lnTo>
                    <a:lnTo>
                      <a:pt x="693" y="95"/>
                    </a:lnTo>
                    <a:lnTo>
                      <a:pt x="674" y="82"/>
                    </a:lnTo>
                    <a:lnTo>
                      <a:pt x="654" y="68"/>
                    </a:lnTo>
                    <a:lnTo>
                      <a:pt x="635" y="55"/>
                    </a:lnTo>
                    <a:lnTo>
                      <a:pt x="616" y="42"/>
                    </a:lnTo>
                    <a:lnTo>
                      <a:pt x="597" y="30"/>
                    </a:lnTo>
                    <a:lnTo>
                      <a:pt x="579" y="19"/>
                    </a:lnTo>
                    <a:lnTo>
                      <a:pt x="562" y="8"/>
                    </a:lnTo>
                    <a:lnTo>
                      <a:pt x="551" y="4"/>
                    </a:lnTo>
                    <a:lnTo>
                      <a:pt x="540" y="2"/>
                    </a:lnTo>
                    <a:lnTo>
                      <a:pt x="531" y="0"/>
                    </a:lnTo>
                    <a:lnTo>
                      <a:pt x="521" y="0"/>
                    </a:lnTo>
                    <a:lnTo>
                      <a:pt x="512" y="0"/>
                    </a:lnTo>
                    <a:lnTo>
                      <a:pt x="504" y="2"/>
                    </a:lnTo>
                    <a:lnTo>
                      <a:pt x="496" y="3"/>
                    </a:lnTo>
                    <a:lnTo>
                      <a:pt x="489" y="5"/>
                    </a:lnTo>
                    <a:lnTo>
                      <a:pt x="482" y="8"/>
                    </a:lnTo>
                    <a:lnTo>
                      <a:pt x="475" y="11"/>
                    </a:lnTo>
                    <a:lnTo>
                      <a:pt x="468" y="14"/>
                    </a:lnTo>
                    <a:lnTo>
                      <a:pt x="463" y="17"/>
                    </a:lnTo>
                    <a:lnTo>
                      <a:pt x="458" y="21"/>
                    </a:lnTo>
                    <a:lnTo>
                      <a:pt x="452" y="24"/>
                    </a:lnTo>
                    <a:lnTo>
                      <a:pt x="447" y="27"/>
                    </a:lnTo>
                    <a:lnTo>
                      <a:pt x="443" y="31"/>
                    </a:lnTo>
                    <a:lnTo>
                      <a:pt x="429" y="35"/>
                    </a:lnTo>
                    <a:lnTo>
                      <a:pt x="416" y="40"/>
                    </a:lnTo>
                    <a:lnTo>
                      <a:pt x="402" y="43"/>
                    </a:lnTo>
                    <a:lnTo>
                      <a:pt x="389" y="47"/>
                    </a:lnTo>
                    <a:lnTo>
                      <a:pt x="376" y="51"/>
                    </a:lnTo>
                    <a:lnTo>
                      <a:pt x="363" y="55"/>
                    </a:lnTo>
                    <a:lnTo>
                      <a:pt x="351" y="58"/>
                    </a:lnTo>
                    <a:lnTo>
                      <a:pt x="338" y="62"/>
                    </a:lnTo>
                    <a:lnTo>
                      <a:pt x="325" y="65"/>
                    </a:lnTo>
                    <a:lnTo>
                      <a:pt x="313" y="68"/>
                    </a:lnTo>
                    <a:lnTo>
                      <a:pt x="301" y="72"/>
                    </a:lnTo>
                    <a:lnTo>
                      <a:pt x="288" y="75"/>
                    </a:lnTo>
                    <a:lnTo>
                      <a:pt x="276" y="78"/>
                    </a:lnTo>
                    <a:lnTo>
                      <a:pt x="263" y="81"/>
                    </a:lnTo>
                    <a:lnTo>
                      <a:pt x="251" y="84"/>
                    </a:lnTo>
                    <a:lnTo>
                      <a:pt x="239" y="87"/>
                    </a:lnTo>
                    <a:lnTo>
                      <a:pt x="227" y="90"/>
                    </a:lnTo>
                    <a:lnTo>
                      <a:pt x="215" y="93"/>
                    </a:lnTo>
                    <a:lnTo>
                      <a:pt x="203" y="96"/>
                    </a:lnTo>
                    <a:lnTo>
                      <a:pt x="191" y="99"/>
                    </a:lnTo>
                    <a:lnTo>
                      <a:pt x="179" y="101"/>
                    </a:lnTo>
                    <a:lnTo>
                      <a:pt x="167" y="104"/>
                    </a:lnTo>
                    <a:lnTo>
                      <a:pt x="155" y="107"/>
                    </a:lnTo>
                    <a:lnTo>
                      <a:pt x="143" y="110"/>
                    </a:lnTo>
                    <a:lnTo>
                      <a:pt x="131" y="113"/>
                    </a:lnTo>
                    <a:lnTo>
                      <a:pt x="119" y="116"/>
                    </a:lnTo>
                    <a:lnTo>
                      <a:pt x="107" y="119"/>
                    </a:lnTo>
                    <a:lnTo>
                      <a:pt x="95" y="122"/>
                    </a:lnTo>
                    <a:lnTo>
                      <a:pt x="83" y="125"/>
                    </a:lnTo>
                    <a:lnTo>
                      <a:pt x="71" y="128"/>
                    </a:lnTo>
                    <a:lnTo>
                      <a:pt x="59" y="131"/>
                    </a:lnTo>
                    <a:lnTo>
                      <a:pt x="46" y="134"/>
                    </a:lnTo>
                    <a:close/>
                  </a:path>
                </a:pathLst>
              </a:custGeom>
              <a:solidFill>
                <a:srgbClr val="C1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4" name="Freeform 248"/>
              <p:cNvSpPr>
                <a:spLocks/>
              </p:cNvSpPr>
              <p:nvPr/>
            </p:nvSpPr>
            <p:spPr bwMode="auto">
              <a:xfrm>
                <a:off x="3321843" y="4346178"/>
                <a:ext cx="815578" cy="401836"/>
              </a:xfrm>
              <a:custGeom>
                <a:avLst/>
                <a:gdLst/>
                <a:ahLst/>
                <a:cxnLst>
                  <a:cxn ang="0">
                    <a:pos x="43" y="129"/>
                  </a:cxn>
                  <a:cxn ang="0">
                    <a:pos x="31" y="134"/>
                  </a:cxn>
                  <a:cxn ang="0">
                    <a:pos x="19" y="139"/>
                  </a:cxn>
                  <a:cxn ang="0">
                    <a:pos x="7" y="145"/>
                  </a:cxn>
                  <a:cxn ang="0">
                    <a:pos x="9" y="167"/>
                  </a:cxn>
                  <a:cxn ang="0">
                    <a:pos x="33" y="205"/>
                  </a:cxn>
                  <a:cxn ang="0">
                    <a:pos x="63" y="241"/>
                  </a:cxn>
                  <a:cxn ang="0">
                    <a:pos x="97" y="277"/>
                  </a:cxn>
                  <a:cxn ang="0">
                    <a:pos x="134" y="310"/>
                  </a:cxn>
                  <a:cxn ang="0">
                    <a:pos x="173" y="341"/>
                  </a:cxn>
                  <a:cxn ang="0">
                    <a:pos x="213" y="369"/>
                  </a:cxn>
                  <a:cxn ang="0">
                    <a:pos x="251" y="394"/>
                  </a:cxn>
                  <a:cxn ang="0">
                    <a:pos x="287" y="401"/>
                  </a:cxn>
                  <a:cxn ang="0">
                    <a:pos x="320" y="393"/>
                  </a:cxn>
                  <a:cxn ang="0">
                    <a:pos x="353" y="384"/>
                  </a:cxn>
                  <a:cxn ang="0">
                    <a:pos x="387" y="376"/>
                  </a:cxn>
                  <a:cxn ang="0">
                    <a:pos x="420" y="367"/>
                  </a:cxn>
                  <a:cxn ang="0">
                    <a:pos x="453" y="359"/>
                  </a:cxn>
                  <a:cxn ang="0">
                    <a:pos x="487" y="350"/>
                  </a:cxn>
                  <a:cxn ang="0">
                    <a:pos x="520" y="342"/>
                  </a:cxn>
                  <a:cxn ang="0">
                    <a:pos x="554" y="333"/>
                  </a:cxn>
                  <a:cxn ang="0">
                    <a:pos x="587" y="324"/>
                  </a:cxn>
                  <a:cxn ang="0">
                    <a:pos x="621" y="316"/>
                  </a:cxn>
                  <a:cxn ang="0">
                    <a:pos x="654" y="308"/>
                  </a:cxn>
                  <a:cxn ang="0">
                    <a:pos x="687" y="299"/>
                  </a:cxn>
                  <a:cxn ang="0">
                    <a:pos x="721" y="290"/>
                  </a:cxn>
                  <a:cxn ang="0">
                    <a:pos x="754" y="282"/>
                  </a:cxn>
                  <a:cxn ang="0">
                    <a:pos x="787" y="273"/>
                  </a:cxn>
                  <a:cxn ang="0">
                    <a:pos x="806" y="264"/>
                  </a:cxn>
                  <a:cxn ang="0">
                    <a:pos x="811" y="254"/>
                  </a:cxn>
                  <a:cxn ang="0">
                    <a:pos x="816" y="243"/>
                  </a:cxn>
                  <a:cxn ang="0">
                    <a:pos x="820" y="232"/>
                  </a:cxn>
                  <a:cxn ang="0">
                    <a:pos x="807" y="212"/>
                  </a:cxn>
                  <a:cxn ang="0">
                    <a:pos x="774" y="182"/>
                  </a:cxn>
                  <a:cxn ang="0">
                    <a:pos x="737" y="153"/>
                  </a:cxn>
                  <a:cxn ang="0">
                    <a:pos x="699" y="123"/>
                  </a:cxn>
                  <a:cxn ang="0">
                    <a:pos x="661" y="95"/>
                  </a:cxn>
                  <a:cxn ang="0">
                    <a:pos x="622" y="68"/>
                  </a:cxn>
                  <a:cxn ang="0">
                    <a:pos x="584" y="42"/>
                  </a:cxn>
                  <a:cxn ang="0">
                    <a:pos x="548" y="19"/>
                  </a:cxn>
                  <a:cxn ang="0">
                    <a:pos x="520" y="5"/>
                  </a:cxn>
                  <a:cxn ang="0">
                    <a:pos x="499" y="1"/>
                  </a:cxn>
                  <a:cxn ang="0">
                    <a:pos x="480" y="0"/>
                  </a:cxn>
                  <a:cxn ang="0">
                    <a:pos x="464" y="3"/>
                  </a:cxn>
                  <a:cxn ang="0">
                    <a:pos x="449" y="7"/>
                  </a:cxn>
                  <a:cxn ang="0">
                    <a:pos x="436" y="14"/>
                  </a:cxn>
                  <a:cxn ang="0">
                    <a:pos x="425" y="21"/>
                  </a:cxn>
                  <a:cxn ang="0">
                    <a:pos x="415" y="27"/>
                  </a:cxn>
                  <a:cxn ang="0">
                    <a:pos x="387" y="37"/>
                  </a:cxn>
                  <a:cxn ang="0">
                    <a:pos x="339" y="51"/>
                  </a:cxn>
                  <a:cxn ang="0">
                    <a:pos x="293" y="64"/>
                  </a:cxn>
                  <a:cxn ang="0">
                    <a:pos x="248" y="76"/>
                  </a:cxn>
                  <a:cxn ang="0">
                    <a:pos x="204" y="87"/>
                  </a:cxn>
                  <a:cxn ang="0">
                    <a:pos x="160" y="98"/>
                  </a:cxn>
                  <a:cxn ang="0">
                    <a:pos x="116" y="109"/>
                  </a:cxn>
                  <a:cxn ang="0">
                    <a:pos x="72" y="120"/>
                  </a:cxn>
                </a:cxnLst>
                <a:rect l="0" t="0" r="r" b="b"/>
                <a:pathLst>
                  <a:path w="822" h="405">
                    <a:moveTo>
                      <a:pt x="49" y="126"/>
                    </a:moveTo>
                    <a:lnTo>
                      <a:pt x="43" y="129"/>
                    </a:lnTo>
                    <a:lnTo>
                      <a:pt x="37" y="131"/>
                    </a:lnTo>
                    <a:lnTo>
                      <a:pt x="31" y="134"/>
                    </a:lnTo>
                    <a:lnTo>
                      <a:pt x="25" y="136"/>
                    </a:lnTo>
                    <a:lnTo>
                      <a:pt x="19" y="139"/>
                    </a:lnTo>
                    <a:lnTo>
                      <a:pt x="12" y="142"/>
                    </a:lnTo>
                    <a:lnTo>
                      <a:pt x="7" y="145"/>
                    </a:lnTo>
                    <a:lnTo>
                      <a:pt x="0" y="147"/>
                    </a:lnTo>
                    <a:lnTo>
                      <a:pt x="9" y="167"/>
                    </a:lnTo>
                    <a:lnTo>
                      <a:pt x="20" y="186"/>
                    </a:lnTo>
                    <a:lnTo>
                      <a:pt x="33" y="205"/>
                    </a:lnTo>
                    <a:lnTo>
                      <a:pt x="47" y="224"/>
                    </a:lnTo>
                    <a:lnTo>
                      <a:pt x="63" y="241"/>
                    </a:lnTo>
                    <a:lnTo>
                      <a:pt x="79" y="259"/>
                    </a:lnTo>
                    <a:lnTo>
                      <a:pt x="97" y="277"/>
                    </a:lnTo>
                    <a:lnTo>
                      <a:pt x="115" y="294"/>
                    </a:lnTo>
                    <a:lnTo>
                      <a:pt x="134" y="310"/>
                    </a:lnTo>
                    <a:lnTo>
                      <a:pt x="154" y="326"/>
                    </a:lnTo>
                    <a:lnTo>
                      <a:pt x="173" y="341"/>
                    </a:lnTo>
                    <a:lnTo>
                      <a:pt x="193" y="356"/>
                    </a:lnTo>
                    <a:lnTo>
                      <a:pt x="213" y="369"/>
                    </a:lnTo>
                    <a:lnTo>
                      <a:pt x="233" y="382"/>
                    </a:lnTo>
                    <a:lnTo>
                      <a:pt x="251" y="394"/>
                    </a:lnTo>
                    <a:lnTo>
                      <a:pt x="270" y="405"/>
                    </a:lnTo>
                    <a:lnTo>
                      <a:pt x="287" y="401"/>
                    </a:lnTo>
                    <a:lnTo>
                      <a:pt x="303" y="397"/>
                    </a:lnTo>
                    <a:lnTo>
                      <a:pt x="320" y="393"/>
                    </a:lnTo>
                    <a:lnTo>
                      <a:pt x="337" y="388"/>
                    </a:lnTo>
                    <a:lnTo>
                      <a:pt x="353" y="384"/>
                    </a:lnTo>
                    <a:lnTo>
                      <a:pt x="370" y="380"/>
                    </a:lnTo>
                    <a:lnTo>
                      <a:pt x="387" y="376"/>
                    </a:lnTo>
                    <a:lnTo>
                      <a:pt x="403" y="371"/>
                    </a:lnTo>
                    <a:lnTo>
                      <a:pt x="420" y="367"/>
                    </a:lnTo>
                    <a:lnTo>
                      <a:pt x="437" y="363"/>
                    </a:lnTo>
                    <a:lnTo>
                      <a:pt x="453" y="359"/>
                    </a:lnTo>
                    <a:lnTo>
                      <a:pt x="470" y="354"/>
                    </a:lnTo>
                    <a:lnTo>
                      <a:pt x="487" y="350"/>
                    </a:lnTo>
                    <a:lnTo>
                      <a:pt x="503" y="346"/>
                    </a:lnTo>
                    <a:lnTo>
                      <a:pt x="520" y="342"/>
                    </a:lnTo>
                    <a:lnTo>
                      <a:pt x="537" y="337"/>
                    </a:lnTo>
                    <a:lnTo>
                      <a:pt x="554" y="333"/>
                    </a:lnTo>
                    <a:lnTo>
                      <a:pt x="571" y="329"/>
                    </a:lnTo>
                    <a:lnTo>
                      <a:pt x="587" y="324"/>
                    </a:lnTo>
                    <a:lnTo>
                      <a:pt x="604" y="320"/>
                    </a:lnTo>
                    <a:lnTo>
                      <a:pt x="621" y="316"/>
                    </a:lnTo>
                    <a:lnTo>
                      <a:pt x="637" y="312"/>
                    </a:lnTo>
                    <a:lnTo>
                      <a:pt x="654" y="308"/>
                    </a:lnTo>
                    <a:lnTo>
                      <a:pt x="671" y="303"/>
                    </a:lnTo>
                    <a:lnTo>
                      <a:pt x="687" y="299"/>
                    </a:lnTo>
                    <a:lnTo>
                      <a:pt x="704" y="294"/>
                    </a:lnTo>
                    <a:lnTo>
                      <a:pt x="721" y="290"/>
                    </a:lnTo>
                    <a:lnTo>
                      <a:pt x="737" y="286"/>
                    </a:lnTo>
                    <a:lnTo>
                      <a:pt x="754" y="282"/>
                    </a:lnTo>
                    <a:lnTo>
                      <a:pt x="771" y="278"/>
                    </a:lnTo>
                    <a:lnTo>
                      <a:pt x="787" y="273"/>
                    </a:lnTo>
                    <a:lnTo>
                      <a:pt x="804" y="269"/>
                    </a:lnTo>
                    <a:lnTo>
                      <a:pt x="806" y="264"/>
                    </a:lnTo>
                    <a:lnTo>
                      <a:pt x="809" y="259"/>
                    </a:lnTo>
                    <a:lnTo>
                      <a:pt x="811" y="254"/>
                    </a:lnTo>
                    <a:lnTo>
                      <a:pt x="813" y="248"/>
                    </a:lnTo>
                    <a:lnTo>
                      <a:pt x="816" y="243"/>
                    </a:lnTo>
                    <a:lnTo>
                      <a:pt x="818" y="237"/>
                    </a:lnTo>
                    <a:lnTo>
                      <a:pt x="820" y="232"/>
                    </a:lnTo>
                    <a:lnTo>
                      <a:pt x="822" y="227"/>
                    </a:lnTo>
                    <a:lnTo>
                      <a:pt x="807" y="212"/>
                    </a:lnTo>
                    <a:lnTo>
                      <a:pt x="791" y="197"/>
                    </a:lnTo>
                    <a:lnTo>
                      <a:pt x="774" y="182"/>
                    </a:lnTo>
                    <a:lnTo>
                      <a:pt x="756" y="167"/>
                    </a:lnTo>
                    <a:lnTo>
                      <a:pt x="737" y="153"/>
                    </a:lnTo>
                    <a:lnTo>
                      <a:pt x="719" y="138"/>
                    </a:lnTo>
                    <a:lnTo>
                      <a:pt x="699" y="123"/>
                    </a:lnTo>
                    <a:lnTo>
                      <a:pt x="680" y="109"/>
                    </a:lnTo>
                    <a:lnTo>
                      <a:pt x="661" y="95"/>
                    </a:lnTo>
                    <a:lnTo>
                      <a:pt x="641" y="81"/>
                    </a:lnTo>
                    <a:lnTo>
                      <a:pt x="622" y="68"/>
                    </a:lnTo>
                    <a:lnTo>
                      <a:pt x="603" y="55"/>
                    </a:lnTo>
                    <a:lnTo>
                      <a:pt x="584" y="42"/>
                    </a:lnTo>
                    <a:lnTo>
                      <a:pt x="565" y="31"/>
                    </a:lnTo>
                    <a:lnTo>
                      <a:pt x="548" y="19"/>
                    </a:lnTo>
                    <a:lnTo>
                      <a:pt x="531" y="9"/>
                    </a:lnTo>
                    <a:lnTo>
                      <a:pt x="520" y="5"/>
                    </a:lnTo>
                    <a:lnTo>
                      <a:pt x="509" y="2"/>
                    </a:lnTo>
                    <a:lnTo>
                      <a:pt x="499" y="1"/>
                    </a:lnTo>
                    <a:lnTo>
                      <a:pt x="490" y="0"/>
                    </a:lnTo>
                    <a:lnTo>
                      <a:pt x="480" y="0"/>
                    </a:lnTo>
                    <a:lnTo>
                      <a:pt x="472" y="1"/>
                    </a:lnTo>
                    <a:lnTo>
                      <a:pt x="464" y="3"/>
                    </a:lnTo>
                    <a:lnTo>
                      <a:pt x="456" y="5"/>
                    </a:lnTo>
                    <a:lnTo>
                      <a:pt x="449" y="7"/>
                    </a:lnTo>
                    <a:lnTo>
                      <a:pt x="442" y="11"/>
                    </a:lnTo>
                    <a:lnTo>
                      <a:pt x="436" y="14"/>
                    </a:lnTo>
                    <a:lnTo>
                      <a:pt x="430" y="17"/>
                    </a:lnTo>
                    <a:lnTo>
                      <a:pt x="425" y="21"/>
                    </a:lnTo>
                    <a:lnTo>
                      <a:pt x="420" y="24"/>
                    </a:lnTo>
                    <a:lnTo>
                      <a:pt x="415" y="27"/>
                    </a:lnTo>
                    <a:lnTo>
                      <a:pt x="411" y="30"/>
                    </a:lnTo>
                    <a:lnTo>
                      <a:pt x="387" y="37"/>
                    </a:lnTo>
                    <a:lnTo>
                      <a:pt x="363" y="45"/>
                    </a:lnTo>
                    <a:lnTo>
                      <a:pt x="339" y="51"/>
                    </a:lnTo>
                    <a:lnTo>
                      <a:pt x="316" y="58"/>
                    </a:lnTo>
                    <a:lnTo>
                      <a:pt x="293" y="64"/>
                    </a:lnTo>
                    <a:lnTo>
                      <a:pt x="270" y="70"/>
                    </a:lnTo>
                    <a:lnTo>
                      <a:pt x="248" y="76"/>
                    </a:lnTo>
                    <a:lnTo>
                      <a:pt x="226" y="81"/>
                    </a:lnTo>
                    <a:lnTo>
                      <a:pt x="204" y="87"/>
                    </a:lnTo>
                    <a:lnTo>
                      <a:pt x="182" y="93"/>
                    </a:lnTo>
                    <a:lnTo>
                      <a:pt x="160" y="98"/>
                    </a:lnTo>
                    <a:lnTo>
                      <a:pt x="138" y="103"/>
                    </a:lnTo>
                    <a:lnTo>
                      <a:pt x="116" y="109"/>
                    </a:lnTo>
                    <a:lnTo>
                      <a:pt x="94" y="115"/>
                    </a:lnTo>
                    <a:lnTo>
                      <a:pt x="72" y="120"/>
                    </a:lnTo>
                    <a:lnTo>
                      <a:pt x="49" y="126"/>
                    </a:lnTo>
                    <a:close/>
                  </a:path>
                </a:pathLst>
              </a:custGeom>
              <a:solidFill>
                <a:srgbClr val="C4C6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5" name="Freeform 249"/>
              <p:cNvSpPr>
                <a:spLocks/>
              </p:cNvSpPr>
              <p:nvPr/>
            </p:nvSpPr>
            <p:spPr bwMode="auto">
              <a:xfrm>
                <a:off x="3354586" y="4346178"/>
                <a:ext cx="783828" cy="393899"/>
              </a:xfrm>
              <a:custGeom>
                <a:avLst/>
                <a:gdLst/>
                <a:ahLst/>
                <a:cxnLst>
                  <a:cxn ang="0">
                    <a:pos x="45" y="120"/>
                  </a:cxn>
                  <a:cxn ang="0">
                    <a:pos x="32" y="126"/>
                  </a:cxn>
                  <a:cxn ang="0">
                    <a:pos x="20" y="131"/>
                  </a:cxn>
                  <a:cxn ang="0">
                    <a:pos x="6" y="136"/>
                  </a:cxn>
                  <a:cxn ang="0">
                    <a:pos x="9" y="158"/>
                  </a:cxn>
                  <a:cxn ang="0">
                    <a:pos x="33" y="196"/>
                  </a:cxn>
                  <a:cxn ang="0">
                    <a:pos x="63" y="233"/>
                  </a:cxn>
                  <a:cxn ang="0">
                    <a:pos x="98" y="268"/>
                  </a:cxn>
                  <a:cxn ang="0">
                    <a:pos x="136" y="301"/>
                  </a:cxn>
                  <a:cxn ang="0">
                    <a:pos x="175" y="333"/>
                  </a:cxn>
                  <a:cxn ang="0">
                    <a:pos x="214" y="360"/>
                  </a:cxn>
                  <a:cxn ang="0">
                    <a:pos x="253" y="386"/>
                  </a:cxn>
                  <a:cxn ang="0">
                    <a:pos x="287" y="393"/>
                  </a:cxn>
                  <a:cxn ang="0">
                    <a:pos x="319" y="384"/>
                  </a:cxn>
                  <a:cxn ang="0">
                    <a:pos x="350" y="377"/>
                  </a:cxn>
                  <a:cxn ang="0">
                    <a:pos x="381" y="369"/>
                  </a:cxn>
                  <a:cxn ang="0">
                    <a:pos x="412" y="361"/>
                  </a:cxn>
                  <a:cxn ang="0">
                    <a:pos x="443" y="353"/>
                  </a:cxn>
                  <a:cxn ang="0">
                    <a:pos x="475" y="345"/>
                  </a:cxn>
                  <a:cxn ang="0">
                    <a:pos x="506" y="337"/>
                  </a:cxn>
                  <a:cxn ang="0">
                    <a:pos x="537" y="329"/>
                  </a:cxn>
                  <a:cxn ang="0">
                    <a:pos x="569" y="321"/>
                  </a:cxn>
                  <a:cxn ang="0">
                    <a:pos x="600" y="313"/>
                  </a:cxn>
                  <a:cxn ang="0">
                    <a:pos x="631" y="305"/>
                  </a:cxn>
                  <a:cxn ang="0">
                    <a:pos x="662" y="297"/>
                  </a:cxn>
                  <a:cxn ang="0">
                    <a:pos x="693" y="289"/>
                  </a:cxn>
                  <a:cxn ang="0">
                    <a:pos x="724" y="281"/>
                  </a:cxn>
                  <a:cxn ang="0">
                    <a:pos x="755" y="273"/>
                  </a:cxn>
                  <a:cxn ang="0">
                    <a:pos x="773" y="264"/>
                  </a:cxn>
                  <a:cxn ang="0">
                    <a:pos x="778" y="254"/>
                  </a:cxn>
                  <a:cxn ang="0">
                    <a:pos x="783" y="243"/>
                  </a:cxn>
                  <a:cxn ang="0">
                    <a:pos x="788" y="232"/>
                  </a:cxn>
                  <a:cxn ang="0">
                    <a:pos x="774" y="212"/>
                  </a:cxn>
                  <a:cxn ang="0">
                    <a:pos x="741" y="182"/>
                  </a:cxn>
                  <a:cxn ang="0">
                    <a:pos x="705" y="152"/>
                  </a:cxn>
                  <a:cxn ang="0">
                    <a:pos x="666" y="123"/>
                  </a:cxn>
                  <a:cxn ang="0">
                    <a:pos x="628" y="95"/>
                  </a:cxn>
                  <a:cxn ang="0">
                    <a:pos x="589" y="68"/>
                  </a:cxn>
                  <a:cxn ang="0">
                    <a:pos x="552" y="43"/>
                  </a:cxn>
                  <a:cxn ang="0">
                    <a:pos x="517" y="21"/>
                  </a:cxn>
                  <a:cxn ang="0">
                    <a:pos x="489" y="6"/>
                  </a:cxn>
                  <a:cxn ang="0">
                    <a:pos x="468" y="1"/>
                  </a:cxn>
                  <a:cxn ang="0">
                    <a:pos x="448" y="0"/>
                  </a:cxn>
                  <a:cxn ang="0">
                    <a:pos x="431" y="3"/>
                  </a:cxn>
                  <a:cxn ang="0">
                    <a:pos x="416" y="7"/>
                  </a:cxn>
                  <a:cxn ang="0">
                    <a:pos x="402" y="14"/>
                  </a:cxn>
                  <a:cxn ang="0">
                    <a:pos x="392" y="21"/>
                  </a:cxn>
                  <a:cxn ang="0">
                    <a:pos x="383" y="26"/>
                  </a:cxn>
                  <a:cxn ang="0">
                    <a:pos x="358" y="36"/>
                  </a:cxn>
                  <a:cxn ang="0">
                    <a:pos x="315" y="48"/>
                  </a:cxn>
                  <a:cxn ang="0">
                    <a:pos x="274" y="59"/>
                  </a:cxn>
                  <a:cxn ang="0">
                    <a:pos x="233" y="70"/>
                  </a:cxn>
                  <a:cxn ang="0">
                    <a:pos x="193" y="81"/>
                  </a:cxn>
                  <a:cxn ang="0">
                    <a:pos x="154" y="91"/>
                  </a:cxn>
                  <a:cxn ang="0">
                    <a:pos x="113" y="101"/>
                  </a:cxn>
                  <a:cxn ang="0">
                    <a:pos x="72" y="112"/>
                  </a:cxn>
                </a:cxnLst>
                <a:rect l="0" t="0" r="r" b="b"/>
                <a:pathLst>
                  <a:path w="790" h="397">
                    <a:moveTo>
                      <a:pt x="52" y="117"/>
                    </a:moveTo>
                    <a:lnTo>
                      <a:pt x="45" y="120"/>
                    </a:lnTo>
                    <a:lnTo>
                      <a:pt x="39" y="123"/>
                    </a:lnTo>
                    <a:lnTo>
                      <a:pt x="32" y="126"/>
                    </a:lnTo>
                    <a:lnTo>
                      <a:pt x="26" y="128"/>
                    </a:lnTo>
                    <a:lnTo>
                      <a:pt x="20" y="131"/>
                    </a:lnTo>
                    <a:lnTo>
                      <a:pt x="13" y="134"/>
                    </a:lnTo>
                    <a:lnTo>
                      <a:pt x="6" y="136"/>
                    </a:lnTo>
                    <a:lnTo>
                      <a:pt x="0" y="139"/>
                    </a:lnTo>
                    <a:lnTo>
                      <a:pt x="9" y="158"/>
                    </a:lnTo>
                    <a:lnTo>
                      <a:pt x="21" y="177"/>
                    </a:lnTo>
                    <a:lnTo>
                      <a:pt x="33" y="196"/>
                    </a:lnTo>
                    <a:lnTo>
                      <a:pt x="48" y="214"/>
                    </a:lnTo>
                    <a:lnTo>
                      <a:pt x="63" y="233"/>
                    </a:lnTo>
                    <a:lnTo>
                      <a:pt x="80" y="251"/>
                    </a:lnTo>
                    <a:lnTo>
                      <a:pt x="98" y="268"/>
                    </a:lnTo>
                    <a:lnTo>
                      <a:pt x="116" y="285"/>
                    </a:lnTo>
                    <a:lnTo>
                      <a:pt x="136" y="301"/>
                    </a:lnTo>
                    <a:lnTo>
                      <a:pt x="155" y="317"/>
                    </a:lnTo>
                    <a:lnTo>
                      <a:pt x="175" y="333"/>
                    </a:lnTo>
                    <a:lnTo>
                      <a:pt x="195" y="347"/>
                    </a:lnTo>
                    <a:lnTo>
                      <a:pt x="214" y="360"/>
                    </a:lnTo>
                    <a:lnTo>
                      <a:pt x="234" y="374"/>
                    </a:lnTo>
                    <a:lnTo>
                      <a:pt x="253" y="386"/>
                    </a:lnTo>
                    <a:lnTo>
                      <a:pt x="271" y="397"/>
                    </a:lnTo>
                    <a:lnTo>
                      <a:pt x="287" y="393"/>
                    </a:lnTo>
                    <a:lnTo>
                      <a:pt x="302" y="388"/>
                    </a:lnTo>
                    <a:lnTo>
                      <a:pt x="319" y="384"/>
                    </a:lnTo>
                    <a:lnTo>
                      <a:pt x="334" y="381"/>
                    </a:lnTo>
                    <a:lnTo>
                      <a:pt x="350" y="377"/>
                    </a:lnTo>
                    <a:lnTo>
                      <a:pt x="365" y="373"/>
                    </a:lnTo>
                    <a:lnTo>
                      <a:pt x="381" y="369"/>
                    </a:lnTo>
                    <a:lnTo>
                      <a:pt x="397" y="365"/>
                    </a:lnTo>
                    <a:lnTo>
                      <a:pt x="412" y="361"/>
                    </a:lnTo>
                    <a:lnTo>
                      <a:pt x="428" y="357"/>
                    </a:lnTo>
                    <a:lnTo>
                      <a:pt x="443" y="353"/>
                    </a:lnTo>
                    <a:lnTo>
                      <a:pt x="459" y="349"/>
                    </a:lnTo>
                    <a:lnTo>
                      <a:pt x="475" y="345"/>
                    </a:lnTo>
                    <a:lnTo>
                      <a:pt x="490" y="341"/>
                    </a:lnTo>
                    <a:lnTo>
                      <a:pt x="506" y="337"/>
                    </a:lnTo>
                    <a:lnTo>
                      <a:pt x="521" y="333"/>
                    </a:lnTo>
                    <a:lnTo>
                      <a:pt x="537" y="329"/>
                    </a:lnTo>
                    <a:lnTo>
                      <a:pt x="553" y="325"/>
                    </a:lnTo>
                    <a:lnTo>
                      <a:pt x="569" y="321"/>
                    </a:lnTo>
                    <a:lnTo>
                      <a:pt x="584" y="317"/>
                    </a:lnTo>
                    <a:lnTo>
                      <a:pt x="600" y="313"/>
                    </a:lnTo>
                    <a:lnTo>
                      <a:pt x="615" y="309"/>
                    </a:lnTo>
                    <a:lnTo>
                      <a:pt x="631" y="305"/>
                    </a:lnTo>
                    <a:lnTo>
                      <a:pt x="647" y="301"/>
                    </a:lnTo>
                    <a:lnTo>
                      <a:pt x="662" y="297"/>
                    </a:lnTo>
                    <a:lnTo>
                      <a:pt x="678" y="293"/>
                    </a:lnTo>
                    <a:lnTo>
                      <a:pt x="693" y="289"/>
                    </a:lnTo>
                    <a:lnTo>
                      <a:pt x="709" y="285"/>
                    </a:lnTo>
                    <a:lnTo>
                      <a:pt x="724" y="281"/>
                    </a:lnTo>
                    <a:lnTo>
                      <a:pt x="740" y="277"/>
                    </a:lnTo>
                    <a:lnTo>
                      <a:pt x="755" y="273"/>
                    </a:lnTo>
                    <a:lnTo>
                      <a:pt x="771" y="269"/>
                    </a:lnTo>
                    <a:lnTo>
                      <a:pt x="773" y="264"/>
                    </a:lnTo>
                    <a:lnTo>
                      <a:pt x="776" y="259"/>
                    </a:lnTo>
                    <a:lnTo>
                      <a:pt x="778" y="254"/>
                    </a:lnTo>
                    <a:lnTo>
                      <a:pt x="781" y="248"/>
                    </a:lnTo>
                    <a:lnTo>
                      <a:pt x="783" y="243"/>
                    </a:lnTo>
                    <a:lnTo>
                      <a:pt x="785" y="237"/>
                    </a:lnTo>
                    <a:lnTo>
                      <a:pt x="788" y="232"/>
                    </a:lnTo>
                    <a:lnTo>
                      <a:pt x="790" y="227"/>
                    </a:lnTo>
                    <a:lnTo>
                      <a:pt x="774" y="212"/>
                    </a:lnTo>
                    <a:lnTo>
                      <a:pt x="758" y="197"/>
                    </a:lnTo>
                    <a:lnTo>
                      <a:pt x="741" y="182"/>
                    </a:lnTo>
                    <a:lnTo>
                      <a:pt x="723" y="167"/>
                    </a:lnTo>
                    <a:lnTo>
                      <a:pt x="705" y="152"/>
                    </a:lnTo>
                    <a:lnTo>
                      <a:pt x="686" y="138"/>
                    </a:lnTo>
                    <a:lnTo>
                      <a:pt x="666" y="123"/>
                    </a:lnTo>
                    <a:lnTo>
                      <a:pt x="647" y="109"/>
                    </a:lnTo>
                    <a:lnTo>
                      <a:pt x="628" y="95"/>
                    </a:lnTo>
                    <a:lnTo>
                      <a:pt x="608" y="81"/>
                    </a:lnTo>
                    <a:lnTo>
                      <a:pt x="589" y="68"/>
                    </a:lnTo>
                    <a:lnTo>
                      <a:pt x="570" y="55"/>
                    </a:lnTo>
                    <a:lnTo>
                      <a:pt x="552" y="43"/>
                    </a:lnTo>
                    <a:lnTo>
                      <a:pt x="534" y="32"/>
                    </a:lnTo>
                    <a:lnTo>
                      <a:pt x="517" y="21"/>
                    </a:lnTo>
                    <a:lnTo>
                      <a:pt x="500" y="11"/>
                    </a:lnTo>
                    <a:lnTo>
                      <a:pt x="489" y="6"/>
                    </a:lnTo>
                    <a:lnTo>
                      <a:pt x="478" y="3"/>
                    </a:lnTo>
                    <a:lnTo>
                      <a:pt x="468" y="1"/>
                    </a:lnTo>
                    <a:lnTo>
                      <a:pt x="458" y="0"/>
                    </a:lnTo>
                    <a:lnTo>
                      <a:pt x="448" y="0"/>
                    </a:lnTo>
                    <a:lnTo>
                      <a:pt x="439" y="1"/>
                    </a:lnTo>
                    <a:lnTo>
                      <a:pt x="431" y="3"/>
                    </a:lnTo>
                    <a:lnTo>
                      <a:pt x="423" y="4"/>
                    </a:lnTo>
                    <a:lnTo>
                      <a:pt x="416" y="7"/>
                    </a:lnTo>
                    <a:lnTo>
                      <a:pt x="409" y="10"/>
                    </a:lnTo>
                    <a:lnTo>
                      <a:pt x="402" y="14"/>
                    </a:lnTo>
                    <a:lnTo>
                      <a:pt x="397" y="17"/>
                    </a:lnTo>
                    <a:lnTo>
                      <a:pt x="392" y="21"/>
                    </a:lnTo>
                    <a:lnTo>
                      <a:pt x="387" y="23"/>
                    </a:lnTo>
                    <a:lnTo>
                      <a:pt x="383" y="26"/>
                    </a:lnTo>
                    <a:lnTo>
                      <a:pt x="380" y="29"/>
                    </a:lnTo>
                    <a:lnTo>
                      <a:pt x="358" y="36"/>
                    </a:lnTo>
                    <a:lnTo>
                      <a:pt x="336" y="42"/>
                    </a:lnTo>
                    <a:lnTo>
                      <a:pt x="315" y="48"/>
                    </a:lnTo>
                    <a:lnTo>
                      <a:pt x="294" y="54"/>
                    </a:lnTo>
                    <a:lnTo>
                      <a:pt x="274" y="59"/>
                    </a:lnTo>
                    <a:lnTo>
                      <a:pt x="254" y="65"/>
                    </a:lnTo>
                    <a:lnTo>
                      <a:pt x="233" y="70"/>
                    </a:lnTo>
                    <a:lnTo>
                      <a:pt x="213" y="75"/>
                    </a:lnTo>
                    <a:lnTo>
                      <a:pt x="193" y="81"/>
                    </a:lnTo>
                    <a:lnTo>
                      <a:pt x="174" y="86"/>
                    </a:lnTo>
                    <a:lnTo>
                      <a:pt x="154" y="91"/>
                    </a:lnTo>
                    <a:lnTo>
                      <a:pt x="133" y="96"/>
                    </a:lnTo>
                    <a:lnTo>
                      <a:pt x="113" y="101"/>
                    </a:lnTo>
                    <a:lnTo>
                      <a:pt x="93" y="107"/>
                    </a:lnTo>
                    <a:lnTo>
                      <a:pt x="72" y="11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C6C9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6" name="Freeform 250"/>
              <p:cNvSpPr>
                <a:spLocks/>
              </p:cNvSpPr>
              <p:nvPr/>
            </p:nvSpPr>
            <p:spPr bwMode="auto">
              <a:xfrm>
                <a:off x="3387328" y="4346178"/>
                <a:ext cx="752078" cy="384969"/>
              </a:xfrm>
              <a:custGeom>
                <a:avLst/>
                <a:gdLst/>
                <a:ahLst/>
                <a:cxnLst>
                  <a:cxn ang="0">
                    <a:pos x="47" y="111"/>
                  </a:cxn>
                  <a:cxn ang="0">
                    <a:pos x="34" y="116"/>
                  </a:cxn>
                  <a:cxn ang="0">
                    <a:pos x="21" y="121"/>
                  </a:cxn>
                  <a:cxn ang="0">
                    <a:pos x="7" y="127"/>
                  </a:cxn>
                  <a:cxn ang="0">
                    <a:pos x="10" y="149"/>
                  </a:cxn>
                  <a:cxn ang="0">
                    <a:pos x="34" y="187"/>
                  </a:cxn>
                  <a:cxn ang="0">
                    <a:pos x="64" y="224"/>
                  </a:cxn>
                  <a:cxn ang="0">
                    <a:pos x="99" y="259"/>
                  </a:cxn>
                  <a:cxn ang="0">
                    <a:pos x="137" y="292"/>
                  </a:cxn>
                  <a:cxn ang="0">
                    <a:pos x="176" y="323"/>
                  </a:cxn>
                  <a:cxn ang="0">
                    <a:pos x="217" y="352"/>
                  </a:cxn>
                  <a:cxn ang="0">
                    <a:pos x="255" y="377"/>
                  </a:cxn>
                  <a:cxn ang="0">
                    <a:pos x="288" y="384"/>
                  </a:cxn>
                  <a:cxn ang="0">
                    <a:pos x="317" y="377"/>
                  </a:cxn>
                  <a:cxn ang="0">
                    <a:pos x="346" y="369"/>
                  </a:cxn>
                  <a:cxn ang="0">
                    <a:pos x="375" y="362"/>
                  </a:cxn>
                  <a:cxn ang="0">
                    <a:pos x="404" y="354"/>
                  </a:cxn>
                  <a:cxn ang="0">
                    <a:pos x="433" y="348"/>
                  </a:cxn>
                  <a:cxn ang="0">
                    <a:pos x="462" y="340"/>
                  </a:cxn>
                  <a:cxn ang="0">
                    <a:pos x="491" y="333"/>
                  </a:cxn>
                  <a:cxn ang="0">
                    <a:pos x="520" y="325"/>
                  </a:cxn>
                  <a:cxn ang="0">
                    <a:pos x="549" y="318"/>
                  </a:cxn>
                  <a:cxn ang="0">
                    <a:pos x="578" y="310"/>
                  </a:cxn>
                  <a:cxn ang="0">
                    <a:pos x="607" y="303"/>
                  </a:cxn>
                  <a:cxn ang="0">
                    <a:pos x="636" y="295"/>
                  </a:cxn>
                  <a:cxn ang="0">
                    <a:pos x="666" y="288"/>
                  </a:cxn>
                  <a:cxn ang="0">
                    <a:pos x="694" y="280"/>
                  </a:cxn>
                  <a:cxn ang="0">
                    <a:pos x="724" y="273"/>
                  </a:cxn>
                  <a:cxn ang="0">
                    <a:pos x="741" y="264"/>
                  </a:cxn>
                  <a:cxn ang="0">
                    <a:pos x="746" y="254"/>
                  </a:cxn>
                  <a:cxn ang="0">
                    <a:pos x="751" y="243"/>
                  </a:cxn>
                  <a:cxn ang="0">
                    <a:pos x="756" y="232"/>
                  </a:cxn>
                  <a:cxn ang="0">
                    <a:pos x="743" y="212"/>
                  </a:cxn>
                  <a:cxn ang="0">
                    <a:pos x="709" y="182"/>
                  </a:cxn>
                  <a:cxn ang="0">
                    <a:pos x="672" y="152"/>
                  </a:cxn>
                  <a:cxn ang="0">
                    <a:pos x="634" y="123"/>
                  </a:cxn>
                  <a:cxn ang="0">
                    <a:pos x="595" y="94"/>
                  </a:cxn>
                  <a:cxn ang="0">
                    <a:pos x="557" y="68"/>
                  </a:cxn>
                  <a:cxn ang="0">
                    <a:pos x="520" y="44"/>
                  </a:cxn>
                  <a:cxn ang="0">
                    <a:pos x="486" y="22"/>
                  </a:cxn>
                  <a:cxn ang="0">
                    <a:pos x="458" y="7"/>
                  </a:cxn>
                  <a:cxn ang="0">
                    <a:pos x="437" y="1"/>
                  </a:cxn>
                  <a:cxn ang="0">
                    <a:pos x="417" y="0"/>
                  </a:cxn>
                  <a:cxn ang="0">
                    <a:pos x="399" y="2"/>
                  </a:cxn>
                  <a:cxn ang="0">
                    <a:pos x="383" y="7"/>
                  </a:cxn>
                  <a:cxn ang="0">
                    <a:pos x="369" y="14"/>
                  </a:cxn>
                  <a:cxn ang="0">
                    <a:pos x="359" y="20"/>
                  </a:cxn>
                  <a:cxn ang="0">
                    <a:pos x="351" y="26"/>
                  </a:cxn>
                  <a:cxn ang="0">
                    <a:pos x="329" y="34"/>
                  </a:cxn>
                  <a:cxn ang="0">
                    <a:pos x="291" y="44"/>
                  </a:cxn>
                  <a:cxn ang="0">
                    <a:pos x="254" y="55"/>
                  </a:cxn>
                  <a:cxn ang="0">
                    <a:pos x="218" y="64"/>
                  </a:cxn>
                  <a:cxn ang="0">
                    <a:pos x="183" y="74"/>
                  </a:cxn>
                  <a:cxn ang="0">
                    <a:pos x="147" y="84"/>
                  </a:cxn>
                  <a:cxn ang="0">
                    <a:pos x="111" y="94"/>
                  </a:cxn>
                  <a:cxn ang="0">
                    <a:pos x="73" y="104"/>
                  </a:cxn>
                </a:cxnLst>
                <a:rect l="0" t="0" r="r" b="b"/>
                <a:pathLst>
                  <a:path w="758" h="388">
                    <a:moveTo>
                      <a:pt x="54" y="109"/>
                    </a:moveTo>
                    <a:lnTo>
                      <a:pt x="47" y="111"/>
                    </a:lnTo>
                    <a:lnTo>
                      <a:pt x="41" y="114"/>
                    </a:lnTo>
                    <a:lnTo>
                      <a:pt x="34" y="116"/>
                    </a:lnTo>
                    <a:lnTo>
                      <a:pt x="27" y="119"/>
                    </a:lnTo>
                    <a:lnTo>
                      <a:pt x="21" y="121"/>
                    </a:lnTo>
                    <a:lnTo>
                      <a:pt x="14" y="124"/>
                    </a:lnTo>
                    <a:lnTo>
                      <a:pt x="7" y="127"/>
                    </a:lnTo>
                    <a:lnTo>
                      <a:pt x="0" y="130"/>
                    </a:lnTo>
                    <a:lnTo>
                      <a:pt x="10" y="149"/>
                    </a:lnTo>
                    <a:lnTo>
                      <a:pt x="21" y="168"/>
                    </a:lnTo>
                    <a:lnTo>
                      <a:pt x="34" y="187"/>
                    </a:lnTo>
                    <a:lnTo>
                      <a:pt x="48" y="206"/>
                    </a:lnTo>
                    <a:lnTo>
                      <a:pt x="64" y="224"/>
                    </a:lnTo>
                    <a:lnTo>
                      <a:pt x="81" y="241"/>
                    </a:lnTo>
                    <a:lnTo>
                      <a:pt x="99" y="259"/>
                    </a:lnTo>
                    <a:lnTo>
                      <a:pt x="118" y="276"/>
                    </a:lnTo>
                    <a:lnTo>
                      <a:pt x="137" y="292"/>
                    </a:lnTo>
                    <a:lnTo>
                      <a:pt x="157" y="308"/>
                    </a:lnTo>
                    <a:lnTo>
                      <a:pt x="176" y="323"/>
                    </a:lnTo>
                    <a:lnTo>
                      <a:pt x="196" y="338"/>
                    </a:lnTo>
                    <a:lnTo>
                      <a:pt x="217" y="352"/>
                    </a:lnTo>
                    <a:lnTo>
                      <a:pt x="236" y="365"/>
                    </a:lnTo>
                    <a:lnTo>
                      <a:pt x="255" y="377"/>
                    </a:lnTo>
                    <a:lnTo>
                      <a:pt x="273" y="388"/>
                    </a:lnTo>
                    <a:lnTo>
                      <a:pt x="288" y="384"/>
                    </a:lnTo>
                    <a:lnTo>
                      <a:pt x="302" y="380"/>
                    </a:lnTo>
                    <a:lnTo>
                      <a:pt x="317" y="377"/>
                    </a:lnTo>
                    <a:lnTo>
                      <a:pt x="332" y="373"/>
                    </a:lnTo>
                    <a:lnTo>
                      <a:pt x="346" y="369"/>
                    </a:lnTo>
                    <a:lnTo>
                      <a:pt x="360" y="366"/>
                    </a:lnTo>
                    <a:lnTo>
                      <a:pt x="375" y="362"/>
                    </a:lnTo>
                    <a:lnTo>
                      <a:pt x="390" y="359"/>
                    </a:lnTo>
                    <a:lnTo>
                      <a:pt x="404" y="354"/>
                    </a:lnTo>
                    <a:lnTo>
                      <a:pt x="418" y="351"/>
                    </a:lnTo>
                    <a:lnTo>
                      <a:pt x="433" y="348"/>
                    </a:lnTo>
                    <a:lnTo>
                      <a:pt x="448" y="344"/>
                    </a:lnTo>
                    <a:lnTo>
                      <a:pt x="462" y="340"/>
                    </a:lnTo>
                    <a:lnTo>
                      <a:pt x="476" y="336"/>
                    </a:lnTo>
                    <a:lnTo>
                      <a:pt x="491" y="333"/>
                    </a:lnTo>
                    <a:lnTo>
                      <a:pt x="506" y="329"/>
                    </a:lnTo>
                    <a:lnTo>
                      <a:pt x="520" y="325"/>
                    </a:lnTo>
                    <a:lnTo>
                      <a:pt x="535" y="321"/>
                    </a:lnTo>
                    <a:lnTo>
                      <a:pt x="549" y="318"/>
                    </a:lnTo>
                    <a:lnTo>
                      <a:pt x="564" y="314"/>
                    </a:lnTo>
                    <a:lnTo>
                      <a:pt x="578" y="310"/>
                    </a:lnTo>
                    <a:lnTo>
                      <a:pt x="593" y="307"/>
                    </a:lnTo>
                    <a:lnTo>
                      <a:pt x="607" y="303"/>
                    </a:lnTo>
                    <a:lnTo>
                      <a:pt x="622" y="299"/>
                    </a:lnTo>
                    <a:lnTo>
                      <a:pt x="636" y="295"/>
                    </a:lnTo>
                    <a:lnTo>
                      <a:pt x="651" y="292"/>
                    </a:lnTo>
                    <a:lnTo>
                      <a:pt x="666" y="288"/>
                    </a:lnTo>
                    <a:lnTo>
                      <a:pt x="680" y="284"/>
                    </a:lnTo>
                    <a:lnTo>
                      <a:pt x="694" y="280"/>
                    </a:lnTo>
                    <a:lnTo>
                      <a:pt x="709" y="277"/>
                    </a:lnTo>
                    <a:lnTo>
                      <a:pt x="724" y="273"/>
                    </a:lnTo>
                    <a:lnTo>
                      <a:pt x="738" y="269"/>
                    </a:lnTo>
                    <a:lnTo>
                      <a:pt x="741" y="264"/>
                    </a:lnTo>
                    <a:lnTo>
                      <a:pt x="743" y="259"/>
                    </a:lnTo>
                    <a:lnTo>
                      <a:pt x="746" y="254"/>
                    </a:lnTo>
                    <a:lnTo>
                      <a:pt x="748" y="248"/>
                    </a:lnTo>
                    <a:lnTo>
                      <a:pt x="751" y="243"/>
                    </a:lnTo>
                    <a:lnTo>
                      <a:pt x="754" y="237"/>
                    </a:lnTo>
                    <a:lnTo>
                      <a:pt x="756" y="232"/>
                    </a:lnTo>
                    <a:lnTo>
                      <a:pt x="758" y="227"/>
                    </a:lnTo>
                    <a:lnTo>
                      <a:pt x="743" y="212"/>
                    </a:lnTo>
                    <a:lnTo>
                      <a:pt x="727" y="197"/>
                    </a:lnTo>
                    <a:lnTo>
                      <a:pt x="709" y="182"/>
                    </a:lnTo>
                    <a:lnTo>
                      <a:pt x="691" y="167"/>
                    </a:lnTo>
                    <a:lnTo>
                      <a:pt x="672" y="152"/>
                    </a:lnTo>
                    <a:lnTo>
                      <a:pt x="653" y="137"/>
                    </a:lnTo>
                    <a:lnTo>
                      <a:pt x="634" y="123"/>
                    </a:lnTo>
                    <a:lnTo>
                      <a:pt x="615" y="108"/>
                    </a:lnTo>
                    <a:lnTo>
                      <a:pt x="595" y="94"/>
                    </a:lnTo>
                    <a:lnTo>
                      <a:pt x="576" y="81"/>
                    </a:lnTo>
                    <a:lnTo>
                      <a:pt x="557" y="68"/>
                    </a:lnTo>
                    <a:lnTo>
                      <a:pt x="538" y="55"/>
                    </a:lnTo>
                    <a:lnTo>
                      <a:pt x="520" y="44"/>
                    </a:lnTo>
                    <a:lnTo>
                      <a:pt x="502" y="32"/>
                    </a:lnTo>
                    <a:lnTo>
                      <a:pt x="486" y="22"/>
                    </a:lnTo>
                    <a:lnTo>
                      <a:pt x="470" y="12"/>
                    </a:lnTo>
                    <a:lnTo>
                      <a:pt x="458" y="7"/>
                    </a:lnTo>
                    <a:lnTo>
                      <a:pt x="447" y="3"/>
                    </a:lnTo>
                    <a:lnTo>
                      <a:pt x="437" y="1"/>
                    </a:lnTo>
                    <a:lnTo>
                      <a:pt x="426" y="0"/>
                    </a:lnTo>
                    <a:lnTo>
                      <a:pt x="417" y="0"/>
                    </a:lnTo>
                    <a:lnTo>
                      <a:pt x="407" y="0"/>
                    </a:lnTo>
                    <a:lnTo>
                      <a:pt x="399" y="2"/>
                    </a:lnTo>
                    <a:lnTo>
                      <a:pt x="390" y="4"/>
                    </a:lnTo>
                    <a:lnTo>
                      <a:pt x="383" y="7"/>
                    </a:lnTo>
                    <a:lnTo>
                      <a:pt x="376" y="10"/>
                    </a:lnTo>
                    <a:lnTo>
                      <a:pt x="369" y="14"/>
                    </a:lnTo>
                    <a:lnTo>
                      <a:pt x="364" y="17"/>
                    </a:lnTo>
                    <a:lnTo>
                      <a:pt x="359" y="20"/>
                    </a:lnTo>
                    <a:lnTo>
                      <a:pt x="355" y="23"/>
                    </a:lnTo>
                    <a:lnTo>
                      <a:pt x="351" y="26"/>
                    </a:lnTo>
                    <a:lnTo>
                      <a:pt x="349" y="28"/>
                    </a:lnTo>
                    <a:lnTo>
                      <a:pt x="329" y="34"/>
                    </a:lnTo>
                    <a:lnTo>
                      <a:pt x="310" y="39"/>
                    </a:lnTo>
                    <a:lnTo>
                      <a:pt x="291" y="44"/>
                    </a:lnTo>
                    <a:lnTo>
                      <a:pt x="272" y="49"/>
                    </a:lnTo>
                    <a:lnTo>
                      <a:pt x="254" y="55"/>
                    </a:lnTo>
                    <a:lnTo>
                      <a:pt x="236" y="60"/>
                    </a:lnTo>
                    <a:lnTo>
                      <a:pt x="218" y="64"/>
                    </a:lnTo>
                    <a:lnTo>
                      <a:pt x="200" y="70"/>
                    </a:lnTo>
                    <a:lnTo>
                      <a:pt x="183" y="74"/>
                    </a:lnTo>
                    <a:lnTo>
                      <a:pt x="165" y="79"/>
                    </a:lnTo>
                    <a:lnTo>
                      <a:pt x="147" y="84"/>
                    </a:lnTo>
                    <a:lnTo>
                      <a:pt x="129" y="89"/>
                    </a:lnTo>
                    <a:lnTo>
                      <a:pt x="111" y="94"/>
                    </a:lnTo>
                    <a:lnTo>
                      <a:pt x="92" y="98"/>
                    </a:lnTo>
                    <a:lnTo>
                      <a:pt x="73" y="104"/>
                    </a:lnTo>
                    <a:lnTo>
                      <a:pt x="54" y="109"/>
                    </a:lnTo>
                    <a:close/>
                  </a:path>
                </a:pathLst>
              </a:custGeom>
              <a:solidFill>
                <a:srgbClr val="C9CC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7" name="Freeform 251"/>
              <p:cNvSpPr>
                <a:spLocks/>
              </p:cNvSpPr>
              <p:nvPr/>
            </p:nvSpPr>
            <p:spPr bwMode="auto">
              <a:xfrm>
                <a:off x="3421062" y="4346178"/>
                <a:ext cx="719336" cy="376039"/>
              </a:xfrm>
              <a:custGeom>
                <a:avLst/>
                <a:gdLst/>
                <a:ahLst/>
                <a:cxnLst>
                  <a:cxn ang="0">
                    <a:pos x="49" y="103"/>
                  </a:cxn>
                  <a:cxn ang="0">
                    <a:pos x="35" y="108"/>
                  </a:cxn>
                  <a:cxn ang="0">
                    <a:pos x="21" y="113"/>
                  </a:cxn>
                  <a:cxn ang="0">
                    <a:pos x="7" y="118"/>
                  </a:cxn>
                  <a:cxn ang="0">
                    <a:pos x="9" y="140"/>
                  </a:cxn>
                  <a:cxn ang="0">
                    <a:pos x="33" y="178"/>
                  </a:cxn>
                  <a:cxn ang="0">
                    <a:pos x="64" y="215"/>
                  </a:cxn>
                  <a:cxn ang="0">
                    <a:pos x="99" y="250"/>
                  </a:cxn>
                  <a:cxn ang="0">
                    <a:pos x="137" y="284"/>
                  </a:cxn>
                  <a:cxn ang="0">
                    <a:pos x="177" y="315"/>
                  </a:cxn>
                  <a:cxn ang="0">
                    <a:pos x="217" y="343"/>
                  </a:cxn>
                  <a:cxn ang="0">
                    <a:pos x="256" y="368"/>
                  </a:cxn>
                  <a:cxn ang="0">
                    <a:pos x="288" y="376"/>
                  </a:cxn>
                  <a:cxn ang="0">
                    <a:pos x="315" y="369"/>
                  </a:cxn>
                  <a:cxn ang="0">
                    <a:pos x="342" y="362"/>
                  </a:cxn>
                  <a:cxn ang="0">
                    <a:pos x="368" y="356"/>
                  </a:cxn>
                  <a:cxn ang="0">
                    <a:pos x="395" y="349"/>
                  </a:cxn>
                  <a:cxn ang="0">
                    <a:pos x="422" y="342"/>
                  </a:cxn>
                  <a:cxn ang="0">
                    <a:pos x="449" y="335"/>
                  </a:cxn>
                  <a:cxn ang="0">
                    <a:pos x="476" y="328"/>
                  </a:cxn>
                  <a:cxn ang="0">
                    <a:pos x="503" y="321"/>
                  </a:cxn>
                  <a:cxn ang="0">
                    <a:pos x="530" y="314"/>
                  </a:cxn>
                  <a:cxn ang="0">
                    <a:pos x="556" y="307"/>
                  </a:cxn>
                  <a:cxn ang="0">
                    <a:pos x="583" y="300"/>
                  </a:cxn>
                  <a:cxn ang="0">
                    <a:pos x="610" y="293"/>
                  </a:cxn>
                  <a:cxn ang="0">
                    <a:pos x="637" y="286"/>
                  </a:cxn>
                  <a:cxn ang="0">
                    <a:pos x="664" y="280"/>
                  </a:cxn>
                  <a:cxn ang="0">
                    <a:pos x="691" y="273"/>
                  </a:cxn>
                  <a:cxn ang="0">
                    <a:pos x="707" y="264"/>
                  </a:cxn>
                  <a:cxn ang="0">
                    <a:pos x="712" y="254"/>
                  </a:cxn>
                  <a:cxn ang="0">
                    <a:pos x="717" y="243"/>
                  </a:cxn>
                  <a:cxn ang="0">
                    <a:pos x="722" y="232"/>
                  </a:cxn>
                  <a:cxn ang="0">
                    <a:pos x="710" y="212"/>
                  </a:cxn>
                  <a:cxn ang="0">
                    <a:pos x="676" y="182"/>
                  </a:cxn>
                  <a:cxn ang="0">
                    <a:pos x="640" y="152"/>
                  </a:cxn>
                  <a:cxn ang="0">
                    <a:pos x="601" y="123"/>
                  </a:cxn>
                  <a:cxn ang="0">
                    <a:pos x="562" y="94"/>
                  </a:cxn>
                  <a:cxn ang="0">
                    <a:pos x="523" y="68"/>
                  </a:cxn>
                  <a:cxn ang="0">
                    <a:pos x="487" y="44"/>
                  </a:cxn>
                  <a:cxn ang="0">
                    <a:pos x="453" y="23"/>
                  </a:cxn>
                  <a:cxn ang="0">
                    <a:pos x="426" y="8"/>
                  </a:cxn>
                  <a:cxn ang="0">
                    <a:pos x="404" y="1"/>
                  </a:cxn>
                  <a:cxn ang="0">
                    <a:pos x="384" y="0"/>
                  </a:cxn>
                  <a:cxn ang="0">
                    <a:pos x="365" y="2"/>
                  </a:cxn>
                  <a:cxn ang="0">
                    <a:pos x="349" y="7"/>
                  </a:cxn>
                  <a:cxn ang="0">
                    <a:pos x="335" y="14"/>
                  </a:cxn>
                  <a:cxn ang="0">
                    <a:pos x="325" y="20"/>
                  </a:cxn>
                  <a:cxn ang="0">
                    <a:pos x="318" y="26"/>
                  </a:cxn>
                  <a:cxn ang="0">
                    <a:pos x="299" y="32"/>
                  </a:cxn>
                  <a:cxn ang="0">
                    <a:pos x="266" y="41"/>
                  </a:cxn>
                  <a:cxn ang="0">
                    <a:pos x="234" y="50"/>
                  </a:cxn>
                  <a:cxn ang="0">
                    <a:pos x="202" y="59"/>
                  </a:cxn>
                  <a:cxn ang="0">
                    <a:pos x="170" y="68"/>
                  </a:cxn>
                  <a:cxn ang="0">
                    <a:pos x="139" y="77"/>
                  </a:cxn>
                  <a:cxn ang="0">
                    <a:pos x="107" y="86"/>
                  </a:cxn>
                  <a:cxn ang="0">
                    <a:pos x="73" y="96"/>
                  </a:cxn>
                </a:cxnLst>
                <a:rect l="0" t="0" r="r" b="b"/>
                <a:pathLst>
                  <a:path w="725" h="379">
                    <a:moveTo>
                      <a:pt x="56" y="101"/>
                    </a:moveTo>
                    <a:lnTo>
                      <a:pt x="49" y="103"/>
                    </a:lnTo>
                    <a:lnTo>
                      <a:pt x="42" y="105"/>
                    </a:lnTo>
                    <a:lnTo>
                      <a:pt x="35" y="108"/>
                    </a:lnTo>
                    <a:lnTo>
                      <a:pt x="28" y="111"/>
                    </a:lnTo>
                    <a:lnTo>
                      <a:pt x="21" y="113"/>
                    </a:lnTo>
                    <a:lnTo>
                      <a:pt x="14" y="116"/>
                    </a:lnTo>
                    <a:lnTo>
                      <a:pt x="7" y="118"/>
                    </a:lnTo>
                    <a:lnTo>
                      <a:pt x="0" y="120"/>
                    </a:lnTo>
                    <a:lnTo>
                      <a:pt x="9" y="140"/>
                    </a:lnTo>
                    <a:lnTo>
                      <a:pt x="20" y="159"/>
                    </a:lnTo>
                    <a:lnTo>
                      <a:pt x="33" y="178"/>
                    </a:lnTo>
                    <a:lnTo>
                      <a:pt x="47" y="196"/>
                    </a:lnTo>
                    <a:lnTo>
                      <a:pt x="64" y="215"/>
                    </a:lnTo>
                    <a:lnTo>
                      <a:pt x="80" y="233"/>
                    </a:lnTo>
                    <a:lnTo>
                      <a:pt x="99" y="250"/>
                    </a:lnTo>
                    <a:lnTo>
                      <a:pt x="118" y="267"/>
                    </a:lnTo>
                    <a:lnTo>
                      <a:pt x="137" y="284"/>
                    </a:lnTo>
                    <a:lnTo>
                      <a:pt x="157" y="300"/>
                    </a:lnTo>
                    <a:lnTo>
                      <a:pt x="177" y="315"/>
                    </a:lnTo>
                    <a:lnTo>
                      <a:pt x="197" y="329"/>
                    </a:lnTo>
                    <a:lnTo>
                      <a:pt x="217" y="343"/>
                    </a:lnTo>
                    <a:lnTo>
                      <a:pt x="237" y="356"/>
                    </a:lnTo>
                    <a:lnTo>
                      <a:pt x="256" y="368"/>
                    </a:lnTo>
                    <a:lnTo>
                      <a:pt x="275" y="379"/>
                    </a:lnTo>
                    <a:lnTo>
                      <a:pt x="288" y="376"/>
                    </a:lnTo>
                    <a:lnTo>
                      <a:pt x="302" y="372"/>
                    </a:lnTo>
                    <a:lnTo>
                      <a:pt x="315" y="369"/>
                    </a:lnTo>
                    <a:lnTo>
                      <a:pt x="328" y="365"/>
                    </a:lnTo>
                    <a:lnTo>
                      <a:pt x="342" y="362"/>
                    </a:lnTo>
                    <a:lnTo>
                      <a:pt x="355" y="359"/>
                    </a:lnTo>
                    <a:lnTo>
                      <a:pt x="368" y="356"/>
                    </a:lnTo>
                    <a:lnTo>
                      <a:pt x="382" y="352"/>
                    </a:lnTo>
                    <a:lnTo>
                      <a:pt x="395" y="349"/>
                    </a:lnTo>
                    <a:lnTo>
                      <a:pt x="408" y="345"/>
                    </a:lnTo>
                    <a:lnTo>
                      <a:pt x="422" y="342"/>
                    </a:lnTo>
                    <a:lnTo>
                      <a:pt x="436" y="338"/>
                    </a:lnTo>
                    <a:lnTo>
                      <a:pt x="449" y="335"/>
                    </a:lnTo>
                    <a:lnTo>
                      <a:pt x="463" y="331"/>
                    </a:lnTo>
                    <a:lnTo>
                      <a:pt x="476" y="328"/>
                    </a:lnTo>
                    <a:lnTo>
                      <a:pt x="490" y="324"/>
                    </a:lnTo>
                    <a:lnTo>
                      <a:pt x="503" y="321"/>
                    </a:lnTo>
                    <a:lnTo>
                      <a:pt x="516" y="318"/>
                    </a:lnTo>
                    <a:lnTo>
                      <a:pt x="530" y="314"/>
                    </a:lnTo>
                    <a:lnTo>
                      <a:pt x="543" y="311"/>
                    </a:lnTo>
                    <a:lnTo>
                      <a:pt x="556" y="307"/>
                    </a:lnTo>
                    <a:lnTo>
                      <a:pt x="570" y="304"/>
                    </a:lnTo>
                    <a:lnTo>
                      <a:pt x="583" y="300"/>
                    </a:lnTo>
                    <a:lnTo>
                      <a:pt x="596" y="297"/>
                    </a:lnTo>
                    <a:lnTo>
                      <a:pt x="610" y="293"/>
                    </a:lnTo>
                    <a:lnTo>
                      <a:pt x="624" y="290"/>
                    </a:lnTo>
                    <a:lnTo>
                      <a:pt x="637" y="286"/>
                    </a:lnTo>
                    <a:lnTo>
                      <a:pt x="651" y="283"/>
                    </a:lnTo>
                    <a:lnTo>
                      <a:pt x="664" y="280"/>
                    </a:lnTo>
                    <a:lnTo>
                      <a:pt x="677" y="276"/>
                    </a:lnTo>
                    <a:lnTo>
                      <a:pt x="691" y="273"/>
                    </a:lnTo>
                    <a:lnTo>
                      <a:pt x="704" y="269"/>
                    </a:lnTo>
                    <a:lnTo>
                      <a:pt x="707" y="264"/>
                    </a:lnTo>
                    <a:lnTo>
                      <a:pt x="710" y="259"/>
                    </a:lnTo>
                    <a:lnTo>
                      <a:pt x="712" y="254"/>
                    </a:lnTo>
                    <a:lnTo>
                      <a:pt x="715" y="248"/>
                    </a:lnTo>
                    <a:lnTo>
                      <a:pt x="717" y="243"/>
                    </a:lnTo>
                    <a:lnTo>
                      <a:pt x="720" y="237"/>
                    </a:lnTo>
                    <a:lnTo>
                      <a:pt x="722" y="232"/>
                    </a:lnTo>
                    <a:lnTo>
                      <a:pt x="725" y="227"/>
                    </a:lnTo>
                    <a:lnTo>
                      <a:pt x="710" y="212"/>
                    </a:lnTo>
                    <a:lnTo>
                      <a:pt x="694" y="197"/>
                    </a:lnTo>
                    <a:lnTo>
                      <a:pt x="676" y="182"/>
                    </a:lnTo>
                    <a:lnTo>
                      <a:pt x="658" y="167"/>
                    </a:lnTo>
                    <a:lnTo>
                      <a:pt x="640" y="152"/>
                    </a:lnTo>
                    <a:lnTo>
                      <a:pt x="620" y="137"/>
                    </a:lnTo>
                    <a:lnTo>
                      <a:pt x="601" y="123"/>
                    </a:lnTo>
                    <a:lnTo>
                      <a:pt x="582" y="108"/>
                    </a:lnTo>
                    <a:lnTo>
                      <a:pt x="562" y="94"/>
                    </a:lnTo>
                    <a:lnTo>
                      <a:pt x="542" y="81"/>
                    </a:lnTo>
                    <a:lnTo>
                      <a:pt x="523" y="68"/>
                    </a:lnTo>
                    <a:lnTo>
                      <a:pt x="504" y="56"/>
                    </a:lnTo>
                    <a:lnTo>
                      <a:pt x="487" y="44"/>
                    </a:lnTo>
                    <a:lnTo>
                      <a:pt x="469" y="33"/>
                    </a:lnTo>
                    <a:lnTo>
                      <a:pt x="453" y="23"/>
                    </a:lnTo>
                    <a:lnTo>
                      <a:pt x="438" y="14"/>
                    </a:lnTo>
                    <a:lnTo>
                      <a:pt x="426" y="8"/>
                    </a:lnTo>
                    <a:lnTo>
                      <a:pt x="415" y="4"/>
                    </a:lnTo>
                    <a:lnTo>
                      <a:pt x="404" y="1"/>
                    </a:lnTo>
                    <a:lnTo>
                      <a:pt x="394" y="0"/>
                    </a:lnTo>
                    <a:lnTo>
                      <a:pt x="384" y="0"/>
                    </a:lnTo>
                    <a:lnTo>
                      <a:pt x="374" y="0"/>
                    </a:lnTo>
                    <a:lnTo>
                      <a:pt x="365" y="2"/>
                    </a:lnTo>
                    <a:lnTo>
                      <a:pt x="357" y="4"/>
                    </a:lnTo>
                    <a:lnTo>
                      <a:pt x="349" y="7"/>
                    </a:lnTo>
                    <a:lnTo>
                      <a:pt x="342" y="10"/>
                    </a:lnTo>
                    <a:lnTo>
                      <a:pt x="335" y="14"/>
                    </a:lnTo>
                    <a:lnTo>
                      <a:pt x="330" y="17"/>
                    </a:lnTo>
                    <a:lnTo>
                      <a:pt x="325" y="20"/>
                    </a:lnTo>
                    <a:lnTo>
                      <a:pt x="321" y="23"/>
                    </a:lnTo>
                    <a:lnTo>
                      <a:pt x="318" y="26"/>
                    </a:lnTo>
                    <a:lnTo>
                      <a:pt x="316" y="27"/>
                    </a:lnTo>
                    <a:lnTo>
                      <a:pt x="299" y="32"/>
                    </a:lnTo>
                    <a:lnTo>
                      <a:pt x="282" y="37"/>
                    </a:lnTo>
                    <a:lnTo>
                      <a:pt x="266" y="41"/>
                    </a:lnTo>
                    <a:lnTo>
                      <a:pt x="249" y="46"/>
                    </a:lnTo>
                    <a:lnTo>
                      <a:pt x="234" y="50"/>
                    </a:lnTo>
                    <a:lnTo>
                      <a:pt x="218" y="55"/>
                    </a:lnTo>
                    <a:lnTo>
                      <a:pt x="202" y="59"/>
                    </a:lnTo>
                    <a:lnTo>
                      <a:pt x="187" y="64"/>
                    </a:lnTo>
                    <a:lnTo>
                      <a:pt x="170" y="68"/>
                    </a:lnTo>
                    <a:lnTo>
                      <a:pt x="155" y="72"/>
                    </a:lnTo>
                    <a:lnTo>
                      <a:pt x="139" y="77"/>
                    </a:lnTo>
                    <a:lnTo>
                      <a:pt x="123" y="82"/>
                    </a:lnTo>
                    <a:lnTo>
                      <a:pt x="107" y="86"/>
                    </a:lnTo>
                    <a:lnTo>
                      <a:pt x="91" y="91"/>
                    </a:lnTo>
                    <a:lnTo>
                      <a:pt x="73" y="96"/>
                    </a:lnTo>
                    <a:lnTo>
                      <a:pt x="56" y="101"/>
                    </a:lnTo>
                    <a:close/>
                  </a:path>
                </a:pathLst>
              </a:custGeom>
              <a:solidFill>
                <a:srgbClr val="C9CC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8" name="Freeform 252"/>
              <p:cNvSpPr>
                <a:spLocks/>
              </p:cNvSpPr>
              <p:nvPr/>
            </p:nvSpPr>
            <p:spPr bwMode="auto">
              <a:xfrm>
                <a:off x="3452812" y="4345186"/>
                <a:ext cx="688578" cy="369094"/>
              </a:xfrm>
              <a:custGeom>
                <a:avLst/>
                <a:gdLst/>
                <a:ahLst/>
                <a:cxnLst>
                  <a:cxn ang="0">
                    <a:pos x="52" y="95"/>
                  </a:cxn>
                  <a:cxn ang="0">
                    <a:pos x="38" y="101"/>
                  </a:cxn>
                  <a:cxn ang="0">
                    <a:pos x="23" y="105"/>
                  </a:cxn>
                  <a:cxn ang="0">
                    <a:pos x="8" y="110"/>
                  </a:cxn>
                  <a:cxn ang="0">
                    <a:pos x="10" y="132"/>
                  </a:cxn>
                  <a:cxn ang="0">
                    <a:pos x="34" y="170"/>
                  </a:cxn>
                  <a:cxn ang="0">
                    <a:pos x="65" y="207"/>
                  </a:cxn>
                  <a:cxn ang="0">
                    <a:pos x="101" y="242"/>
                  </a:cxn>
                  <a:cxn ang="0">
                    <a:pos x="139" y="276"/>
                  </a:cxn>
                  <a:cxn ang="0">
                    <a:pos x="179" y="307"/>
                  </a:cxn>
                  <a:cxn ang="0">
                    <a:pos x="220" y="335"/>
                  </a:cxn>
                  <a:cxn ang="0">
                    <a:pos x="259" y="361"/>
                  </a:cxn>
                  <a:cxn ang="0">
                    <a:pos x="289" y="369"/>
                  </a:cxn>
                  <a:cxn ang="0">
                    <a:pos x="314" y="362"/>
                  </a:cxn>
                  <a:cxn ang="0">
                    <a:pos x="339" y="356"/>
                  </a:cxn>
                  <a:cxn ang="0">
                    <a:pos x="363" y="350"/>
                  </a:cxn>
                  <a:cxn ang="0">
                    <a:pos x="388" y="343"/>
                  </a:cxn>
                  <a:cxn ang="0">
                    <a:pos x="413" y="337"/>
                  </a:cxn>
                  <a:cxn ang="0">
                    <a:pos x="437" y="331"/>
                  </a:cxn>
                  <a:cxn ang="0">
                    <a:pos x="462" y="324"/>
                  </a:cxn>
                  <a:cxn ang="0">
                    <a:pos x="487" y="318"/>
                  </a:cxn>
                  <a:cxn ang="0">
                    <a:pos x="512" y="312"/>
                  </a:cxn>
                  <a:cxn ang="0">
                    <a:pos x="536" y="305"/>
                  </a:cxn>
                  <a:cxn ang="0">
                    <a:pos x="561" y="299"/>
                  </a:cxn>
                  <a:cxn ang="0">
                    <a:pos x="586" y="293"/>
                  </a:cxn>
                  <a:cxn ang="0">
                    <a:pos x="610" y="286"/>
                  </a:cxn>
                  <a:cxn ang="0">
                    <a:pos x="635" y="280"/>
                  </a:cxn>
                  <a:cxn ang="0">
                    <a:pos x="660" y="274"/>
                  </a:cxn>
                  <a:cxn ang="0">
                    <a:pos x="675" y="265"/>
                  </a:cxn>
                  <a:cxn ang="0">
                    <a:pos x="681" y="255"/>
                  </a:cxn>
                  <a:cxn ang="0">
                    <a:pos x="686" y="244"/>
                  </a:cxn>
                  <a:cxn ang="0">
                    <a:pos x="692" y="233"/>
                  </a:cxn>
                  <a:cxn ang="0">
                    <a:pos x="679" y="213"/>
                  </a:cxn>
                  <a:cxn ang="0">
                    <a:pos x="645" y="183"/>
                  </a:cxn>
                  <a:cxn ang="0">
                    <a:pos x="608" y="152"/>
                  </a:cxn>
                  <a:cxn ang="0">
                    <a:pos x="569" y="123"/>
                  </a:cxn>
                  <a:cxn ang="0">
                    <a:pos x="530" y="95"/>
                  </a:cxn>
                  <a:cxn ang="0">
                    <a:pos x="492" y="69"/>
                  </a:cxn>
                  <a:cxn ang="0">
                    <a:pos x="456" y="45"/>
                  </a:cxn>
                  <a:cxn ang="0">
                    <a:pos x="423" y="24"/>
                  </a:cxn>
                  <a:cxn ang="0">
                    <a:pos x="397" y="9"/>
                  </a:cxn>
                  <a:cxn ang="0">
                    <a:pos x="374" y="2"/>
                  </a:cxn>
                  <a:cxn ang="0">
                    <a:pos x="353" y="0"/>
                  </a:cxn>
                  <a:cxn ang="0">
                    <a:pos x="333" y="3"/>
                  </a:cxn>
                  <a:cxn ang="0">
                    <a:pos x="317" y="8"/>
                  </a:cxn>
                  <a:cxn ang="0">
                    <a:pos x="303" y="15"/>
                  </a:cxn>
                  <a:cxn ang="0">
                    <a:pos x="293" y="21"/>
                  </a:cxn>
                  <a:cxn ang="0">
                    <a:pos x="287" y="26"/>
                  </a:cxn>
                  <a:cxn ang="0">
                    <a:pos x="271" y="31"/>
                  </a:cxn>
                  <a:cxn ang="0">
                    <a:pos x="243" y="39"/>
                  </a:cxn>
                  <a:cxn ang="0">
                    <a:pos x="215" y="47"/>
                  </a:cxn>
                  <a:cxn ang="0">
                    <a:pos x="188" y="55"/>
                  </a:cxn>
                  <a:cxn ang="0">
                    <a:pos x="161" y="63"/>
                  </a:cxn>
                  <a:cxn ang="0">
                    <a:pos x="133" y="71"/>
                  </a:cxn>
                  <a:cxn ang="0">
                    <a:pos x="105" y="80"/>
                  </a:cxn>
                  <a:cxn ang="0">
                    <a:pos x="75" y="88"/>
                  </a:cxn>
                </a:cxnLst>
                <a:rect l="0" t="0" r="r" b="b"/>
                <a:pathLst>
                  <a:path w="694" h="372">
                    <a:moveTo>
                      <a:pt x="60" y="93"/>
                    </a:moveTo>
                    <a:lnTo>
                      <a:pt x="52" y="95"/>
                    </a:lnTo>
                    <a:lnTo>
                      <a:pt x="45" y="98"/>
                    </a:lnTo>
                    <a:lnTo>
                      <a:pt x="38" y="101"/>
                    </a:lnTo>
                    <a:lnTo>
                      <a:pt x="30" y="103"/>
                    </a:lnTo>
                    <a:lnTo>
                      <a:pt x="23" y="105"/>
                    </a:lnTo>
                    <a:lnTo>
                      <a:pt x="15" y="108"/>
                    </a:lnTo>
                    <a:lnTo>
                      <a:pt x="8" y="110"/>
                    </a:lnTo>
                    <a:lnTo>
                      <a:pt x="0" y="113"/>
                    </a:lnTo>
                    <a:lnTo>
                      <a:pt x="10" y="132"/>
                    </a:lnTo>
                    <a:lnTo>
                      <a:pt x="21" y="151"/>
                    </a:lnTo>
                    <a:lnTo>
                      <a:pt x="34" y="170"/>
                    </a:lnTo>
                    <a:lnTo>
                      <a:pt x="49" y="189"/>
                    </a:lnTo>
                    <a:lnTo>
                      <a:pt x="65" y="207"/>
                    </a:lnTo>
                    <a:lnTo>
                      <a:pt x="82" y="225"/>
                    </a:lnTo>
                    <a:lnTo>
                      <a:pt x="101" y="242"/>
                    </a:lnTo>
                    <a:lnTo>
                      <a:pt x="119" y="259"/>
                    </a:lnTo>
                    <a:lnTo>
                      <a:pt x="139" y="276"/>
                    </a:lnTo>
                    <a:lnTo>
                      <a:pt x="159" y="292"/>
                    </a:lnTo>
                    <a:lnTo>
                      <a:pt x="179" y="307"/>
                    </a:lnTo>
                    <a:lnTo>
                      <a:pt x="199" y="321"/>
                    </a:lnTo>
                    <a:lnTo>
                      <a:pt x="220" y="335"/>
                    </a:lnTo>
                    <a:lnTo>
                      <a:pt x="240" y="349"/>
                    </a:lnTo>
                    <a:lnTo>
                      <a:pt x="259" y="361"/>
                    </a:lnTo>
                    <a:lnTo>
                      <a:pt x="277" y="372"/>
                    </a:lnTo>
                    <a:lnTo>
                      <a:pt x="289" y="369"/>
                    </a:lnTo>
                    <a:lnTo>
                      <a:pt x="302" y="365"/>
                    </a:lnTo>
                    <a:lnTo>
                      <a:pt x="314" y="362"/>
                    </a:lnTo>
                    <a:lnTo>
                      <a:pt x="326" y="359"/>
                    </a:lnTo>
                    <a:lnTo>
                      <a:pt x="339" y="356"/>
                    </a:lnTo>
                    <a:lnTo>
                      <a:pt x="351" y="353"/>
                    </a:lnTo>
                    <a:lnTo>
                      <a:pt x="363" y="350"/>
                    </a:lnTo>
                    <a:lnTo>
                      <a:pt x="376" y="346"/>
                    </a:lnTo>
                    <a:lnTo>
                      <a:pt x="388" y="343"/>
                    </a:lnTo>
                    <a:lnTo>
                      <a:pt x="401" y="340"/>
                    </a:lnTo>
                    <a:lnTo>
                      <a:pt x="413" y="337"/>
                    </a:lnTo>
                    <a:lnTo>
                      <a:pt x="425" y="334"/>
                    </a:lnTo>
                    <a:lnTo>
                      <a:pt x="437" y="331"/>
                    </a:lnTo>
                    <a:lnTo>
                      <a:pt x="450" y="327"/>
                    </a:lnTo>
                    <a:lnTo>
                      <a:pt x="462" y="324"/>
                    </a:lnTo>
                    <a:lnTo>
                      <a:pt x="475" y="321"/>
                    </a:lnTo>
                    <a:lnTo>
                      <a:pt x="487" y="318"/>
                    </a:lnTo>
                    <a:lnTo>
                      <a:pt x="499" y="315"/>
                    </a:lnTo>
                    <a:lnTo>
                      <a:pt x="512" y="312"/>
                    </a:lnTo>
                    <a:lnTo>
                      <a:pt x="524" y="308"/>
                    </a:lnTo>
                    <a:lnTo>
                      <a:pt x="536" y="305"/>
                    </a:lnTo>
                    <a:lnTo>
                      <a:pt x="548" y="302"/>
                    </a:lnTo>
                    <a:lnTo>
                      <a:pt x="561" y="299"/>
                    </a:lnTo>
                    <a:lnTo>
                      <a:pt x="573" y="295"/>
                    </a:lnTo>
                    <a:lnTo>
                      <a:pt x="586" y="293"/>
                    </a:lnTo>
                    <a:lnTo>
                      <a:pt x="598" y="289"/>
                    </a:lnTo>
                    <a:lnTo>
                      <a:pt x="610" y="286"/>
                    </a:lnTo>
                    <a:lnTo>
                      <a:pt x="623" y="283"/>
                    </a:lnTo>
                    <a:lnTo>
                      <a:pt x="635" y="280"/>
                    </a:lnTo>
                    <a:lnTo>
                      <a:pt x="647" y="276"/>
                    </a:lnTo>
                    <a:lnTo>
                      <a:pt x="660" y="274"/>
                    </a:lnTo>
                    <a:lnTo>
                      <a:pt x="672" y="270"/>
                    </a:lnTo>
                    <a:lnTo>
                      <a:pt x="675" y="265"/>
                    </a:lnTo>
                    <a:lnTo>
                      <a:pt x="678" y="260"/>
                    </a:lnTo>
                    <a:lnTo>
                      <a:pt x="681" y="255"/>
                    </a:lnTo>
                    <a:lnTo>
                      <a:pt x="684" y="249"/>
                    </a:lnTo>
                    <a:lnTo>
                      <a:pt x="686" y="244"/>
                    </a:lnTo>
                    <a:lnTo>
                      <a:pt x="689" y="238"/>
                    </a:lnTo>
                    <a:lnTo>
                      <a:pt x="692" y="233"/>
                    </a:lnTo>
                    <a:lnTo>
                      <a:pt x="694" y="228"/>
                    </a:lnTo>
                    <a:lnTo>
                      <a:pt x="679" y="213"/>
                    </a:lnTo>
                    <a:lnTo>
                      <a:pt x="662" y="198"/>
                    </a:lnTo>
                    <a:lnTo>
                      <a:pt x="645" y="183"/>
                    </a:lnTo>
                    <a:lnTo>
                      <a:pt x="627" y="168"/>
                    </a:lnTo>
                    <a:lnTo>
                      <a:pt x="608" y="152"/>
                    </a:lnTo>
                    <a:lnTo>
                      <a:pt x="589" y="138"/>
                    </a:lnTo>
                    <a:lnTo>
                      <a:pt x="569" y="123"/>
                    </a:lnTo>
                    <a:lnTo>
                      <a:pt x="550" y="109"/>
                    </a:lnTo>
                    <a:lnTo>
                      <a:pt x="530" y="95"/>
                    </a:lnTo>
                    <a:lnTo>
                      <a:pt x="511" y="82"/>
                    </a:lnTo>
                    <a:lnTo>
                      <a:pt x="492" y="69"/>
                    </a:lnTo>
                    <a:lnTo>
                      <a:pt x="474" y="57"/>
                    </a:lnTo>
                    <a:lnTo>
                      <a:pt x="456" y="45"/>
                    </a:lnTo>
                    <a:lnTo>
                      <a:pt x="439" y="34"/>
                    </a:lnTo>
                    <a:lnTo>
                      <a:pt x="423" y="24"/>
                    </a:lnTo>
                    <a:lnTo>
                      <a:pt x="408" y="16"/>
                    </a:lnTo>
                    <a:lnTo>
                      <a:pt x="397" y="9"/>
                    </a:lnTo>
                    <a:lnTo>
                      <a:pt x="385" y="5"/>
                    </a:lnTo>
                    <a:lnTo>
                      <a:pt x="374" y="2"/>
                    </a:lnTo>
                    <a:lnTo>
                      <a:pt x="363" y="1"/>
                    </a:lnTo>
                    <a:lnTo>
                      <a:pt x="353" y="0"/>
                    </a:lnTo>
                    <a:lnTo>
                      <a:pt x="343" y="1"/>
                    </a:lnTo>
                    <a:lnTo>
                      <a:pt x="333" y="3"/>
                    </a:lnTo>
                    <a:lnTo>
                      <a:pt x="325" y="5"/>
                    </a:lnTo>
                    <a:lnTo>
                      <a:pt x="317" y="8"/>
                    </a:lnTo>
                    <a:lnTo>
                      <a:pt x="309" y="11"/>
                    </a:lnTo>
                    <a:lnTo>
                      <a:pt x="303" y="15"/>
                    </a:lnTo>
                    <a:lnTo>
                      <a:pt x="298" y="18"/>
                    </a:lnTo>
                    <a:lnTo>
                      <a:pt x="293" y="21"/>
                    </a:lnTo>
                    <a:lnTo>
                      <a:pt x="290" y="24"/>
                    </a:lnTo>
                    <a:lnTo>
                      <a:pt x="287" y="26"/>
                    </a:lnTo>
                    <a:lnTo>
                      <a:pt x="286" y="27"/>
                    </a:lnTo>
                    <a:lnTo>
                      <a:pt x="271" y="31"/>
                    </a:lnTo>
                    <a:lnTo>
                      <a:pt x="257" y="35"/>
                    </a:lnTo>
                    <a:lnTo>
                      <a:pt x="243" y="39"/>
                    </a:lnTo>
                    <a:lnTo>
                      <a:pt x="229" y="43"/>
                    </a:lnTo>
                    <a:lnTo>
                      <a:pt x="215" y="47"/>
                    </a:lnTo>
                    <a:lnTo>
                      <a:pt x="201" y="51"/>
                    </a:lnTo>
                    <a:lnTo>
                      <a:pt x="188" y="55"/>
                    </a:lnTo>
                    <a:lnTo>
                      <a:pt x="174" y="59"/>
                    </a:lnTo>
                    <a:lnTo>
                      <a:pt x="161" y="63"/>
                    </a:lnTo>
                    <a:lnTo>
                      <a:pt x="147" y="67"/>
                    </a:lnTo>
                    <a:lnTo>
                      <a:pt x="133" y="71"/>
                    </a:lnTo>
                    <a:lnTo>
                      <a:pt x="119" y="76"/>
                    </a:lnTo>
                    <a:lnTo>
                      <a:pt x="105" y="80"/>
                    </a:lnTo>
                    <a:lnTo>
                      <a:pt x="90" y="84"/>
                    </a:lnTo>
                    <a:lnTo>
                      <a:pt x="75" y="88"/>
                    </a:lnTo>
                    <a:lnTo>
                      <a:pt x="60" y="93"/>
                    </a:lnTo>
                    <a:close/>
                  </a:path>
                </a:pathLst>
              </a:custGeom>
              <a:solidFill>
                <a:srgbClr val="CCCE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9" name="Freeform 253"/>
              <p:cNvSpPr>
                <a:spLocks/>
              </p:cNvSpPr>
              <p:nvPr/>
            </p:nvSpPr>
            <p:spPr bwMode="auto">
              <a:xfrm>
                <a:off x="3486547" y="4345186"/>
                <a:ext cx="656828" cy="360164"/>
              </a:xfrm>
              <a:custGeom>
                <a:avLst/>
                <a:gdLst/>
                <a:ahLst/>
                <a:cxnLst>
                  <a:cxn ang="0">
                    <a:pos x="54" y="87"/>
                  </a:cxn>
                  <a:cxn ang="0">
                    <a:pos x="38" y="92"/>
                  </a:cxn>
                  <a:cxn ang="0">
                    <a:pos x="23" y="97"/>
                  </a:cxn>
                  <a:cxn ang="0">
                    <a:pos x="7" y="101"/>
                  </a:cxn>
                  <a:cxn ang="0">
                    <a:pos x="9" y="122"/>
                  </a:cxn>
                  <a:cxn ang="0">
                    <a:pos x="34" y="161"/>
                  </a:cxn>
                  <a:cxn ang="0">
                    <a:pos x="65" y="198"/>
                  </a:cxn>
                  <a:cxn ang="0">
                    <a:pos x="100" y="233"/>
                  </a:cxn>
                  <a:cxn ang="0">
                    <a:pos x="139" y="267"/>
                  </a:cxn>
                  <a:cxn ang="0">
                    <a:pos x="180" y="298"/>
                  </a:cxn>
                  <a:cxn ang="0">
                    <a:pos x="221" y="327"/>
                  </a:cxn>
                  <a:cxn ang="0">
                    <a:pos x="260" y="352"/>
                  </a:cxn>
                  <a:cxn ang="0">
                    <a:pos x="301" y="357"/>
                  </a:cxn>
                  <a:cxn ang="0">
                    <a:pos x="345" y="346"/>
                  </a:cxn>
                  <a:cxn ang="0">
                    <a:pos x="391" y="334"/>
                  </a:cxn>
                  <a:cxn ang="0">
                    <a:pos x="436" y="323"/>
                  </a:cxn>
                  <a:cxn ang="0">
                    <a:pos x="480" y="311"/>
                  </a:cxn>
                  <a:cxn ang="0">
                    <a:pos x="525" y="300"/>
                  </a:cxn>
                  <a:cxn ang="0">
                    <a:pos x="571" y="287"/>
                  </a:cxn>
                  <a:cxn ang="0">
                    <a:pos x="616" y="276"/>
                  </a:cxn>
                  <a:cxn ang="0">
                    <a:pos x="641" y="265"/>
                  </a:cxn>
                  <a:cxn ang="0">
                    <a:pos x="647" y="255"/>
                  </a:cxn>
                  <a:cxn ang="0">
                    <a:pos x="653" y="244"/>
                  </a:cxn>
                  <a:cxn ang="0">
                    <a:pos x="659" y="233"/>
                  </a:cxn>
                  <a:cxn ang="0">
                    <a:pos x="646" y="213"/>
                  </a:cxn>
                  <a:cxn ang="0">
                    <a:pos x="612" y="183"/>
                  </a:cxn>
                  <a:cxn ang="0">
                    <a:pos x="575" y="152"/>
                  </a:cxn>
                  <a:cxn ang="0">
                    <a:pos x="536" y="123"/>
                  </a:cxn>
                  <a:cxn ang="0">
                    <a:pos x="497" y="95"/>
                  </a:cxn>
                  <a:cxn ang="0">
                    <a:pos x="459" y="69"/>
                  </a:cxn>
                  <a:cxn ang="0">
                    <a:pos x="422" y="46"/>
                  </a:cxn>
                  <a:cxn ang="0">
                    <a:pos x="391" y="26"/>
                  </a:cxn>
                  <a:cxn ang="0">
                    <a:pos x="365" y="11"/>
                  </a:cxn>
                  <a:cxn ang="0">
                    <a:pos x="342" y="3"/>
                  </a:cxn>
                  <a:cxn ang="0">
                    <a:pos x="320" y="0"/>
                  </a:cxn>
                  <a:cxn ang="0">
                    <a:pos x="301" y="3"/>
                  </a:cxn>
                  <a:cxn ang="0">
                    <a:pos x="283" y="8"/>
                  </a:cxn>
                  <a:cxn ang="0">
                    <a:pos x="269" y="15"/>
                  </a:cxn>
                  <a:cxn ang="0">
                    <a:pos x="259" y="21"/>
                  </a:cxn>
                  <a:cxn ang="0">
                    <a:pos x="255" y="26"/>
                  </a:cxn>
                  <a:cxn ang="0">
                    <a:pos x="241" y="30"/>
                  </a:cxn>
                  <a:cxn ang="0">
                    <a:pos x="217" y="35"/>
                  </a:cxn>
                  <a:cxn ang="0">
                    <a:pos x="194" y="42"/>
                  </a:cxn>
                  <a:cxn ang="0">
                    <a:pos x="172" y="49"/>
                  </a:cxn>
                  <a:cxn ang="0">
                    <a:pos x="149" y="57"/>
                  </a:cxn>
                  <a:cxn ang="0">
                    <a:pos x="126" y="65"/>
                  </a:cxn>
                  <a:cxn ang="0">
                    <a:pos x="101" y="73"/>
                  </a:cxn>
                  <a:cxn ang="0">
                    <a:pos x="75" y="81"/>
                  </a:cxn>
                </a:cxnLst>
                <a:rect l="0" t="0" r="r" b="b"/>
                <a:pathLst>
                  <a:path w="662" h="363">
                    <a:moveTo>
                      <a:pt x="61" y="85"/>
                    </a:moveTo>
                    <a:lnTo>
                      <a:pt x="54" y="87"/>
                    </a:lnTo>
                    <a:lnTo>
                      <a:pt x="46" y="90"/>
                    </a:lnTo>
                    <a:lnTo>
                      <a:pt x="38" y="92"/>
                    </a:lnTo>
                    <a:lnTo>
                      <a:pt x="31" y="94"/>
                    </a:lnTo>
                    <a:lnTo>
                      <a:pt x="23" y="97"/>
                    </a:lnTo>
                    <a:lnTo>
                      <a:pt x="15" y="99"/>
                    </a:lnTo>
                    <a:lnTo>
                      <a:pt x="7" y="101"/>
                    </a:lnTo>
                    <a:lnTo>
                      <a:pt x="0" y="103"/>
                    </a:lnTo>
                    <a:lnTo>
                      <a:pt x="9" y="122"/>
                    </a:lnTo>
                    <a:lnTo>
                      <a:pt x="21" y="142"/>
                    </a:lnTo>
                    <a:lnTo>
                      <a:pt x="34" y="161"/>
                    </a:lnTo>
                    <a:lnTo>
                      <a:pt x="48" y="180"/>
                    </a:lnTo>
                    <a:lnTo>
                      <a:pt x="65" y="198"/>
                    </a:lnTo>
                    <a:lnTo>
                      <a:pt x="82" y="216"/>
                    </a:lnTo>
                    <a:lnTo>
                      <a:pt x="100" y="233"/>
                    </a:lnTo>
                    <a:lnTo>
                      <a:pt x="119" y="251"/>
                    </a:lnTo>
                    <a:lnTo>
                      <a:pt x="139" y="267"/>
                    </a:lnTo>
                    <a:lnTo>
                      <a:pt x="159" y="283"/>
                    </a:lnTo>
                    <a:lnTo>
                      <a:pt x="180" y="298"/>
                    </a:lnTo>
                    <a:lnTo>
                      <a:pt x="200" y="313"/>
                    </a:lnTo>
                    <a:lnTo>
                      <a:pt x="221" y="327"/>
                    </a:lnTo>
                    <a:lnTo>
                      <a:pt x="240" y="340"/>
                    </a:lnTo>
                    <a:lnTo>
                      <a:pt x="260" y="352"/>
                    </a:lnTo>
                    <a:lnTo>
                      <a:pt x="278" y="363"/>
                    </a:lnTo>
                    <a:lnTo>
                      <a:pt x="301" y="357"/>
                    </a:lnTo>
                    <a:lnTo>
                      <a:pt x="323" y="351"/>
                    </a:lnTo>
                    <a:lnTo>
                      <a:pt x="345" y="346"/>
                    </a:lnTo>
                    <a:lnTo>
                      <a:pt x="368" y="340"/>
                    </a:lnTo>
                    <a:lnTo>
                      <a:pt x="391" y="334"/>
                    </a:lnTo>
                    <a:lnTo>
                      <a:pt x="413" y="328"/>
                    </a:lnTo>
                    <a:lnTo>
                      <a:pt x="436" y="323"/>
                    </a:lnTo>
                    <a:lnTo>
                      <a:pt x="458" y="317"/>
                    </a:lnTo>
                    <a:lnTo>
                      <a:pt x="480" y="311"/>
                    </a:lnTo>
                    <a:lnTo>
                      <a:pt x="503" y="305"/>
                    </a:lnTo>
                    <a:lnTo>
                      <a:pt x="525" y="300"/>
                    </a:lnTo>
                    <a:lnTo>
                      <a:pt x="548" y="293"/>
                    </a:lnTo>
                    <a:lnTo>
                      <a:pt x="571" y="287"/>
                    </a:lnTo>
                    <a:lnTo>
                      <a:pt x="593" y="282"/>
                    </a:lnTo>
                    <a:lnTo>
                      <a:pt x="616" y="276"/>
                    </a:lnTo>
                    <a:lnTo>
                      <a:pt x="638" y="270"/>
                    </a:lnTo>
                    <a:lnTo>
                      <a:pt x="641" y="265"/>
                    </a:lnTo>
                    <a:lnTo>
                      <a:pt x="644" y="260"/>
                    </a:lnTo>
                    <a:lnTo>
                      <a:pt x="647" y="255"/>
                    </a:lnTo>
                    <a:lnTo>
                      <a:pt x="650" y="249"/>
                    </a:lnTo>
                    <a:lnTo>
                      <a:pt x="653" y="244"/>
                    </a:lnTo>
                    <a:lnTo>
                      <a:pt x="656" y="238"/>
                    </a:lnTo>
                    <a:lnTo>
                      <a:pt x="659" y="233"/>
                    </a:lnTo>
                    <a:lnTo>
                      <a:pt x="662" y="228"/>
                    </a:lnTo>
                    <a:lnTo>
                      <a:pt x="646" y="213"/>
                    </a:lnTo>
                    <a:lnTo>
                      <a:pt x="629" y="198"/>
                    </a:lnTo>
                    <a:lnTo>
                      <a:pt x="612" y="183"/>
                    </a:lnTo>
                    <a:lnTo>
                      <a:pt x="594" y="167"/>
                    </a:lnTo>
                    <a:lnTo>
                      <a:pt x="575" y="152"/>
                    </a:lnTo>
                    <a:lnTo>
                      <a:pt x="555" y="137"/>
                    </a:lnTo>
                    <a:lnTo>
                      <a:pt x="536" y="123"/>
                    </a:lnTo>
                    <a:lnTo>
                      <a:pt x="516" y="109"/>
                    </a:lnTo>
                    <a:lnTo>
                      <a:pt x="497" y="95"/>
                    </a:lnTo>
                    <a:lnTo>
                      <a:pt x="477" y="82"/>
                    </a:lnTo>
                    <a:lnTo>
                      <a:pt x="459" y="69"/>
                    </a:lnTo>
                    <a:lnTo>
                      <a:pt x="440" y="57"/>
                    </a:lnTo>
                    <a:lnTo>
                      <a:pt x="422" y="46"/>
                    </a:lnTo>
                    <a:lnTo>
                      <a:pt x="406" y="35"/>
                    </a:lnTo>
                    <a:lnTo>
                      <a:pt x="391" y="26"/>
                    </a:lnTo>
                    <a:lnTo>
                      <a:pt x="376" y="18"/>
                    </a:lnTo>
                    <a:lnTo>
                      <a:pt x="365" y="11"/>
                    </a:lnTo>
                    <a:lnTo>
                      <a:pt x="353" y="6"/>
                    </a:lnTo>
                    <a:lnTo>
                      <a:pt x="342" y="3"/>
                    </a:lnTo>
                    <a:lnTo>
                      <a:pt x="331" y="1"/>
                    </a:lnTo>
                    <a:lnTo>
                      <a:pt x="320" y="0"/>
                    </a:lnTo>
                    <a:lnTo>
                      <a:pt x="310" y="1"/>
                    </a:lnTo>
                    <a:lnTo>
                      <a:pt x="301" y="3"/>
                    </a:lnTo>
                    <a:lnTo>
                      <a:pt x="291" y="5"/>
                    </a:lnTo>
                    <a:lnTo>
                      <a:pt x="283" y="8"/>
                    </a:lnTo>
                    <a:lnTo>
                      <a:pt x="276" y="11"/>
                    </a:lnTo>
                    <a:lnTo>
                      <a:pt x="269" y="15"/>
                    </a:lnTo>
                    <a:lnTo>
                      <a:pt x="264" y="18"/>
                    </a:lnTo>
                    <a:lnTo>
                      <a:pt x="259" y="21"/>
                    </a:lnTo>
                    <a:lnTo>
                      <a:pt x="256" y="23"/>
                    </a:lnTo>
                    <a:lnTo>
                      <a:pt x="255" y="26"/>
                    </a:lnTo>
                    <a:lnTo>
                      <a:pt x="254" y="27"/>
                    </a:lnTo>
                    <a:lnTo>
                      <a:pt x="241" y="30"/>
                    </a:lnTo>
                    <a:lnTo>
                      <a:pt x="229" y="33"/>
                    </a:lnTo>
                    <a:lnTo>
                      <a:pt x="217" y="35"/>
                    </a:lnTo>
                    <a:lnTo>
                      <a:pt x="206" y="39"/>
                    </a:lnTo>
                    <a:lnTo>
                      <a:pt x="194" y="42"/>
                    </a:lnTo>
                    <a:lnTo>
                      <a:pt x="183" y="46"/>
                    </a:lnTo>
                    <a:lnTo>
                      <a:pt x="172" y="49"/>
                    </a:lnTo>
                    <a:lnTo>
                      <a:pt x="160" y="53"/>
                    </a:lnTo>
                    <a:lnTo>
                      <a:pt x="149" y="57"/>
                    </a:lnTo>
                    <a:lnTo>
                      <a:pt x="137" y="61"/>
                    </a:lnTo>
                    <a:lnTo>
                      <a:pt x="126" y="65"/>
                    </a:lnTo>
                    <a:lnTo>
                      <a:pt x="114" y="69"/>
                    </a:lnTo>
                    <a:lnTo>
                      <a:pt x="101" y="73"/>
                    </a:lnTo>
                    <a:lnTo>
                      <a:pt x="88" y="77"/>
                    </a:lnTo>
                    <a:lnTo>
                      <a:pt x="75" y="81"/>
                    </a:lnTo>
                    <a:lnTo>
                      <a:pt x="61" y="85"/>
                    </a:lnTo>
                    <a:close/>
                  </a:path>
                </a:pathLst>
              </a:custGeom>
              <a:solidFill>
                <a:srgbClr val="CECED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0" name="Freeform 254"/>
              <p:cNvSpPr>
                <a:spLocks/>
              </p:cNvSpPr>
              <p:nvPr/>
            </p:nvSpPr>
            <p:spPr bwMode="auto">
              <a:xfrm>
                <a:off x="3519289" y="4345186"/>
                <a:ext cx="625078" cy="351235"/>
              </a:xfrm>
              <a:custGeom>
                <a:avLst/>
                <a:gdLst/>
                <a:ahLst/>
                <a:cxnLst>
                  <a:cxn ang="0">
                    <a:pos x="56" y="79"/>
                  </a:cxn>
                  <a:cxn ang="0">
                    <a:pos x="40" y="83"/>
                  </a:cxn>
                  <a:cxn ang="0">
                    <a:pos x="24" y="88"/>
                  </a:cxn>
                  <a:cxn ang="0">
                    <a:pos x="8" y="92"/>
                  </a:cxn>
                  <a:cxn ang="0">
                    <a:pos x="9" y="114"/>
                  </a:cxn>
                  <a:cxn ang="0">
                    <a:pos x="34" y="152"/>
                  </a:cxn>
                  <a:cxn ang="0">
                    <a:pos x="65" y="189"/>
                  </a:cxn>
                  <a:cxn ang="0">
                    <a:pos x="101" y="225"/>
                  </a:cxn>
                  <a:cxn ang="0">
                    <a:pos x="140" y="259"/>
                  </a:cxn>
                  <a:cxn ang="0">
                    <a:pos x="181" y="290"/>
                  </a:cxn>
                  <a:cxn ang="0">
                    <a:pos x="222" y="318"/>
                  </a:cxn>
                  <a:cxn ang="0">
                    <a:pos x="261" y="343"/>
                  </a:cxn>
                  <a:cxn ang="0">
                    <a:pos x="300" y="349"/>
                  </a:cxn>
                  <a:cxn ang="0">
                    <a:pos x="341" y="339"/>
                  </a:cxn>
                  <a:cxn ang="0">
                    <a:pos x="381" y="328"/>
                  </a:cxn>
                  <a:cxn ang="0">
                    <a:pos x="422" y="318"/>
                  </a:cxn>
                  <a:cxn ang="0">
                    <a:pos x="463" y="307"/>
                  </a:cxn>
                  <a:cxn ang="0">
                    <a:pos x="503" y="297"/>
                  </a:cxn>
                  <a:cxn ang="0">
                    <a:pos x="544" y="286"/>
                  </a:cxn>
                  <a:cxn ang="0">
                    <a:pos x="585" y="275"/>
                  </a:cxn>
                  <a:cxn ang="0">
                    <a:pos x="608" y="265"/>
                  </a:cxn>
                  <a:cxn ang="0">
                    <a:pos x="614" y="255"/>
                  </a:cxn>
                  <a:cxn ang="0">
                    <a:pos x="621" y="244"/>
                  </a:cxn>
                  <a:cxn ang="0">
                    <a:pos x="627" y="233"/>
                  </a:cxn>
                  <a:cxn ang="0">
                    <a:pos x="614" y="213"/>
                  </a:cxn>
                  <a:cxn ang="0">
                    <a:pos x="580" y="182"/>
                  </a:cxn>
                  <a:cxn ang="0">
                    <a:pos x="542" y="152"/>
                  </a:cxn>
                  <a:cxn ang="0">
                    <a:pos x="503" y="122"/>
                  </a:cxn>
                  <a:cxn ang="0">
                    <a:pos x="464" y="95"/>
                  </a:cxn>
                  <a:cxn ang="0">
                    <a:pos x="426" y="69"/>
                  </a:cxn>
                  <a:cxn ang="0">
                    <a:pos x="391" y="46"/>
                  </a:cxn>
                  <a:cxn ang="0">
                    <a:pos x="359" y="27"/>
                  </a:cxn>
                  <a:cxn ang="0">
                    <a:pos x="334" y="11"/>
                  </a:cxn>
                  <a:cxn ang="0">
                    <a:pos x="311" y="3"/>
                  </a:cxn>
                  <a:cxn ang="0">
                    <a:pos x="288" y="0"/>
                  </a:cxn>
                  <a:cxn ang="0">
                    <a:pos x="268" y="3"/>
                  </a:cxn>
                  <a:cxn ang="0">
                    <a:pos x="250" y="8"/>
                  </a:cxn>
                  <a:cxn ang="0">
                    <a:pos x="236" y="14"/>
                  </a:cxn>
                  <a:cxn ang="0">
                    <a:pos x="226" y="20"/>
                  </a:cxn>
                  <a:cxn ang="0">
                    <a:pos x="222" y="25"/>
                  </a:cxn>
                  <a:cxn ang="0">
                    <a:pos x="212" y="27"/>
                  </a:cxn>
                  <a:cxn ang="0">
                    <a:pos x="193" y="32"/>
                  </a:cxn>
                  <a:cxn ang="0">
                    <a:pos x="175" y="37"/>
                  </a:cxn>
                  <a:cxn ang="0">
                    <a:pos x="157" y="43"/>
                  </a:cxn>
                  <a:cxn ang="0">
                    <a:pos x="138" y="50"/>
                  </a:cxn>
                  <a:cxn ang="0">
                    <a:pos x="119" y="57"/>
                  </a:cxn>
                  <a:cxn ang="0">
                    <a:pos x="98" y="65"/>
                  </a:cxn>
                  <a:cxn ang="0">
                    <a:pos x="76" y="72"/>
                  </a:cxn>
                </a:cxnLst>
                <a:rect l="0" t="0" r="r" b="b"/>
                <a:pathLst>
                  <a:path w="630" h="354">
                    <a:moveTo>
                      <a:pt x="64" y="76"/>
                    </a:moveTo>
                    <a:lnTo>
                      <a:pt x="56" y="79"/>
                    </a:lnTo>
                    <a:lnTo>
                      <a:pt x="48" y="81"/>
                    </a:lnTo>
                    <a:lnTo>
                      <a:pt x="40" y="83"/>
                    </a:lnTo>
                    <a:lnTo>
                      <a:pt x="32" y="86"/>
                    </a:lnTo>
                    <a:lnTo>
                      <a:pt x="24" y="88"/>
                    </a:lnTo>
                    <a:lnTo>
                      <a:pt x="16" y="90"/>
                    </a:lnTo>
                    <a:lnTo>
                      <a:pt x="8" y="92"/>
                    </a:lnTo>
                    <a:lnTo>
                      <a:pt x="0" y="94"/>
                    </a:lnTo>
                    <a:lnTo>
                      <a:pt x="9" y="114"/>
                    </a:lnTo>
                    <a:lnTo>
                      <a:pt x="21" y="133"/>
                    </a:lnTo>
                    <a:lnTo>
                      <a:pt x="34" y="152"/>
                    </a:lnTo>
                    <a:lnTo>
                      <a:pt x="49" y="171"/>
                    </a:lnTo>
                    <a:lnTo>
                      <a:pt x="65" y="189"/>
                    </a:lnTo>
                    <a:lnTo>
                      <a:pt x="82" y="207"/>
                    </a:lnTo>
                    <a:lnTo>
                      <a:pt x="101" y="225"/>
                    </a:lnTo>
                    <a:lnTo>
                      <a:pt x="120" y="242"/>
                    </a:lnTo>
                    <a:lnTo>
                      <a:pt x="140" y="259"/>
                    </a:lnTo>
                    <a:lnTo>
                      <a:pt x="161" y="275"/>
                    </a:lnTo>
                    <a:lnTo>
                      <a:pt x="181" y="290"/>
                    </a:lnTo>
                    <a:lnTo>
                      <a:pt x="201" y="304"/>
                    </a:lnTo>
                    <a:lnTo>
                      <a:pt x="222" y="318"/>
                    </a:lnTo>
                    <a:lnTo>
                      <a:pt x="242" y="331"/>
                    </a:lnTo>
                    <a:lnTo>
                      <a:pt x="261" y="343"/>
                    </a:lnTo>
                    <a:lnTo>
                      <a:pt x="280" y="354"/>
                    </a:lnTo>
                    <a:lnTo>
                      <a:pt x="300" y="349"/>
                    </a:lnTo>
                    <a:lnTo>
                      <a:pt x="320" y="344"/>
                    </a:lnTo>
                    <a:lnTo>
                      <a:pt x="341" y="339"/>
                    </a:lnTo>
                    <a:lnTo>
                      <a:pt x="361" y="334"/>
                    </a:lnTo>
                    <a:lnTo>
                      <a:pt x="381" y="328"/>
                    </a:lnTo>
                    <a:lnTo>
                      <a:pt x="402" y="323"/>
                    </a:lnTo>
                    <a:lnTo>
                      <a:pt x="422" y="318"/>
                    </a:lnTo>
                    <a:lnTo>
                      <a:pt x="442" y="312"/>
                    </a:lnTo>
                    <a:lnTo>
                      <a:pt x="463" y="307"/>
                    </a:lnTo>
                    <a:lnTo>
                      <a:pt x="483" y="302"/>
                    </a:lnTo>
                    <a:lnTo>
                      <a:pt x="503" y="297"/>
                    </a:lnTo>
                    <a:lnTo>
                      <a:pt x="524" y="291"/>
                    </a:lnTo>
                    <a:lnTo>
                      <a:pt x="544" y="286"/>
                    </a:lnTo>
                    <a:lnTo>
                      <a:pt x="564" y="281"/>
                    </a:lnTo>
                    <a:lnTo>
                      <a:pt x="585" y="275"/>
                    </a:lnTo>
                    <a:lnTo>
                      <a:pt x="605" y="270"/>
                    </a:lnTo>
                    <a:lnTo>
                      <a:pt x="608" y="265"/>
                    </a:lnTo>
                    <a:lnTo>
                      <a:pt x="611" y="260"/>
                    </a:lnTo>
                    <a:lnTo>
                      <a:pt x="614" y="255"/>
                    </a:lnTo>
                    <a:lnTo>
                      <a:pt x="618" y="249"/>
                    </a:lnTo>
                    <a:lnTo>
                      <a:pt x="621" y="244"/>
                    </a:lnTo>
                    <a:lnTo>
                      <a:pt x="623" y="238"/>
                    </a:lnTo>
                    <a:lnTo>
                      <a:pt x="627" y="233"/>
                    </a:lnTo>
                    <a:lnTo>
                      <a:pt x="630" y="228"/>
                    </a:lnTo>
                    <a:lnTo>
                      <a:pt x="614" y="213"/>
                    </a:lnTo>
                    <a:lnTo>
                      <a:pt x="598" y="198"/>
                    </a:lnTo>
                    <a:lnTo>
                      <a:pt x="580" y="182"/>
                    </a:lnTo>
                    <a:lnTo>
                      <a:pt x="561" y="167"/>
                    </a:lnTo>
                    <a:lnTo>
                      <a:pt x="542" y="152"/>
                    </a:lnTo>
                    <a:lnTo>
                      <a:pt x="523" y="137"/>
                    </a:lnTo>
                    <a:lnTo>
                      <a:pt x="503" y="122"/>
                    </a:lnTo>
                    <a:lnTo>
                      <a:pt x="484" y="109"/>
                    </a:lnTo>
                    <a:lnTo>
                      <a:pt x="464" y="95"/>
                    </a:lnTo>
                    <a:lnTo>
                      <a:pt x="445" y="82"/>
                    </a:lnTo>
                    <a:lnTo>
                      <a:pt x="426" y="69"/>
                    </a:lnTo>
                    <a:lnTo>
                      <a:pt x="408" y="57"/>
                    </a:lnTo>
                    <a:lnTo>
                      <a:pt x="391" y="46"/>
                    </a:lnTo>
                    <a:lnTo>
                      <a:pt x="374" y="36"/>
                    </a:lnTo>
                    <a:lnTo>
                      <a:pt x="359" y="27"/>
                    </a:lnTo>
                    <a:lnTo>
                      <a:pt x="346" y="19"/>
                    </a:lnTo>
                    <a:lnTo>
                      <a:pt x="334" y="11"/>
                    </a:lnTo>
                    <a:lnTo>
                      <a:pt x="322" y="6"/>
                    </a:lnTo>
                    <a:lnTo>
                      <a:pt x="311" y="3"/>
                    </a:lnTo>
                    <a:lnTo>
                      <a:pt x="299" y="1"/>
                    </a:lnTo>
                    <a:lnTo>
                      <a:pt x="288" y="0"/>
                    </a:lnTo>
                    <a:lnTo>
                      <a:pt x="277" y="1"/>
                    </a:lnTo>
                    <a:lnTo>
                      <a:pt x="268" y="3"/>
                    </a:lnTo>
                    <a:lnTo>
                      <a:pt x="258" y="5"/>
                    </a:lnTo>
                    <a:lnTo>
                      <a:pt x="250" y="8"/>
                    </a:lnTo>
                    <a:lnTo>
                      <a:pt x="242" y="11"/>
                    </a:lnTo>
                    <a:lnTo>
                      <a:pt x="236" y="14"/>
                    </a:lnTo>
                    <a:lnTo>
                      <a:pt x="230" y="18"/>
                    </a:lnTo>
                    <a:lnTo>
                      <a:pt x="226" y="20"/>
                    </a:lnTo>
                    <a:lnTo>
                      <a:pt x="224" y="23"/>
                    </a:lnTo>
                    <a:lnTo>
                      <a:pt x="222" y="25"/>
                    </a:lnTo>
                    <a:lnTo>
                      <a:pt x="223" y="26"/>
                    </a:lnTo>
                    <a:lnTo>
                      <a:pt x="212" y="27"/>
                    </a:lnTo>
                    <a:lnTo>
                      <a:pt x="203" y="30"/>
                    </a:lnTo>
                    <a:lnTo>
                      <a:pt x="193" y="32"/>
                    </a:lnTo>
                    <a:lnTo>
                      <a:pt x="184" y="35"/>
                    </a:lnTo>
                    <a:lnTo>
                      <a:pt x="175" y="37"/>
                    </a:lnTo>
                    <a:lnTo>
                      <a:pt x="166" y="41"/>
                    </a:lnTo>
                    <a:lnTo>
                      <a:pt x="157" y="43"/>
                    </a:lnTo>
                    <a:lnTo>
                      <a:pt x="147" y="47"/>
                    </a:lnTo>
                    <a:lnTo>
                      <a:pt x="138" y="50"/>
                    </a:lnTo>
                    <a:lnTo>
                      <a:pt x="129" y="54"/>
                    </a:lnTo>
                    <a:lnTo>
                      <a:pt x="119" y="57"/>
                    </a:lnTo>
                    <a:lnTo>
                      <a:pt x="109" y="61"/>
                    </a:lnTo>
                    <a:lnTo>
                      <a:pt x="98" y="65"/>
                    </a:lnTo>
                    <a:lnTo>
                      <a:pt x="88" y="69"/>
                    </a:lnTo>
                    <a:lnTo>
                      <a:pt x="76" y="72"/>
                    </a:lnTo>
                    <a:lnTo>
                      <a:pt x="64" y="76"/>
                    </a:lnTo>
                    <a:close/>
                  </a:path>
                </a:pathLst>
              </a:custGeom>
              <a:solidFill>
                <a:srgbClr val="D3D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1" name="Freeform 255"/>
              <p:cNvSpPr>
                <a:spLocks/>
              </p:cNvSpPr>
              <p:nvPr/>
            </p:nvSpPr>
            <p:spPr bwMode="auto">
              <a:xfrm>
                <a:off x="3552031" y="4345186"/>
                <a:ext cx="593328" cy="343297"/>
              </a:xfrm>
              <a:custGeom>
                <a:avLst/>
                <a:gdLst/>
                <a:ahLst/>
                <a:cxnLst>
                  <a:cxn ang="0">
                    <a:pos x="59" y="71"/>
                  </a:cxn>
                  <a:cxn ang="0">
                    <a:pos x="42" y="75"/>
                  </a:cxn>
                  <a:cxn ang="0">
                    <a:pos x="25" y="79"/>
                  </a:cxn>
                  <a:cxn ang="0">
                    <a:pos x="9" y="83"/>
                  </a:cxn>
                  <a:cxn ang="0">
                    <a:pos x="9" y="105"/>
                  </a:cxn>
                  <a:cxn ang="0">
                    <a:pos x="34" y="143"/>
                  </a:cxn>
                  <a:cxn ang="0">
                    <a:pos x="65" y="180"/>
                  </a:cxn>
                  <a:cxn ang="0">
                    <a:pos x="102" y="216"/>
                  </a:cxn>
                  <a:cxn ang="0">
                    <a:pos x="141" y="250"/>
                  </a:cxn>
                  <a:cxn ang="0">
                    <a:pos x="183" y="281"/>
                  </a:cxn>
                  <a:cxn ang="0">
                    <a:pos x="224" y="309"/>
                  </a:cxn>
                  <a:cxn ang="0">
                    <a:pos x="263" y="335"/>
                  </a:cxn>
                  <a:cxn ang="0">
                    <a:pos x="300" y="341"/>
                  </a:cxn>
                  <a:cxn ang="0">
                    <a:pos x="336" y="332"/>
                  </a:cxn>
                  <a:cxn ang="0">
                    <a:pos x="372" y="322"/>
                  </a:cxn>
                  <a:cxn ang="0">
                    <a:pos x="409" y="313"/>
                  </a:cxn>
                  <a:cxn ang="0">
                    <a:pos x="445" y="304"/>
                  </a:cxn>
                  <a:cxn ang="0">
                    <a:pos x="481" y="294"/>
                  </a:cxn>
                  <a:cxn ang="0">
                    <a:pos x="517" y="285"/>
                  </a:cxn>
                  <a:cxn ang="0">
                    <a:pos x="554" y="275"/>
                  </a:cxn>
                  <a:cxn ang="0">
                    <a:pos x="575" y="265"/>
                  </a:cxn>
                  <a:cxn ang="0">
                    <a:pos x="582" y="255"/>
                  </a:cxn>
                  <a:cxn ang="0">
                    <a:pos x="588" y="244"/>
                  </a:cxn>
                  <a:cxn ang="0">
                    <a:pos x="594" y="233"/>
                  </a:cxn>
                  <a:cxn ang="0">
                    <a:pos x="582" y="213"/>
                  </a:cxn>
                  <a:cxn ang="0">
                    <a:pos x="548" y="182"/>
                  </a:cxn>
                  <a:cxn ang="0">
                    <a:pos x="510" y="152"/>
                  </a:cxn>
                  <a:cxn ang="0">
                    <a:pos x="470" y="122"/>
                  </a:cxn>
                  <a:cxn ang="0">
                    <a:pos x="431" y="94"/>
                  </a:cxn>
                  <a:cxn ang="0">
                    <a:pos x="393" y="69"/>
                  </a:cxn>
                  <a:cxn ang="0">
                    <a:pos x="358" y="46"/>
                  </a:cxn>
                  <a:cxn ang="0">
                    <a:pos x="328" y="28"/>
                  </a:cxn>
                  <a:cxn ang="0">
                    <a:pos x="303" y="12"/>
                  </a:cxn>
                  <a:cxn ang="0">
                    <a:pos x="279" y="3"/>
                  </a:cxn>
                  <a:cxn ang="0">
                    <a:pos x="256" y="0"/>
                  </a:cxn>
                  <a:cxn ang="0">
                    <a:pos x="235" y="2"/>
                  </a:cxn>
                  <a:cxn ang="0">
                    <a:pos x="217" y="7"/>
                  </a:cxn>
                  <a:cxn ang="0">
                    <a:pos x="202" y="14"/>
                  </a:cxn>
                  <a:cxn ang="0">
                    <a:pos x="193" y="20"/>
                  </a:cxn>
                  <a:cxn ang="0">
                    <a:pos x="190" y="24"/>
                  </a:cxn>
                  <a:cxn ang="0">
                    <a:pos x="183" y="26"/>
                  </a:cxn>
                  <a:cxn ang="0">
                    <a:pos x="169" y="28"/>
                  </a:cxn>
                  <a:cxn ang="0">
                    <a:pos x="155" y="33"/>
                  </a:cxn>
                  <a:cxn ang="0">
                    <a:pos x="141" y="38"/>
                  </a:cxn>
                  <a:cxn ang="0">
                    <a:pos x="128" y="44"/>
                  </a:cxn>
                  <a:cxn ang="0">
                    <a:pos x="113" y="51"/>
                  </a:cxn>
                  <a:cxn ang="0">
                    <a:pos x="96" y="58"/>
                  </a:cxn>
                  <a:cxn ang="0">
                    <a:pos x="78" y="65"/>
                  </a:cxn>
                </a:cxnLst>
                <a:rect l="0" t="0" r="r" b="b"/>
                <a:pathLst>
                  <a:path w="598" h="346">
                    <a:moveTo>
                      <a:pt x="67" y="68"/>
                    </a:moveTo>
                    <a:lnTo>
                      <a:pt x="59" y="71"/>
                    </a:lnTo>
                    <a:lnTo>
                      <a:pt x="51" y="72"/>
                    </a:lnTo>
                    <a:lnTo>
                      <a:pt x="42" y="75"/>
                    </a:lnTo>
                    <a:lnTo>
                      <a:pt x="34" y="77"/>
                    </a:lnTo>
                    <a:lnTo>
                      <a:pt x="25" y="79"/>
                    </a:lnTo>
                    <a:lnTo>
                      <a:pt x="17" y="81"/>
                    </a:lnTo>
                    <a:lnTo>
                      <a:pt x="9" y="83"/>
                    </a:lnTo>
                    <a:lnTo>
                      <a:pt x="0" y="86"/>
                    </a:lnTo>
                    <a:lnTo>
                      <a:pt x="9" y="105"/>
                    </a:lnTo>
                    <a:lnTo>
                      <a:pt x="21" y="124"/>
                    </a:lnTo>
                    <a:lnTo>
                      <a:pt x="34" y="143"/>
                    </a:lnTo>
                    <a:lnTo>
                      <a:pt x="49" y="162"/>
                    </a:lnTo>
                    <a:lnTo>
                      <a:pt x="65" y="180"/>
                    </a:lnTo>
                    <a:lnTo>
                      <a:pt x="83" y="199"/>
                    </a:lnTo>
                    <a:lnTo>
                      <a:pt x="102" y="216"/>
                    </a:lnTo>
                    <a:lnTo>
                      <a:pt x="121" y="233"/>
                    </a:lnTo>
                    <a:lnTo>
                      <a:pt x="141" y="250"/>
                    </a:lnTo>
                    <a:lnTo>
                      <a:pt x="162" y="266"/>
                    </a:lnTo>
                    <a:lnTo>
                      <a:pt x="183" y="281"/>
                    </a:lnTo>
                    <a:lnTo>
                      <a:pt x="203" y="295"/>
                    </a:lnTo>
                    <a:lnTo>
                      <a:pt x="224" y="309"/>
                    </a:lnTo>
                    <a:lnTo>
                      <a:pt x="244" y="323"/>
                    </a:lnTo>
                    <a:lnTo>
                      <a:pt x="263" y="335"/>
                    </a:lnTo>
                    <a:lnTo>
                      <a:pt x="282" y="346"/>
                    </a:lnTo>
                    <a:lnTo>
                      <a:pt x="300" y="341"/>
                    </a:lnTo>
                    <a:lnTo>
                      <a:pt x="318" y="336"/>
                    </a:lnTo>
                    <a:lnTo>
                      <a:pt x="336" y="332"/>
                    </a:lnTo>
                    <a:lnTo>
                      <a:pt x="354" y="327"/>
                    </a:lnTo>
                    <a:lnTo>
                      <a:pt x="372" y="322"/>
                    </a:lnTo>
                    <a:lnTo>
                      <a:pt x="390" y="317"/>
                    </a:lnTo>
                    <a:lnTo>
                      <a:pt x="409" y="313"/>
                    </a:lnTo>
                    <a:lnTo>
                      <a:pt x="427" y="308"/>
                    </a:lnTo>
                    <a:lnTo>
                      <a:pt x="445" y="304"/>
                    </a:lnTo>
                    <a:lnTo>
                      <a:pt x="463" y="298"/>
                    </a:lnTo>
                    <a:lnTo>
                      <a:pt x="481" y="294"/>
                    </a:lnTo>
                    <a:lnTo>
                      <a:pt x="500" y="289"/>
                    </a:lnTo>
                    <a:lnTo>
                      <a:pt x="517" y="285"/>
                    </a:lnTo>
                    <a:lnTo>
                      <a:pt x="536" y="279"/>
                    </a:lnTo>
                    <a:lnTo>
                      <a:pt x="554" y="275"/>
                    </a:lnTo>
                    <a:lnTo>
                      <a:pt x="572" y="270"/>
                    </a:lnTo>
                    <a:lnTo>
                      <a:pt x="575" y="265"/>
                    </a:lnTo>
                    <a:lnTo>
                      <a:pt x="578" y="260"/>
                    </a:lnTo>
                    <a:lnTo>
                      <a:pt x="582" y="255"/>
                    </a:lnTo>
                    <a:lnTo>
                      <a:pt x="585" y="249"/>
                    </a:lnTo>
                    <a:lnTo>
                      <a:pt x="588" y="244"/>
                    </a:lnTo>
                    <a:lnTo>
                      <a:pt x="592" y="238"/>
                    </a:lnTo>
                    <a:lnTo>
                      <a:pt x="594" y="233"/>
                    </a:lnTo>
                    <a:lnTo>
                      <a:pt x="598" y="228"/>
                    </a:lnTo>
                    <a:lnTo>
                      <a:pt x="582" y="213"/>
                    </a:lnTo>
                    <a:lnTo>
                      <a:pt x="566" y="198"/>
                    </a:lnTo>
                    <a:lnTo>
                      <a:pt x="548" y="182"/>
                    </a:lnTo>
                    <a:lnTo>
                      <a:pt x="529" y="167"/>
                    </a:lnTo>
                    <a:lnTo>
                      <a:pt x="510" y="152"/>
                    </a:lnTo>
                    <a:lnTo>
                      <a:pt x="490" y="137"/>
                    </a:lnTo>
                    <a:lnTo>
                      <a:pt x="470" y="122"/>
                    </a:lnTo>
                    <a:lnTo>
                      <a:pt x="451" y="108"/>
                    </a:lnTo>
                    <a:lnTo>
                      <a:pt x="431" y="94"/>
                    </a:lnTo>
                    <a:lnTo>
                      <a:pt x="412" y="81"/>
                    </a:lnTo>
                    <a:lnTo>
                      <a:pt x="393" y="69"/>
                    </a:lnTo>
                    <a:lnTo>
                      <a:pt x="375" y="57"/>
                    </a:lnTo>
                    <a:lnTo>
                      <a:pt x="358" y="46"/>
                    </a:lnTo>
                    <a:lnTo>
                      <a:pt x="343" y="37"/>
                    </a:lnTo>
                    <a:lnTo>
                      <a:pt x="328" y="28"/>
                    </a:lnTo>
                    <a:lnTo>
                      <a:pt x="315" y="20"/>
                    </a:lnTo>
                    <a:lnTo>
                      <a:pt x="303" y="12"/>
                    </a:lnTo>
                    <a:lnTo>
                      <a:pt x="291" y="7"/>
                    </a:lnTo>
                    <a:lnTo>
                      <a:pt x="279" y="3"/>
                    </a:lnTo>
                    <a:lnTo>
                      <a:pt x="268" y="1"/>
                    </a:lnTo>
                    <a:lnTo>
                      <a:pt x="256" y="0"/>
                    </a:lnTo>
                    <a:lnTo>
                      <a:pt x="245" y="1"/>
                    </a:lnTo>
                    <a:lnTo>
                      <a:pt x="235" y="2"/>
                    </a:lnTo>
                    <a:lnTo>
                      <a:pt x="226" y="4"/>
                    </a:lnTo>
                    <a:lnTo>
                      <a:pt x="217" y="7"/>
                    </a:lnTo>
                    <a:lnTo>
                      <a:pt x="209" y="11"/>
                    </a:lnTo>
                    <a:lnTo>
                      <a:pt x="202" y="14"/>
                    </a:lnTo>
                    <a:lnTo>
                      <a:pt x="197" y="18"/>
                    </a:lnTo>
                    <a:lnTo>
                      <a:pt x="193" y="20"/>
                    </a:lnTo>
                    <a:lnTo>
                      <a:pt x="191" y="23"/>
                    </a:lnTo>
                    <a:lnTo>
                      <a:pt x="190" y="24"/>
                    </a:lnTo>
                    <a:lnTo>
                      <a:pt x="191" y="24"/>
                    </a:lnTo>
                    <a:lnTo>
                      <a:pt x="183" y="26"/>
                    </a:lnTo>
                    <a:lnTo>
                      <a:pt x="176" y="27"/>
                    </a:lnTo>
                    <a:lnTo>
                      <a:pt x="169" y="28"/>
                    </a:lnTo>
                    <a:lnTo>
                      <a:pt x="162" y="31"/>
                    </a:lnTo>
                    <a:lnTo>
                      <a:pt x="155" y="33"/>
                    </a:lnTo>
                    <a:lnTo>
                      <a:pt x="148" y="35"/>
                    </a:lnTo>
                    <a:lnTo>
                      <a:pt x="141" y="38"/>
                    </a:lnTo>
                    <a:lnTo>
                      <a:pt x="134" y="41"/>
                    </a:lnTo>
                    <a:lnTo>
                      <a:pt x="128" y="44"/>
                    </a:lnTo>
                    <a:lnTo>
                      <a:pt x="120" y="48"/>
                    </a:lnTo>
                    <a:lnTo>
                      <a:pt x="113" y="51"/>
                    </a:lnTo>
                    <a:lnTo>
                      <a:pt x="105" y="54"/>
                    </a:lnTo>
                    <a:lnTo>
                      <a:pt x="96" y="58"/>
                    </a:lnTo>
                    <a:lnTo>
                      <a:pt x="87" y="61"/>
                    </a:lnTo>
                    <a:lnTo>
                      <a:pt x="78" y="65"/>
                    </a:lnTo>
                    <a:lnTo>
                      <a:pt x="67" y="68"/>
                    </a:lnTo>
                    <a:close/>
                  </a:path>
                </a:pathLst>
              </a:custGeom>
              <a:solidFill>
                <a:srgbClr val="D3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2" name="Freeform 256"/>
              <p:cNvSpPr>
                <a:spLocks/>
              </p:cNvSpPr>
              <p:nvPr/>
            </p:nvSpPr>
            <p:spPr bwMode="auto">
              <a:xfrm>
                <a:off x="3584773" y="4345186"/>
                <a:ext cx="561578" cy="335360"/>
              </a:xfrm>
              <a:custGeom>
                <a:avLst/>
                <a:gdLst/>
                <a:ahLst/>
                <a:cxnLst>
                  <a:cxn ang="0">
                    <a:pos x="61" y="61"/>
                  </a:cxn>
                  <a:cxn ang="0">
                    <a:pos x="43" y="65"/>
                  </a:cxn>
                  <a:cxn ang="0">
                    <a:pos x="26" y="70"/>
                  </a:cxn>
                  <a:cxn ang="0">
                    <a:pos x="9" y="74"/>
                  </a:cxn>
                  <a:cxn ang="0">
                    <a:pos x="9" y="95"/>
                  </a:cxn>
                  <a:cxn ang="0">
                    <a:pos x="34" y="134"/>
                  </a:cxn>
                  <a:cxn ang="0">
                    <a:pos x="66" y="171"/>
                  </a:cxn>
                  <a:cxn ang="0">
                    <a:pos x="103" y="207"/>
                  </a:cxn>
                  <a:cxn ang="0">
                    <a:pos x="142" y="241"/>
                  </a:cxn>
                  <a:cxn ang="0">
                    <a:pos x="184" y="272"/>
                  </a:cxn>
                  <a:cxn ang="0">
                    <a:pos x="226" y="301"/>
                  </a:cxn>
                  <a:cxn ang="0">
                    <a:pos x="265" y="327"/>
                  </a:cxn>
                  <a:cxn ang="0">
                    <a:pos x="300" y="334"/>
                  </a:cxn>
                  <a:cxn ang="0">
                    <a:pos x="331" y="325"/>
                  </a:cxn>
                  <a:cxn ang="0">
                    <a:pos x="364" y="316"/>
                  </a:cxn>
                  <a:cxn ang="0">
                    <a:pos x="395" y="308"/>
                  </a:cxn>
                  <a:cxn ang="0">
                    <a:pos x="427" y="300"/>
                  </a:cxn>
                  <a:cxn ang="0">
                    <a:pos x="459" y="291"/>
                  </a:cxn>
                  <a:cxn ang="0">
                    <a:pos x="491" y="283"/>
                  </a:cxn>
                  <a:cxn ang="0">
                    <a:pos x="523" y="274"/>
                  </a:cxn>
                  <a:cxn ang="0">
                    <a:pos x="542" y="265"/>
                  </a:cxn>
                  <a:cxn ang="0">
                    <a:pos x="549" y="255"/>
                  </a:cxn>
                  <a:cxn ang="0">
                    <a:pos x="556" y="244"/>
                  </a:cxn>
                  <a:cxn ang="0">
                    <a:pos x="563" y="233"/>
                  </a:cxn>
                  <a:cxn ang="0">
                    <a:pos x="551" y="213"/>
                  </a:cxn>
                  <a:cxn ang="0">
                    <a:pos x="515" y="182"/>
                  </a:cxn>
                  <a:cxn ang="0">
                    <a:pos x="477" y="152"/>
                  </a:cxn>
                  <a:cxn ang="0">
                    <a:pos x="438" y="122"/>
                  </a:cxn>
                  <a:cxn ang="0">
                    <a:pos x="398" y="94"/>
                  </a:cxn>
                  <a:cxn ang="0">
                    <a:pos x="361" y="69"/>
                  </a:cxn>
                  <a:cxn ang="0">
                    <a:pos x="326" y="47"/>
                  </a:cxn>
                  <a:cxn ang="0">
                    <a:pos x="296" y="29"/>
                  </a:cxn>
                  <a:cxn ang="0">
                    <a:pos x="272" y="14"/>
                  </a:cxn>
                  <a:cxn ang="0">
                    <a:pos x="248" y="3"/>
                  </a:cxn>
                  <a:cxn ang="0">
                    <a:pos x="225" y="0"/>
                  </a:cxn>
                  <a:cxn ang="0">
                    <a:pos x="203" y="1"/>
                  </a:cxn>
                  <a:cxn ang="0">
                    <a:pos x="184" y="7"/>
                  </a:cxn>
                  <a:cxn ang="0">
                    <a:pos x="169" y="14"/>
                  </a:cxn>
                  <a:cxn ang="0">
                    <a:pos x="161" y="20"/>
                  </a:cxn>
                  <a:cxn ang="0">
                    <a:pos x="158" y="24"/>
                  </a:cxn>
                  <a:cxn ang="0">
                    <a:pos x="150" y="24"/>
                  </a:cxn>
                  <a:cxn ang="0">
                    <a:pos x="131" y="30"/>
                  </a:cxn>
                  <a:cxn ang="0">
                    <a:pos x="111" y="41"/>
                  </a:cxn>
                  <a:cxn ang="0">
                    <a:pos x="86" y="53"/>
                  </a:cxn>
                </a:cxnLst>
                <a:rect l="0" t="0" r="r" b="b"/>
                <a:pathLst>
                  <a:path w="566" h="338">
                    <a:moveTo>
                      <a:pt x="70" y="60"/>
                    </a:moveTo>
                    <a:lnTo>
                      <a:pt x="61" y="61"/>
                    </a:lnTo>
                    <a:lnTo>
                      <a:pt x="52" y="64"/>
                    </a:lnTo>
                    <a:lnTo>
                      <a:pt x="43" y="65"/>
                    </a:lnTo>
                    <a:lnTo>
                      <a:pt x="35" y="68"/>
                    </a:lnTo>
                    <a:lnTo>
                      <a:pt x="26" y="70"/>
                    </a:lnTo>
                    <a:lnTo>
                      <a:pt x="18" y="72"/>
                    </a:lnTo>
                    <a:lnTo>
                      <a:pt x="9" y="74"/>
                    </a:lnTo>
                    <a:lnTo>
                      <a:pt x="0" y="76"/>
                    </a:lnTo>
                    <a:lnTo>
                      <a:pt x="9" y="95"/>
                    </a:lnTo>
                    <a:lnTo>
                      <a:pt x="21" y="115"/>
                    </a:lnTo>
                    <a:lnTo>
                      <a:pt x="34" y="134"/>
                    </a:lnTo>
                    <a:lnTo>
                      <a:pt x="49" y="152"/>
                    </a:lnTo>
                    <a:lnTo>
                      <a:pt x="66" y="171"/>
                    </a:lnTo>
                    <a:lnTo>
                      <a:pt x="84" y="189"/>
                    </a:lnTo>
                    <a:lnTo>
                      <a:pt x="103" y="207"/>
                    </a:lnTo>
                    <a:lnTo>
                      <a:pt x="122" y="224"/>
                    </a:lnTo>
                    <a:lnTo>
                      <a:pt x="142" y="241"/>
                    </a:lnTo>
                    <a:lnTo>
                      <a:pt x="163" y="257"/>
                    </a:lnTo>
                    <a:lnTo>
                      <a:pt x="184" y="272"/>
                    </a:lnTo>
                    <a:lnTo>
                      <a:pt x="205" y="287"/>
                    </a:lnTo>
                    <a:lnTo>
                      <a:pt x="226" y="301"/>
                    </a:lnTo>
                    <a:lnTo>
                      <a:pt x="246" y="314"/>
                    </a:lnTo>
                    <a:lnTo>
                      <a:pt x="265" y="327"/>
                    </a:lnTo>
                    <a:lnTo>
                      <a:pt x="284" y="338"/>
                    </a:lnTo>
                    <a:lnTo>
                      <a:pt x="300" y="334"/>
                    </a:lnTo>
                    <a:lnTo>
                      <a:pt x="316" y="329"/>
                    </a:lnTo>
                    <a:lnTo>
                      <a:pt x="331" y="325"/>
                    </a:lnTo>
                    <a:lnTo>
                      <a:pt x="348" y="321"/>
                    </a:lnTo>
                    <a:lnTo>
                      <a:pt x="364" y="316"/>
                    </a:lnTo>
                    <a:lnTo>
                      <a:pt x="380" y="312"/>
                    </a:lnTo>
                    <a:lnTo>
                      <a:pt x="395" y="308"/>
                    </a:lnTo>
                    <a:lnTo>
                      <a:pt x="411" y="304"/>
                    </a:lnTo>
                    <a:lnTo>
                      <a:pt x="427" y="300"/>
                    </a:lnTo>
                    <a:lnTo>
                      <a:pt x="444" y="295"/>
                    </a:lnTo>
                    <a:lnTo>
                      <a:pt x="459" y="291"/>
                    </a:lnTo>
                    <a:lnTo>
                      <a:pt x="475" y="287"/>
                    </a:lnTo>
                    <a:lnTo>
                      <a:pt x="491" y="283"/>
                    </a:lnTo>
                    <a:lnTo>
                      <a:pt x="507" y="279"/>
                    </a:lnTo>
                    <a:lnTo>
                      <a:pt x="523" y="274"/>
                    </a:lnTo>
                    <a:lnTo>
                      <a:pt x="539" y="270"/>
                    </a:lnTo>
                    <a:lnTo>
                      <a:pt x="542" y="265"/>
                    </a:lnTo>
                    <a:lnTo>
                      <a:pt x="546" y="260"/>
                    </a:lnTo>
                    <a:lnTo>
                      <a:pt x="549" y="255"/>
                    </a:lnTo>
                    <a:lnTo>
                      <a:pt x="553" y="249"/>
                    </a:lnTo>
                    <a:lnTo>
                      <a:pt x="556" y="244"/>
                    </a:lnTo>
                    <a:lnTo>
                      <a:pt x="559" y="238"/>
                    </a:lnTo>
                    <a:lnTo>
                      <a:pt x="563" y="233"/>
                    </a:lnTo>
                    <a:lnTo>
                      <a:pt x="566" y="228"/>
                    </a:lnTo>
                    <a:lnTo>
                      <a:pt x="551" y="213"/>
                    </a:lnTo>
                    <a:lnTo>
                      <a:pt x="533" y="198"/>
                    </a:lnTo>
                    <a:lnTo>
                      <a:pt x="515" y="182"/>
                    </a:lnTo>
                    <a:lnTo>
                      <a:pt x="497" y="167"/>
                    </a:lnTo>
                    <a:lnTo>
                      <a:pt x="477" y="152"/>
                    </a:lnTo>
                    <a:lnTo>
                      <a:pt x="458" y="137"/>
                    </a:lnTo>
                    <a:lnTo>
                      <a:pt x="438" y="122"/>
                    </a:lnTo>
                    <a:lnTo>
                      <a:pt x="418" y="108"/>
                    </a:lnTo>
                    <a:lnTo>
                      <a:pt x="398" y="94"/>
                    </a:lnTo>
                    <a:lnTo>
                      <a:pt x="379" y="81"/>
                    </a:lnTo>
                    <a:lnTo>
                      <a:pt x="361" y="69"/>
                    </a:lnTo>
                    <a:lnTo>
                      <a:pt x="343" y="57"/>
                    </a:lnTo>
                    <a:lnTo>
                      <a:pt x="326" y="47"/>
                    </a:lnTo>
                    <a:lnTo>
                      <a:pt x="311" y="37"/>
                    </a:lnTo>
                    <a:lnTo>
                      <a:pt x="296" y="29"/>
                    </a:lnTo>
                    <a:lnTo>
                      <a:pt x="284" y="22"/>
                    </a:lnTo>
                    <a:lnTo>
                      <a:pt x="272" y="14"/>
                    </a:lnTo>
                    <a:lnTo>
                      <a:pt x="260" y="7"/>
                    </a:lnTo>
                    <a:lnTo>
                      <a:pt x="248" y="3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3" y="0"/>
                    </a:lnTo>
                    <a:lnTo>
                      <a:pt x="203" y="1"/>
                    </a:lnTo>
                    <a:lnTo>
                      <a:pt x="193" y="4"/>
                    </a:lnTo>
                    <a:lnTo>
                      <a:pt x="184" y="7"/>
                    </a:lnTo>
                    <a:lnTo>
                      <a:pt x="176" y="11"/>
                    </a:lnTo>
                    <a:lnTo>
                      <a:pt x="169" y="14"/>
                    </a:lnTo>
                    <a:lnTo>
                      <a:pt x="164" y="17"/>
                    </a:lnTo>
                    <a:lnTo>
                      <a:pt x="161" y="20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50" y="24"/>
                    </a:lnTo>
                    <a:lnTo>
                      <a:pt x="140" y="27"/>
                    </a:lnTo>
                    <a:lnTo>
                      <a:pt x="131" y="30"/>
                    </a:lnTo>
                    <a:lnTo>
                      <a:pt x="122" y="35"/>
                    </a:lnTo>
                    <a:lnTo>
                      <a:pt x="111" y="41"/>
                    </a:lnTo>
                    <a:lnTo>
                      <a:pt x="100" y="47"/>
                    </a:lnTo>
                    <a:lnTo>
                      <a:pt x="86" y="53"/>
                    </a:lnTo>
                    <a:lnTo>
                      <a:pt x="70" y="60"/>
                    </a:lnTo>
                    <a:close/>
                  </a:path>
                </a:pathLst>
              </a:custGeom>
              <a:solidFill>
                <a:srgbClr val="D6D6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3" name="Freeform 257"/>
              <p:cNvSpPr>
                <a:spLocks/>
              </p:cNvSpPr>
              <p:nvPr/>
            </p:nvSpPr>
            <p:spPr bwMode="auto">
              <a:xfrm>
                <a:off x="3618508" y="4345186"/>
                <a:ext cx="528836" cy="326430"/>
              </a:xfrm>
              <a:custGeom>
                <a:avLst/>
                <a:gdLst/>
                <a:ahLst/>
                <a:cxnLst>
                  <a:cxn ang="0">
                    <a:pos x="71" y="52"/>
                  </a:cxn>
                  <a:cxn ang="0">
                    <a:pos x="0" y="67"/>
                  </a:cxn>
                  <a:cxn ang="0">
                    <a:pos x="9" y="87"/>
                  </a:cxn>
                  <a:cxn ang="0">
                    <a:pos x="20" y="106"/>
                  </a:cxn>
                  <a:cxn ang="0">
                    <a:pos x="34" y="125"/>
                  </a:cxn>
                  <a:cxn ang="0">
                    <a:pos x="49" y="144"/>
                  </a:cxn>
                  <a:cxn ang="0">
                    <a:pos x="66" y="162"/>
                  </a:cxn>
                  <a:cxn ang="0">
                    <a:pos x="84" y="181"/>
                  </a:cxn>
                  <a:cxn ang="0">
                    <a:pos x="103" y="198"/>
                  </a:cxn>
                  <a:cxn ang="0">
                    <a:pos x="122" y="215"/>
                  </a:cxn>
                  <a:cxn ang="0">
                    <a:pos x="143" y="232"/>
                  </a:cxn>
                  <a:cxn ang="0">
                    <a:pos x="163" y="248"/>
                  </a:cxn>
                  <a:cxn ang="0">
                    <a:pos x="185" y="264"/>
                  </a:cxn>
                  <a:cxn ang="0">
                    <a:pos x="205" y="279"/>
                  </a:cxn>
                  <a:cxn ang="0">
                    <a:pos x="226" y="293"/>
                  </a:cxn>
                  <a:cxn ang="0">
                    <a:pos x="246" y="305"/>
                  </a:cxn>
                  <a:cxn ang="0">
                    <a:pos x="266" y="318"/>
                  </a:cxn>
                  <a:cxn ang="0">
                    <a:pos x="284" y="329"/>
                  </a:cxn>
                  <a:cxn ang="0">
                    <a:pos x="505" y="270"/>
                  </a:cxn>
                  <a:cxn ang="0">
                    <a:pos x="533" y="228"/>
                  </a:cxn>
                  <a:cxn ang="0">
                    <a:pos x="517" y="213"/>
                  </a:cxn>
                  <a:cxn ang="0">
                    <a:pos x="500" y="198"/>
                  </a:cxn>
                  <a:cxn ang="0">
                    <a:pos x="482" y="182"/>
                  </a:cxn>
                  <a:cxn ang="0">
                    <a:pos x="464" y="167"/>
                  </a:cxn>
                  <a:cxn ang="0">
                    <a:pos x="444" y="152"/>
                  </a:cxn>
                  <a:cxn ang="0">
                    <a:pos x="425" y="137"/>
                  </a:cxn>
                  <a:cxn ang="0">
                    <a:pos x="404" y="122"/>
                  </a:cxn>
                  <a:cxn ang="0">
                    <a:pos x="385" y="108"/>
                  </a:cxn>
                  <a:cxn ang="0">
                    <a:pos x="365" y="94"/>
                  </a:cxn>
                  <a:cxn ang="0">
                    <a:pos x="346" y="81"/>
                  </a:cxn>
                  <a:cxn ang="0">
                    <a:pos x="327" y="69"/>
                  </a:cxn>
                  <a:cxn ang="0">
                    <a:pos x="310" y="57"/>
                  </a:cxn>
                  <a:cxn ang="0">
                    <a:pos x="293" y="47"/>
                  </a:cxn>
                  <a:cxn ang="0">
                    <a:pos x="278" y="38"/>
                  </a:cxn>
                  <a:cxn ang="0">
                    <a:pos x="265" y="30"/>
                  </a:cxn>
                  <a:cxn ang="0">
                    <a:pos x="253" y="23"/>
                  </a:cxn>
                  <a:cxn ang="0">
                    <a:pos x="241" y="14"/>
                  </a:cxn>
                  <a:cxn ang="0">
                    <a:pos x="228" y="8"/>
                  </a:cxn>
                  <a:cxn ang="0">
                    <a:pos x="216" y="3"/>
                  </a:cxn>
                  <a:cxn ang="0">
                    <a:pos x="204" y="1"/>
                  </a:cxn>
                  <a:cxn ang="0">
                    <a:pos x="192" y="0"/>
                  </a:cxn>
                  <a:cxn ang="0">
                    <a:pos x="180" y="0"/>
                  </a:cxn>
                  <a:cxn ang="0">
                    <a:pos x="169" y="2"/>
                  </a:cxn>
                  <a:cxn ang="0">
                    <a:pos x="159" y="4"/>
                  </a:cxn>
                  <a:cxn ang="0">
                    <a:pos x="150" y="7"/>
                  </a:cxn>
                  <a:cxn ang="0">
                    <a:pos x="142" y="11"/>
                  </a:cxn>
                  <a:cxn ang="0">
                    <a:pos x="135" y="14"/>
                  </a:cxn>
                  <a:cxn ang="0">
                    <a:pos x="130" y="17"/>
                  </a:cxn>
                  <a:cxn ang="0">
                    <a:pos x="127" y="20"/>
                  </a:cxn>
                  <a:cxn ang="0">
                    <a:pos x="125" y="22"/>
                  </a:cxn>
                  <a:cxn ang="0">
                    <a:pos x="126" y="23"/>
                  </a:cxn>
                  <a:cxn ang="0">
                    <a:pos x="128" y="23"/>
                  </a:cxn>
                  <a:cxn ang="0">
                    <a:pos x="122" y="22"/>
                  </a:cxn>
                  <a:cxn ang="0">
                    <a:pos x="117" y="23"/>
                  </a:cxn>
                  <a:cxn ang="0">
                    <a:pos x="113" y="25"/>
                  </a:cxn>
                  <a:cxn ang="0">
                    <a:pos x="108" y="29"/>
                  </a:cxn>
                  <a:cxn ang="0">
                    <a:pos x="101" y="34"/>
                  </a:cxn>
                  <a:cxn ang="0">
                    <a:pos x="94" y="40"/>
                  </a:cxn>
                  <a:cxn ang="0">
                    <a:pos x="84" y="46"/>
                  </a:cxn>
                  <a:cxn ang="0">
                    <a:pos x="71" y="52"/>
                  </a:cxn>
                </a:cxnLst>
                <a:rect l="0" t="0" r="r" b="b"/>
                <a:pathLst>
                  <a:path w="533" h="329">
                    <a:moveTo>
                      <a:pt x="71" y="52"/>
                    </a:moveTo>
                    <a:lnTo>
                      <a:pt x="0" y="67"/>
                    </a:lnTo>
                    <a:lnTo>
                      <a:pt x="9" y="87"/>
                    </a:lnTo>
                    <a:lnTo>
                      <a:pt x="20" y="106"/>
                    </a:lnTo>
                    <a:lnTo>
                      <a:pt x="34" y="125"/>
                    </a:lnTo>
                    <a:lnTo>
                      <a:pt x="49" y="144"/>
                    </a:lnTo>
                    <a:lnTo>
                      <a:pt x="66" y="162"/>
                    </a:lnTo>
                    <a:lnTo>
                      <a:pt x="84" y="181"/>
                    </a:lnTo>
                    <a:lnTo>
                      <a:pt x="103" y="198"/>
                    </a:lnTo>
                    <a:lnTo>
                      <a:pt x="122" y="215"/>
                    </a:lnTo>
                    <a:lnTo>
                      <a:pt x="143" y="232"/>
                    </a:lnTo>
                    <a:lnTo>
                      <a:pt x="163" y="248"/>
                    </a:lnTo>
                    <a:lnTo>
                      <a:pt x="185" y="264"/>
                    </a:lnTo>
                    <a:lnTo>
                      <a:pt x="205" y="279"/>
                    </a:lnTo>
                    <a:lnTo>
                      <a:pt x="226" y="293"/>
                    </a:lnTo>
                    <a:lnTo>
                      <a:pt x="246" y="305"/>
                    </a:lnTo>
                    <a:lnTo>
                      <a:pt x="266" y="318"/>
                    </a:lnTo>
                    <a:lnTo>
                      <a:pt x="284" y="329"/>
                    </a:lnTo>
                    <a:lnTo>
                      <a:pt x="505" y="270"/>
                    </a:lnTo>
                    <a:lnTo>
                      <a:pt x="533" y="228"/>
                    </a:lnTo>
                    <a:lnTo>
                      <a:pt x="517" y="213"/>
                    </a:lnTo>
                    <a:lnTo>
                      <a:pt x="500" y="198"/>
                    </a:lnTo>
                    <a:lnTo>
                      <a:pt x="482" y="182"/>
                    </a:lnTo>
                    <a:lnTo>
                      <a:pt x="464" y="167"/>
                    </a:lnTo>
                    <a:lnTo>
                      <a:pt x="444" y="152"/>
                    </a:lnTo>
                    <a:lnTo>
                      <a:pt x="425" y="137"/>
                    </a:lnTo>
                    <a:lnTo>
                      <a:pt x="404" y="122"/>
                    </a:lnTo>
                    <a:lnTo>
                      <a:pt x="385" y="108"/>
                    </a:lnTo>
                    <a:lnTo>
                      <a:pt x="365" y="94"/>
                    </a:lnTo>
                    <a:lnTo>
                      <a:pt x="346" y="81"/>
                    </a:lnTo>
                    <a:lnTo>
                      <a:pt x="327" y="69"/>
                    </a:lnTo>
                    <a:lnTo>
                      <a:pt x="310" y="57"/>
                    </a:lnTo>
                    <a:lnTo>
                      <a:pt x="293" y="47"/>
                    </a:lnTo>
                    <a:lnTo>
                      <a:pt x="278" y="38"/>
                    </a:lnTo>
                    <a:lnTo>
                      <a:pt x="265" y="30"/>
                    </a:lnTo>
                    <a:lnTo>
                      <a:pt x="253" y="23"/>
                    </a:lnTo>
                    <a:lnTo>
                      <a:pt x="241" y="14"/>
                    </a:lnTo>
                    <a:lnTo>
                      <a:pt x="228" y="8"/>
                    </a:lnTo>
                    <a:lnTo>
                      <a:pt x="216" y="3"/>
                    </a:lnTo>
                    <a:lnTo>
                      <a:pt x="204" y="1"/>
                    </a:lnTo>
                    <a:lnTo>
                      <a:pt x="192" y="0"/>
                    </a:lnTo>
                    <a:lnTo>
                      <a:pt x="180" y="0"/>
                    </a:lnTo>
                    <a:lnTo>
                      <a:pt x="169" y="2"/>
                    </a:lnTo>
                    <a:lnTo>
                      <a:pt x="159" y="4"/>
                    </a:lnTo>
                    <a:lnTo>
                      <a:pt x="150" y="7"/>
                    </a:lnTo>
                    <a:lnTo>
                      <a:pt x="142" y="11"/>
                    </a:lnTo>
                    <a:lnTo>
                      <a:pt x="135" y="14"/>
                    </a:lnTo>
                    <a:lnTo>
                      <a:pt x="130" y="17"/>
                    </a:lnTo>
                    <a:lnTo>
                      <a:pt x="127" y="20"/>
                    </a:lnTo>
                    <a:lnTo>
                      <a:pt x="125" y="22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22" y="22"/>
                    </a:lnTo>
                    <a:lnTo>
                      <a:pt x="117" y="23"/>
                    </a:lnTo>
                    <a:lnTo>
                      <a:pt x="113" y="25"/>
                    </a:lnTo>
                    <a:lnTo>
                      <a:pt x="108" y="29"/>
                    </a:lnTo>
                    <a:lnTo>
                      <a:pt x="101" y="34"/>
                    </a:lnTo>
                    <a:lnTo>
                      <a:pt x="94" y="40"/>
                    </a:lnTo>
                    <a:lnTo>
                      <a:pt x="84" y="46"/>
                    </a:lnTo>
                    <a:lnTo>
                      <a:pt x="71" y="52"/>
                    </a:lnTo>
                    <a:close/>
                  </a:path>
                </a:pathLst>
              </a:custGeom>
              <a:solidFill>
                <a:srgbClr val="D8D8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4" name="Freeform 258"/>
              <p:cNvSpPr>
                <a:spLocks/>
              </p:cNvSpPr>
              <p:nvPr/>
            </p:nvSpPr>
            <p:spPr bwMode="auto">
              <a:xfrm>
                <a:off x="3070820" y="4550568"/>
                <a:ext cx="270867" cy="26789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21" y="132"/>
                  </a:cxn>
                  <a:cxn ang="0">
                    <a:pos x="273" y="265"/>
                  </a:cxn>
                  <a:cxn ang="0">
                    <a:pos x="242" y="270"/>
                  </a:cxn>
                  <a:cxn ang="0">
                    <a:pos x="111" y="154"/>
                  </a:cxn>
                  <a:cxn ang="0">
                    <a:pos x="0" y="16"/>
                  </a:cxn>
                  <a:cxn ang="0">
                    <a:pos x="26" y="0"/>
                  </a:cxn>
                </a:cxnLst>
                <a:rect l="0" t="0" r="r" b="b"/>
                <a:pathLst>
                  <a:path w="273" h="270">
                    <a:moveTo>
                      <a:pt x="26" y="0"/>
                    </a:moveTo>
                    <a:lnTo>
                      <a:pt x="121" y="132"/>
                    </a:lnTo>
                    <a:lnTo>
                      <a:pt x="273" y="265"/>
                    </a:lnTo>
                    <a:lnTo>
                      <a:pt x="242" y="270"/>
                    </a:lnTo>
                    <a:lnTo>
                      <a:pt x="111" y="154"/>
                    </a:lnTo>
                    <a:lnTo>
                      <a:pt x="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AA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5" name="Freeform 259"/>
              <p:cNvSpPr>
                <a:spLocks/>
              </p:cNvSpPr>
              <p:nvPr/>
            </p:nvSpPr>
            <p:spPr bwMode="auto">
              <a:xfrm>
                <a:off x="3051968" y="4591248"/>
                <a:ext cx="258961" cy="2907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20"/>
                  </a:cxn>
                  <a:cxn ang="0">
                    <a:pos x="32" y="39"/>
                  </a:cxn>
                  <a:cxn ang="0">
                    <a:pos x="47" y="57"/>
                  </a:cxn>
                  <a:cxn ang="0">
                    <a:pos x="62" y="75"/>
                  </a:cxn>
                  <a:cxn ang="0">
                    <a:pos x="77" y="91"/>
                  </a:cxn>
                  <a:cxn ang="0">
                    <a:pos x="91" y="107"/>
                  </a:cxn>
                  <a:cxn ang="0">
                    <a:pos x="105" y="123"/>
                  </a:cxn>
                  <a:cxn ang="0">
                    <a:pos x="120" y="138"/>
                  </a:cxn>
                  <a:cxn ang="0">
                    <a:pos x="134" y="153"/>
                  </a:cxn>
                  <a:cxn ang="0">
                    <a:pos x="150" y="167"/>
                  </a:cxn>
                  <a:cxn ang="0">
                    <a:pos x="166" y="181"/>
                  </a:cxn>
                  <a:cxn ang="0">
                    <a:pos x="183" y="195"/>
                  </a:cxn>
                  <a:cxn ang="0">
                    <a:pos x="200" y="209"/>
                  </a:cxn>
                  <a:cxn ang="0">
                    <a:pos x="219" y="223"/>
                  </a:cxn>
                  <a:cxn ang="0">
                    <a:pos x="239" y="237"/>
                  </a:cxn>
                  <a:cxn ang="0">
                    <a:pos x="261" y="250"/>
                  </a:cxn>
                  <a:cxn ang="0">
                    <a:pos x="261" y="293"/>
                  </a:cxn>
                  <a:cxn ang="0">
                    <a:pos x="241" y="278"/>
                  </a:cxn>
                  <a:cxn ang="0">
                    <a:pos x="222" y="264"/>
                  </a:cxn>
                  <a:cxn ang="0">
                    <a:pos x="204" y="250"/>
                  </a:cxn>
                  <a:cxn ang="0">
                    <a:pos x="187" y="237"/>
                  </a:cxn>
                  <a:cxn ang="0">
                    <a:pos x="170" y="223"/>
                  </a:cxn>
                  <a:cxn ang="0">
                    <a:pos x="154" y="208"/>
                  </a:cxn>
                  <a:cxn ang="0">
                    <a:pos x="139" y="195"/>
                  </a:cxn>
                  <a:cxn ang="0">
                    <a:pos x="124" y="180"/>
                  </a:cxn>
                  <a:cxn ang="0">
                    <a:pos x="109" y="166"/>
                  </a:cxn>
                  <a:cxn ang="0">
                    <a:pos x="95" y="151"/>
                  </a:cxn>
                  <a:cxn ang="0">
                    <a:pos x="80" y="135"/>
                  </a:cxn>
                  <a:cxn ang="0">
                    <a:pos x="65" y="120"/>
                  </a:cxn>
                  <a:cxn ang="0">
                    <a:pos x="50" y="103"/>
                  </a:cxn>
                  <a:cxn ang="0">
                    <a:pos x="35" y="86"/>
                  </a:cxn>
                  <a:cxn ang="0">
                    <a:pos x="19" y="68"/>
                  </a:cxn>
                  <a:cxn ang="0">
                    <a:pos x="3" y="49"/>
                  </a:cxn>
                  <a:cxn ang="0">
                    <a:pos x="0" y="0"/>
                  </a:cxn>
                </a:cxnLst>
                <a:rect l="0" t="0" r="r" b="b"/>
                <a:pathLst>
                  <a:path w="261" h="293">
                    <a:moveTo>
                      <a:pt x="0" y="0"/>
                    </a:moveTo>
                    <a:lnTo>
                      <a:pt x="16" y="20"/>
                    </a:lnTo>
                    <a:lnTo>
                      <a:pt x="32" y="39"/>
                    </a:lnTo>
                    <a:lnTo>
                      <a:pt x="47" y="57"/>
                    </a:lnTo>
                    <a:lnTo>
                      <a:pt x="62" y="75"/>
                    </a:lnTo>
                    <a:lnTo>
                      <a:pt x="77" y="91"/>
                    </a:lnTo>
                    <a:lnTo>
                      <a:pt x="91" y="107"/>
                    </a:lnTo>
                    <a:lnTo>
                      <a:pt x="105" y="123"/>
                    </a:lnTo>
                    <a:lnTo>
                      <a:pt x="120" y="138"/>
                    </a:lnTo>
                    <a:lnTo>
                      <a:pt x="134" y="153"/>
                    </a:lnTo>
                    <a:lnTo>
                      <a:pt x="150" y="167"/>
                    </a:lnTo>
                    <a:lnTo>
                      <a:pt x="166" y="181"/>
                    </a:lnTo>
                    <a:lnTo>
                      <a:pt x="183" y="195"/>
                    </a:lnTo>
                    <a:lnTo>
                      <a:pt x="200" y="209"/>
                    </a:lnTo>
                    <a:lnTo>
                      <a:pt x="219" y="223"/>
                    </a:lnTo>
                    <a:lnTo>
                      <a:pt x="239" y="237"/>
                    </a:lnTo>
                    <a:lnTo>
                      <a:pt x="261" y="250"/>
                    </a:lnTo>
                    <a:lnTo>
                      <a:pt x="261" y="293"/>
                    </a:lnTo>
                    <a:lnTo>
                      <a:pt x="241" y="278"/>
                    </a:lnTo>
                    <a:lnTo>
                      <a:pt x="222" y="264"/>
                    </a:lnTo>
                    <a:lnTo>
                      <a:pt x="204" y="250"/>
                    </a:lnTo>
                    <a:lnTo>
                      <a:pt x="187" y="237"/>
                    </a:lnTo>
                    <a:lnTo>
                      <a:pt x="170" y="223"/>
                    </a:lnTo>
                    <a:lnTo>
                      <a:pt x="154" y="208"/>
                    </a:lnTo>
                    <a:lnTo>
                      <a:pt x="139" y="195"/>
                    </a:lnTo>
                    <a:lnTo>
                      <a:pt x="124" y="180"/>
                    </a:lnTo>
                    <a:lnTo>
                      <a:pt x="109" y="166"/>
                    </a:lnTo>
                    <a:lnTo>
                      <a:pt x="95" y="151"/>
                    </a:lnTo>
                    <a:lnTo>
                      <a:pt x="80" y="135"/>
                    </a:lnTo>
                    <a:lnTo>
                      <a:pt x="65" y="120"/>
                    </a:lnTo>
                    <a:lnTo>
                      <a:pt x="50" y="103"/>
                    </a:lnTo>
                    <a:lnTo>
                      <a:pt x="35" y="86"/>
                    </a:lnTo>
                    <a:lnTo>
                      <a:pt x="19" y="68"/>
                    </a:lnTo>
                    <a:lnTo>
                      <a:pt x="3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3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6" name="Freeform 260"/>
              <p:cNvSpPr>
                <a:spLocks/>
              </p:cNvSpPr>
              <p:nvPr/>
            </p:nvSpPr>
            <p:spPr bwMode="auto">
              <a:xfrm>
                <a:off x="3293070" y="4566443"/>
                <a:ext cx="874117" cy="367110"/>
              </a:xfrm>
              <a:custGeom>
                <a:avLst/>
                <a:gdLst/>
                <a:ahLst/>
                <a:cxnLst>
                  <a:cxn ang="0">
                    <a:pos x="33" y="361"/>
                  </a:cxn>
                  <a:cxn ang="0">
                    <a:pos x="5" y="328"/>
                  </a:cxn>
                  <a:cxn ang="0">
                    <a:pos x="1" y="286"/>
                  </a:cxn>
                  <a:cxn ang="0">
                    <a:pos x="23" y="244"/>
                  </a:cxn>
                  <a:cxn ang="0">
                    <a:pos x="67" y="222"/>
                  </a:cxn>
                  <a:cxn ang="0">
                    <a:pos x="110" y="211"/>
                  </a:cxn>
                  <a:cxn ang="0">
                    <a:pos x="155" y="201"/>
                  </a:cxn>
                  <a:cxn ang="0">
                    <a:pos x="198" y="190"/>
                  </a:cxn>
                  <a:cxn ang="0">
                    <a:pos x="242" y="179"/>
                  </a:cxn>
                  <a:cxn ang="0">
                    <a:pos x="285" y="168"/>
                  </a:cxn>
                  <a:cxn ang="0">
                    <a:pos x="329" y="157"/>
                  </a:cxn>
                  <a:cxn ang="0">
                    <a:pos x="372" y="145"/>
                  </a:cxn>
                  <a:cxn ang="0">
                    <a:pos x="415" y="133"/>
                  </a:cxn>
                  <a:cxn ang="0">
                    <a:pos x="458" y="122"/>
                  </a:cxn>
                  <a:cxn ang="0">
                    <a:pos x="501" y="109"/>
                  </a:cxn>
                  <a:cxn ang="0">
                    <a:pos x="544" y="97"/>
                  </a:cxn>
                  <a:cxn ang="0">
                    <a:pos x="588" y="84"/>
                  </a:cxn>
                  <a:cxn ang="0">
                    <a:pos x="631" y="71"/>
                  </a:cxn>
                  <a:cxn ang="0">
                    <a:pos x="674" y="58"/>
                  </a:cxn>
                  <a:cxn ang="0">
                    <a:pos x="717" y="44"/>
                  </a:cxn>
                  <a:cxn ang="0">
                    <a:pos x="828" y="0"/>
                  </a:cxn>
                  <a:cxn ang="0">
                    <a:pos x="861" y="11"/>
                  </a:cxn>
                  <a:cxn ang="0">
                    <a:pos x="878" y="34"/>
                  </a:cxn>
                  <a:cxn ang="0">
                    <a:pos x="881" y="68"/>
                  </a:cxn>
                  <a:cxn ang="0">
                    <a:pos x="870" y="111"/>
                  </a:cxn>
                  <a:cxn ang="0">
                    <a:pos x="817" y="143"/>
                  </a:cxn>
                  <a:cxn ang="0">
                    <a:pos x="777" y="154"/>
                  </a:cxn>
                  <a:cxn ang="0">
                    <a:pos x="736" y="166"/>
                  </a:cxn>
                  <a:cxn ang="0">
                    <a:pos x="695" y="177"/>
                  </a:cxn>
                  <a:cxn ang="0">
                    <a:pos x="654" y="189"/>
                  </a:cxn>
                  <a:cxn ang="0">
                    <a:pos x="613" y="201"/>
                  </a:cxn>
                  <a:cxn ang="0">
                    <a:pos x="573" y="212"/>
                  </a:cxn>
                  <a:cxn ang="0">
                    <a:pos x="532" y="224"/>
                  </a:cxn>
                  <a:cxn ang="0">
                    <a:pos x="491" y="236"/>
                  </a:cxn>
                  <a:cxn ang="0">
                    <a:pos x="450" y="248"/>
                  </a:cxn>
                  <a:cxn ang="0">
                    <a:pos x="409" y="259"/>
                  </a:cxn>
                  <a:cxn ang="0">
                    <a:pos x="369" y="272"/>
                  </a:cxn>
                  <a:cxn ang="0">
                    <a:pos x="328" y="284"/>
                  </a:cxn>
                  <a:cxn ang="0">
                    <a:pos x="287" y="297"/>
                  </a:cxn>
                  <a:cxn ang="0">
                    <a:pos x="247" y="310"/>
                  </a:cxn>
                  <a:cxn ang="0">
                    <a:pos x="206" y="322"/>
                  </a:cxn>
                  <a:cxn ang="0">
                    <a:pos x="97" y="360"/>
                  </a:cxn>
                </a:cxnLst>
                <a:rect l="0" t="0" r="r" b="b"/>
                <a:pathLst>
                  <a:path w="881" h="370">
                    <a:moveTo>
                      <a:pt x="55" y="370"/>
                    </a:moveTo>
                    <a:lnTo>
                      <a:pt x="33" y="361"/>
                    </a:lnTo>
                    <a:lnTo>
                      <a:pt x="16" y="346"/>
                    </a:lnTo>
                    <a:lnTo>
                      <a:pt x="5" y="328"/>
                    </a:lnTo>
                    <a:lnTo>
                      <a:pt x="0" y="307"/>
                    </a:lnTo>
                    <a:lnTo>
                      <a:pt x="1" y="286"/>
                    </a:lnTo>
                    <a:lnTo>
                      <a:pt x="9" y="265"/>
                    </a:lnTo>
                    <a:lnTo>
                      <a:pt x="23" y="244"/>
                    </a:lnTo>
                    <a:lnTo>
                      <a:pt x="44" y="228"/>
                    </a:lnTo>
                    <a:lnTo>
                      <a:pt x="67" y="222"/>
                    </a:lnTo>
                    <a:lnTo>
                      <a:pt x="88" y="217"/>
                    </a:lnTo>
                    <a:lnTo>
                      <a:pt x="110" y="211"/>
                    </a:lnTo>
                    <a:lnTo>
                      <a:pt x="133" y="206"/>
                    </a:lnTo>
                    <a:lnTo>
                      <a:pt x="155" y="201"/>
                    </a:lnTo>
                    <a:lnTo>
                      <a:pt x="176" y="195"/>
                    </a:lnTo>
                    <a:lnTo>
                      <a:pt x="198" y="190"/>
                    </a:lnTo>
                    <a:lnTo>
                      <a:pt x="220" y="184"/>
                    </a:lnTo>
                    <a:lnTo>
                      <a:pt x="242" y="179"/>
                    </a:lnTo>
                    <a:lnTo>
                      <a:pt x="264" y="173"/>
                    </a:lnTo>
                    <a:lnTo>
                      <a:pt x="285" y="168"/>
                    </a:lnTo>
                    <a:lnTo>
                      <a:pt x="307" y="162"/>
                    </a:lnTo>
                    <a:lnTo>
                      <a:pt x="329" y="157"/>
                    </a:lnTo>
                    <a:lnTo>
                      <a:pt x="350" y="151"/>
                    </a:lnTo>
                    <a:lnTo>
                      <a:pt x="372" y="145"/>
                    </a:lnTo>
                    <a:lnTo>
                      <a:pt x="394" y="139"/>
                    </a:lnTo>
                    <a:lnTo>
                      <a:pt x="415" y="133"/>
                    </a:lnTo>
                    <a:lnTo>
                      <a:pt x="437" y="127"/>
                    </a:lnTo>
                    <a:lnTo>
                      <a:pt x="458" y="122"/>
                    </a:lnTo>
                    <a:lnTo>
                      <a:pt x="480" y="115"/>
                    </a:lnTo>
                    <a:lnTo>
                      <a:pt x="501" y="109"/>
                    </a:lnTo>
                    <a:lnTo>
                      <a:pt x="523" y="103"/>
                    </a:lnTo>
                    <a:lnTo>
                      <a:pt x="544" y="97"/>
                    </a:lnTo>
                    <a:lnTo>
                      <a:pt x="566" y="90"/>
                    </a:lnTo>
                    <a:lnTo>
                      <a:pt x="588" y="84"/>
                    </a:lnTo>
                    <a:lnTo>
                      <a:pt x="609" y="77"/>
                    </a:lnTo>
                    <a:lnTo>
                      <a:pt x="631" y="71"/>
                    </a:lnTo>
                    <a:lnTo>
                      <a:pt x="652" y="64"/>
                    </a:lnTo>
                    <a:lnTo>
                      <a:pt x="674" y="58"/>
                    </a:lnTo>
                    <a:lnTo>
                      <a:pt x="696" y="51"/>
                    </a:lnTo>
                    <a:lnTo>
                      <a:pt x="717" y="44"/>
                    </a:lnTo>
                    <a:lnTo>
                      <a:pt x="739" y="37"/>
                    </a:lnTo>
                    <a:lnTo>
                      <a:pt x="828" y="0"/>
                    </a:lnTo>
                    <a:lnTo>
                      <a:pt x="847" y="4"/>
                    </a:lnTo>
                    <a:lnTo>
                      <a:pt x="861" y="11"/>
                    </a:lnTo>
                    <a:lnTo>
                      <a:pt x="872" y="21"/>
                    </a:lnTo>
                    <a:lnTo>
                      <a:pt x="878" y="34"/>
                    </a:lnTo>
                    <a:lnTo>
                      <a:pt x="881" y="49"/>
                    </a:lnTo>
                    <a:lnTo>
                      <a:pt x="881" y="68"/>
                    </a:lnTo>
                    <a:lnTo>
                      <a:pt x="877" y="89"/>
                    </a:lnTo>
                    <a:lnTo>
                      <a:pt x="870" y="111"/>
                    </a:lnTo>
                    <a:lnTo>
                      <a:pt x="838" y="138"/>
                    </a:lnTo>
                    <a:lnTo>
                      <a:pt x="817" y="143"/>
                    </a:lnTo>
                    <a:lnTo>
                      <a:pt x="797" y="149"/>
                    </a:lnTo>
                    <a:lnTo>
                      <a:pt x="777" y="154"/>
                    </a:lnTo>
                    <a:lnTo>
                      <a:pt x="757" y="160"/>
                    </a:lnTo>
                    <a:lnTo>
                      <a:pt x="736" y="166"/>
                    </a:lnTo>
                    <a:lnTo>
                      <a:pt x="715" y="172"/>
                    </a:lnTo>
                    <a:lnTo>
                      <a:pt x="695" y="177"/>
                    </a:lnTo>
                    <a:lnTo>
                      <a:pt x="674" y="183"/>
                    </a:lnTo>
                    <a:lnTo>
                      <a:pt x="654" y="189"/>
                    </a:lnTo>
                    <a:lnTo>
                      <a:pt x="633" y="195"/>
                    </a:lnTo>
                    <a:lnTo>
                      <a:pt x="613" y="201"/>
                    </a:lnTo>
                    <a:lnTo>
                      <a:pt x="593" y="206"/>
                    </a:lnTo>
                    <a:lnTo>
                      <a:pt x="573" y="212"/>
                    </a:lnTo>
                    <a:lnTo>
                      <a:pt x="552" y="218"/>
                    </a:lnTo>
                    <a:lnTo>
                      <a:pt x="532" y="224"/>
                    </a:lnTo>
                    <a:lnTo>
                      <a:pt x="512" y="229"/>
                    </a:lnTo>
                    <a:lnTo>
                      <a:pt x="491" y="236"/>
                    </a:lnTo>
                    <a:lnTo>
                      <a:pt x="471" y="241"/>
                    </a:lnTo>
                    <a:lnTo>
                      <a:pt x="450" y="248"/>
                    </a:lnTo>
                    <a:lnTo>
                      <a:pt x="430" y="254"/>
                    </a:lnTo>
                    <a:lnTo>
                      <a:pt x="409" y="259"/>
                    </a:lnTo>
                    <a:lnTo>
                      <a:pt x="389" y="266"/>
                    </a:lnTo>
                    <a:lnTo>
                      <a:pt x="369" y="272"/>
                    </a:lnTo>
                    <a:lnTo>
                      <a:pt x="348" y="278"/>
                    </a:lnTo>
                    <a:lnTo>
                      <a:pt x="328" y="284"/>
                    </a:lnTo>
                    <a:lnTo>
                      <a:pt x="308" y="290"/>
                    </a:lnTo>
                    <a:lnTo>
                      <a:pt x="287" y="297"/>
                    </a:lnTo>
                    <a:lnTo>
                      <a:pt x="267" y="303"/>
                    </a:lnTo>
                    <a:lnTo>
                      <a:pt x="247" y="310"/>
                    </a:lnTo>
                    <a:lnTo>
                      <a:pt x="227" y="316"/>
                    </a:lnTo>
                    <a:lnTo>
                      <a:pt x="206" y="322"/>
                    </a:lnTo>
                    <a:lnTo>
                      <a:pt x="186" y="329"/>
                    </a:lnTo>
                    <a:lnTo>
                      <a:pt x="97" y="360"/>
                    </a:lnTo>
                    <a:lnTo>
                      <a:pt x="55" y="370"/>
                    </a:lnTo>
                    <a:close/>
                  </a:path>
                </a:pathLst>
              </a:custGeom>
              <a:solidFill>
                <a:srgbClr val="3060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7" name="Freeform 261"/>
              <p:cNvSpPr>
                <a:spLocks/>
              </p:cNvSpPr>
              <p:nvPr/>
            </p:nvSpPr>
            <p:spPr bwMode="auto">
              <a:xfrm>
                <a:off x="3319859" y="4599186"/>
                <a:ext cx="847328" cy="340320"/>
              </a:xfrm>
              <a:custGeom>
                <a:avLst/>
                <a:gdLst/>
                <a:ahLst/>
                <a:cxnLst>
                  <a:cxn ang="0">
                    <a:pos x="22" y="330"/>
                  </a:cxn>
                  <a:cxn ang="0">
                    <a:pos x="2" y="302"/>
                  </a:cxn>
                  <a:cxn ang="0">
                    <a:pos x="3" y="265"/>
                  </a:cxn>
                  <a:cxn ang="0">
                    <a:pos x="26" y="227"/>
                  </a:cxn>
                  <a:cxn ang="0">
                    <a:pos x="67" y="206"/>
                  </a:cxn>
                  <a:cxn ang="0">
                    <a:pos x="107" y="195"/>
                  </a:cxn>
                  <a:cxn ang="0">
                    <a:pos x="148" y="184"/>
                  </a:cxn>
                  <a:cxn ang="0">
                    <a:pos x="188" y="174"/>
                  </a:cxn>
                  <a:cxn ang="0">
                    <a:pos x="228" y="164"/>
                  </a:cxn>
                  <a:cxn ang="0">
                    <a:pos x="268" y="154"/>
                  </a:cxn>
                  <a:cxn ang="0">
                    <a:pos x="308" y="143"/>
                  </a:cxn>
                  <a:cxn ang="0">
                    <a:pos x="348" y="132"/>
                  </a:cxn>
                  <a:cxn ang="0">
                    <a:pos x="388" y="122"/>
                  </a:cxn>
                  <a:cxn ang="0">
                    <a:pos x="428" y="111"/>
                  </a:cxn>
                  <a:cxn ang="0">
                    <a:pos x="468" y="99"/>
                  </a:cxn>
                  <a:cxn ang="0">
                    <a:pos x="508" y="88"/>
                  </a:cxn>
                  <a:cxn ang="0">
                    <a:pos x="547" y="76"/>
                  </a:cxn>
                  <a:cxn ang="0">
                    <a:pos x="587" y="64"/>
                  </a:cxn>
                  <a:cxn ang="0">
                    <a:pos x="627" y="50"/>
                  </a:cxn>
                  <a:cxn ang="0">
                    <a:pos x="666" y="37"/>
                  </a:cxn>
                  <a:cxn ang="0">
                    <a:pos x="789" y="4"/>
                  </a:cxn>
                  <a:cxn ang="0">
                    <a:pos x="831" y="3"/>
                  </a:cxn>
                  <a:cxn ang="0">
                    <a:pos x="851" y="23"/>
                  </a:cxn>
                  <a:cxn ang="0">
                    <a:pos x="851" y="59"/>
                  </a:cxn>
                  <a:cxn ang="0">
                    <a:pos x="833" y="105"/>
                  </a:cxn>
                  <a:cxn ang="0">
                    <a:pos x="759" y="137"/>
                  </a:cxn>
                  <a:cxn ang="0">
                    <a:pos x="721" y="148"/>
                  </a:cxn>
                  <a:cxn ang="0">
                    <a:pos x="684" y="158"/>
                  </a:cxn>
                  <a:cxn ang="0">
                    <a:pos x="647" y="169"/>
                  </a:cxn>
                  <a:cxn ang="0">
                    <a:pos x="609" y="179"/>
                  </a:cxn>
                  <a:cxn ang="0">
                    <a:pos x="572" y="189"/>
                  </a:cxn>
                  <a:cxn ang="0">
                    <a:pos x="535" y="200"/>
                  </a:cxn>
                  <a:cxn ang="0">
                    <a:pos x="497" y="210"/>
                  </a:cxn>
                  <a:cxn ang="0">
                    <a:pos x="460" y="221"/>
                  </a:cxn>
                  <a:cxn ang="0">
                    <a:pos x="423" y="231"/>
                  </a:cxn>
                  <a:cxn ang="0">
                    <a:pos x="386" y="242"/>
                  </a:cxn>
                  <a:cxn ang="0">
                    <a:pos x="349" y="252"/>
                  </a:cxn>
                  <a:cxn ang="0">
                    <a:pos x="312" y="264"/>
                  </a:cxn>
                  <a:cxn ang="0">
                    <a:pos x="274" y="275"/>
                  </a:cxn>
                  <a:cxn ang="0">
                    <a:pos x="237" y="287"/>
                  </a:cxn>
                  <a:cxn ang="0">
                    <a:pos x="200" y="300"/>
                  </a:cxn>
                  <a:cxn ang="0">
                    <a:pos x="171" y="311"/>
                  </a:cxn>
                  <a:cxn ang="0">
                    <a:pos x="150" y="321"/>
                  </a:cxn>
                  <a:cxn ang="0">
                    <a:pos x="131" y="330"/>
                  </a:cxn>
                  <a:cxn ang="0">
                    <a:pos x="113" y="336"/>
                  </a:cxn>
                  <a:cxn ang="0">
                    <a:pos x="97" y="341"/>
                  </a:cxn>
                  <a:cxn ang="0">
                    <a:pos x="80" y="343"/>
                  </a:cxn>
                  <a:cxn ang="0">
                    <a:pos x="64" y="343"/>
                  </a:cxn>
                  <a:cxn ang="0">
                    <a:pos x="48" y="340"/>
                  </a:cxn>
                </a:cxnLst>
                <a:rect l="0" t="0" r="r" b="b"/>
                <a:pathLst>
                  <a:path w="854" h="343">
                    <a:moveTo>
                      <a:pt x="40" y="337"/>
                    </a:moveTo>
                    <a:lnTo>
                      <a:pt x="22" y="330"/>
                    </a:lnTo>
                    <a:lnTo>
                      <a:pt x="10" y="318"/>
                    </a:lnTo>
                    <a:lnTo>
                      <a:pt x="2" y="302"/>
                    </a:lnTo>
                    <a:lnTo>
                      <a:pt x="0" y="284"/>
                    </a:lnTo>
                    <a:lnTo>
                      <a:pt x="3" y="265"/>
                    </a:lnTo>
                    <a:lnTo>
                      <a:pt x="12" y="245"/>
                    </a:lnTo>
                    <a:lnTo>
                      <a:pt x="26" y="227"/>
                    </a:lnTo>
                    <a:lnTo>
                      <a:pt x="47" y="211"/>
                    </a:lnTo>
                    <a:lnTo>
                      <a:pt x="67" y="206"/>
                    </a:lnTo>
                    <a:lnTo>
                      <a:pt x="87" y="200"/>
                    </a:lnTo>
                    <a:lnTo>
                      <a:pt x="107" y="195"/>
                    </a:lnTo>
                    <a:lnTo>
                      <a:pt x="128" y="189"/>
                    </a:lnTo>
                    <a:lnTo>
                      <a:pt x="148" y="184"/>
                    </a:lnTo>
                    <a:lnTo>
                      <a:pt x="168" y="179"/>
                    </a:lnTo>
                    <a:lnTo>
                      <a:pt x="188" y="174"/>
                    </a:lnTo>
                    <a:lnTo>
                      <a:pt x="208" y="169"/>
                    </a:lnTo>
                    <a:lnTo>
                      <a:pt x="228" y="164"/>
                    </a:lnTo>
                    <a:lnTo>
                      <a:pt x="248" y="159"/>
                    </a:lnTo>
                    <a:lnTo>
                      <a:pt x="268" y="154"/>
                    </a:lnTo>
                    <a:lnTo>
                      <a:pt x="288" y="148"/>
                    </a:lnTo>
                    <a:lnTo>
                      <a:pt x="308" y="143"/>
                    </a:lnTo>
                    <a:lnTo>
                      <a:pt x="328" y="138"/>
                    </a:lnTo>
                    <a:lnTo>
                      <a:pt x="348" y="132"/>
                    </a:lnTo>
                    <a:lnTo>
                      <a:pt x="368" y="127"/>
                    </a:lnTo>
                    <a:lnTo>
                      <a:pt x="388" y="122"/>
                    </a:lnTo>
                    <a:lnTo>
                      <a:pt x="408" y="116"/>
                    </a:lnTo>
                    <a:lnTo>
                      <a:pt x="428" y="111"/>
                    </a:lnTo>
                    <a:lnTo>
                      <a:pt x="448" y="105"/>
                    </a:lnTo>
                    <a:lnTo>
                      <a:pt x="468" y="99"/>
                    </a:lnTo>
                    <a:lnTo>
                      <a:pt x="488" y="94"/>
                    </a:lnTo>
                    <a:lnTo>
                      <a:pt x="508" y="88"/>
                    </a:lnTo>
                    <a:lnTo>
                      <a:pt x="528" y="82"/>
                    </a:lnTo>
                    <a:lnTo>
                      <a:pt x="547" y="76"/>
                    </a:lnTo>
                    <a:lnTo>
                      <a:pt x="567" y="70"/>
                    </a:lnTo>
                    <a:lnTo>
                      <a:pt x="587" y="64"/>
                    </a:lnTo>
                    <a:lnTo>
                      <a:pt x="607" y="57"/>
                    </a:lnTo>
                    <a:lnTo>
                      <a:pt x="627" y="50"/>
                    </a:lnTo>
                    <a:lnTo>
                      <a:pt x="647" y="44"/>
                    </a:lnTo>
                    <a:lnTo>
                      <a:pt x="666" y="37"/>
                    </a:lnTo>
                    <a:lnTo>
                      <a:pt x="686" y="30"/>
                    </a:lnTo>
                    <a:lnTo>
                      <a:pt x="789" y="4"/>
                    </a:lnTo>
                    <a:lnTo>
                      <a:pt x="813" y="0"/>
                    </a:lnTo>
                    <a:lnTo>
                      <a:pt x="831" y="3"/>
                    </a:lnTo>
                    <a:lnTo>
                      <a:pt x="844" y="10"/>
                    </a:lnTo>
                    <a:lnTo>
                      <a:pt x="851" y="23"/>
                    </a:lnTo>
                    <a:lnTo>
                      <a:pt x="854" y="39"/>
                    </a:lnTo>
                    <a:lnTo>
                      <a:pt x="851" y="59"/>
                    </a:lnTo>
                    <a:lnTo>
                      <a:pt x="845" y="82"/>
                    </a:lnTo>
                    <a:lnTo>
                      <a:pt x="833" y="105"/>
                    </a:lnTo>
                    <a:lnTo>
                      <a:pt x="778" y="131"/>
                    </a:lnTo>
                    <a:lnTo>
                      <a:pt x="759" y="137"/>
                    </a:lnTo>
                    <a:lnTo>
                      <a:pt x="740" y="142"/>
                    </a:lnTo>
                    <a:lnTo>
                      <a:pt x="721" y="148"/>
                    </a:lnTo>
                    <a:lnTo>
                      <a:pt x="703" y="153"/>
                    </a:lnTo>
                    <a:lnTo>
                      <a:pt x="684" y="158"/>
                    </a:lnTo>
                    <a:lnTo>
                      <a:pt x="666" y="163"/>
                    </a:lnTo>
                    <a:lnTo>
                      <a:pt x="647" y="169"/>
                    </a:lnTo>
                    <a:lnTo>
                      <a:pt x="628" y="174"/>
                    </a:lnTo>
                    <a:lnTo>
                      <a:pt x="609" y="179"/>
                    </a:lnTo>
                    <a:lnTo>
                      <a:pt x="591" y="184"/>
                    </a:lnTo>
                    <a:lnTo>
                      <a:pt x="572" y="189"/>
                    </a:lnTo>
                    <a:lnTo>
                      <a:pt x="554" y="195"/>
                    </a:lnTo>
                    <a:lnTo>
                      <a:pt x="535" y="200"/>
                    </a:lnTo>
                    <a:lnTo>
                      <a:pt x="516" y="205"/>
                    </a:lnTo>
                    <a:lnTo>
                      <a:pt x="497" y="210"/>
                    </a:lnTo>
                    <a:lnTo>
                      <a:pt x="479" y="215"/>
                    </a:lnTo>
                    <a:lnTo>
                      <a:pt x="460" y="221"/>
                    </a:lnTo>
                    <a:lnTo>
                      <a:pt x="441" y="226"/>
                    </a:lnTo>
                    <a:lnTo>
                      <a:pt x="423" y="231"/>
                    </a:lnTo>
                    <a:lnTo>
                      <a:pt x="405" y="236"/>
                    </a:lnTo>
                    <a:lnTo>
                      <a:pt x="386" y="242"/>
                    </a:lnTo>
                    <a:lnTo>
                      <a:pt x="367" y="247"/>
                    </a:lnTo>
                    <a:lnTo>
                      <a:pt x="349" y="252"/>
                    </a:lnTo>
                    <a:lnTo>
                      <a:pt x="330" y="258"/>
                    </a:lnTo>
                    <a:lnTo>
                      <a:pt x="312" y="264"/>
                    </a:lnTo>
                    <a:lnTo>
                      <a:pt x="293" y="270"/>
                    </a:lnTo>
                    <a:lnTo>
                      <a:pt x="274" y="275"/>
                    </a:lnTo>
                    <a:lnTo>
                      <a:pt x="256" y="281"/>
                    </a:lnTo>
                    <a:lnTo>
                      <a:pt x="237" y="287"/>
                    </a:lnTo>
                    <a:lnTo>
                      <a:pt x="219" y="293"/>
                    </a:lnTo>
                    <a:lnTo>
                      <a:pt x="200" y="300"/>
                    </a:lnTo>
                    <a:lnTo>
                      <a:pt x="182" y="306"/>
                    </a:lnTo>
                    <a:lnTo>
                      <a:pt x="171" y="311"/>
                    </a:lnTo>
                    <a:lnTo>
                      <a:pt x="160" y="316"/>
                    </a:lnTo>
                    <a:lnTo>
                      <a:pt x="150" y="321"/>
                    </a:lnTo>
                    <a:lnTo>
                      <a:pt x="140" y="326"/>
                    </a:lnTo>
                    <a:lnTo>
                      <a:pt x="131" y="330"/>
                    </a:lnTo>
                    <a:lnTo>
                      <a:pt x="122" y="333"/>
                    </a:lnTo>
                    <a:lnTo>
                      <a:pt x="113" y="336"/>
                    </a:lnTo>
                    <a:lnTo>
                      <a:pt x="105" y="339"/>
                    </a:lnTo>
                    <a:lnTo>
                      <a:pt x="97" y="341"/>
                    </a:lnTo>
                    <a:lnTo>
                      <a:pt x="88" y="342"/>
                    </a:lnTo>
                    <a:lnTo>
                      <a:pt x="80" y="343"/>
                    </a:lnTo>
                    <a:lnTo>
                      <a:pt x="72" y="343"/>
                    </a:lnTo>
                    <a:lnTo>
                      <a:pt x="64" y="343"/>
                    </a:lnTo>
                    <a:lnTo>
                      <a:pt x="56" y="342"/>
                    </a:lnTo>
                    <a:lnTo>
                      <a:pt x="48" y="340"/>
                    </a:lnTo>
                    <a:lnTo>
                      <a:pt x="40" y="337"/>
                    </a:lnTo>
                    <a:close/>
                  </a:path>
                </a:pathLst>
              </a:custGeom>
              <a:solidFill>
                <a:srgbClr val="4477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8" name="Freeform 262"/>
              <p:cNvSpPr>
                <a:spLocks/>
              </p:cNvSpPr>
              <p:nvPr/>
            </p:nvSpPr>
            <p:spPr bwMode="auto">
              <a:xfrm>
                <a:off x="3314898" y="4593233"/>
                <a:ext cx="848320" cy="338336"/>
              </a:xfrm>
              <a:custGeom>
                <a:avLst/>
                <a:gdLst/>
                <a:ahLst/>
                <a:cxnLst>
                  <a:cxn ang="0">
                    <a:pos x="106" y="217"/>
                  </a:cxn>
                  <a:cxn ang="0">
                    <a:pos x="145" y="207"/>
                  </a:cxn>
                  <a:cxn ang="0">
                    <a:pos x="185" y="197"/>
                  </a:cxn>
                  <a:cxn ang="0">
                    <a:pos x="224" y="186"/>
                  </a:cxn>
                  <a:cxn ang="0">
                    <a:pos x="263" y="176"/>
                  </a:cxn>
                  <a:cxn ang="0">
                    <a:pos x="303" y="165"/>
                  </a:cxn>
                  <a:cxn ang="0">
                    <a:pos x="342" y="155"/>
                  </a:cxn>
                  <a:cxn ang="0">
                    <a:pos x="381" y="145"/>
                  </a:cxn>
                  <a:cxn ang="0">
                    <a:pos x="420" y="134"/>
                  </a:cxn>
                  <a:cxn ang="0">
                    <a:pos x="459" y="123"/>
                  </a:cxn>
                  <a:cxn ang="0">
                    <a:pos x="498" y="112"/>
                  </a:cxn>
                  <a:cxn ang="0">
                    <a:pos x="537" y="101"/>
                  </a:cxn>
                  <a:cxn ang="0">
                    <a:pos x="576" y="89"/>
                  </a:cxn>
                  <a:cxn ang="0">
                    <a:pos x="614" y="77"/>
                  </a:cxn>
                  <a:cxn ang="0">
                    <a:pos x="653" y="63"/>
                  </a:cxn>
                  <a:cxn ang="0">
                    <a:pos x="691" y="50"/>
                  </a:cxn>
                  <a:cxn ang="0">
                    <a:pos x="730" y="36"/>
                  </a:cxn>
                  <a:cxn ang="0">
                    <a:pos x="752" y="26"/>
                  </a:cxn>
                  <a:cxn ang="0">
                    <a:pos x="771" y="20"/>
                  </a:cxn>
                  <a:cxn ang="0">
                    <a:pos x="787" y="15"/>
                  </a:cxn>
                  <a:cxn ang="0">
                    <a:pos x="802" y="13"/>
                  </a:cxn>
                  <a:cxn ang="0">
                    <a:pos x="815" y="12"/>
                  </a:cxn>
                  <a:cxn ang="0">
                    <a:pos x="828" y="13"/>
                  </a:cxn>
                  <a:cxn ang="0">
                    <a:pos x="840" y="16"/>
                  </a:cxn>
                  <a:cxn ang="0">
                    <a:pos x="855" y="20"/>
                  </a:cxn>
                  <a:cxn ang="0">
                    <a:pos x="839" y="10"/>
                  </a:cxn>
                  <a:cxn ang="0">
                    <a:pos x="824" y="3"/>
                  </a:cxn>
                  <a:cxn ang="0">
                    <a:pos x="810" y="1"/>
                  </a:cxn>
                  <a:cxn ang="0">
                    <a:pos x="796" y="1"/>
                  </a:cxn>
                  <a:cxn ang="0">
                    <a:pos x="780" y="4"/>
                  </a:cxn>
                  <a:cxn ang="0">
                    <a:pos x="762" y="9"/>
                  </a:cxn>
                  <a:cxn ang="0">
                    <a:pos x="741" y="17"/>
                  </a:cxn>
                  <a:cxn ang="0">
                    <a:pos x="716" y="26"/>
                  </a:cxn>
                  <a:cxn ang="0">
                    <a:pos x="680" y="40"/>
                  </a:cxn>
                  <a:cxn ang="0">
                    <a:pos x="644" y="52"/>
                  </a:cxn>
                  <a:cxn ang="0">
                    <a:pos x="609" y="64"/>
                  </a:cxn>
                  <a:cxn ang="0">
                    <a:pos x="572" y="75"/>
                  </a:cxn>
                  <a:cxn ang="0">
                    <a:pos x="536" y="86"/>
                  </a:cxn>
                  <a:cxn ang="0">
                    <a:pos x="499" y="97"/>
                  </a:cxn>
                  <a:cxn ang="0">
                    <a:pos x="463" y="108"/>
                  </a:cxn>
                  <a:cxn ang="0">
                    <a:pos x="426" y="118"/>
                  </a:cxn>
                  <a:cxn ang="0">
                    <a:pos x="390" y="127"/>
                  </a:cxn>
                  <a:cxn ang="0">
                    <a:pos x="353" y="137"/>
                  </a:cxn>
                  <a:cxn ang="0">
                    <a:pos x="316" y="147"/>
                  </a:cxn>
                  <a:cxn ang="0">
                    <a:pos x="279" y="157"/>
                  </a:cxn>
                  <a:cxn ang="0">
                    <a:pos x="243" y="167"/>
                  </a:cxn>
                  <a:cxn ang="0">
                    <a:pos x="206" y="177"/>
                  </a:cxn>
                  <a:cxn ang="0">
                    <a:pos x="169" y="187"/>
                  </a:cxn>
                  <a:cxn ang="0">
                    <a:pos x="133" y="197"/>
                  </a:cxn>
                  <a:cxn ang="0">
                    <a:pos x="31" y="224"/>
                  </a:cxn>
                  <a:cxn ang="0">
                    <a:pos x="11" y="245"/>
                  </a:cxn>
                  <a:cxn ang="0">
                    <a:pos x="1" y="272"/>
                  </a:cxn>
                  <a:cxn ang="0">
                    <a:pos x="3" y="304"/>
                  </a:cxn>
                  <a:cxn ang="0">
                    <a:pos x="21" y="337"/>
                  </a:cxn>
                  <a:cxn ang="0">
                    <a:pos x="33" y="324"/>
                  </a:cxn>
                  <a:cxn ang="0">
                    <a:pos x="16" y="294"/>
                  </a:cxn>
                  <a:cxn ang="0">
                    <a:pos x="18" y="268"/>
                  </a:cxn>
                  <a:cxn ang="0">
                    <a:pos x="36" y="243"/>
                  </a:cxn>
                </a:cxnLst>
                <a:rect l="0" t="0" r="r" b="b"/>
                <a:pathLst>
                  <a:path w="855" h="341">
                    <a:moveTo>
                      <a:pt x="52" y="231"/>
                    </a:moveTo>
                    <a:lnTo>
                      <a:pt x="106" y="217"/>
                    </a:lnTo>
                    <a:lnTo>
                      <a:pt x="126" y="212"/>
                    </a:lnTo>
                    <a:lnTo>
                      <a:pt x="145" y="207"/>
                    </a:lnTo>
                    <a:lnTo>
                      <a:pt x="165" y="202"/>
                    </a:lnTo>
                    <a:lnTo>
                      <a:pt x="185" y="197"/>
                    </a:lnTo>
                    <a:lnTo>
                      <a:pt x="204" y="191"/>
                    </a:lnTo>
                    <a:lnTo>
                      <a:pt x="224" y="186"/>
                    </a:lnTo>
                    <a:lnTo>
                      <a:pt x="244" y="181"/>
                    </a:lnTo>
                    <a:lnTo>
                      <a:pt x="263" y="176"/>
                    </a:lnTo>
                    <a:lnTo>
                      <a:pt x="283" y="171"/>
                    </a:lnTo>
                    <a:lnTo>
                      <a:pt x="303" y="165"/>
                    </a:lnTo>
                    <a:lnTo>
                      <a:pt x="322" y="160"/>
                    </a:lnTo>
                    <a:lnTo>
                      <a:pt x="342" y="155"/>
                    </a:lnTo>
                    <a:lnTo>
                      <a:pt x="361" y="150"/>
                    </a:lnTo>
                    <a:lnTo>
                      <a:pt x="381" y="145"/>
                    </a:lnTo>
                    <a:lnTo>
                      <a:pt x="400" y="139"/>
                    </a:lnTo>
                    <a:lnTo>
                      <a:pt x="420" y="134"/>
                    </a:lnTo>
                    <a:lnTo>
                      <a:pt x="440" y="129"/>
                    </a:lnTo>
                    <a:lnTo>
                      <a:pt x="459" y="123"/>
                    </a:lnTo>
                    <a:lnTo>
                      <a:pt x="479" y="118"/>
                    </a:lnTo>
                    <a:lnTo>
                      <a:pt x="498" y="112"/>
                    </a:lnTo>
                    <a:lnTo>
                      <a:pt x="517" y="107"/>
                    </a:lnTo>
                    <a:lnTo>
                      <a:pt x="537" y="101"/>
                    </a:lnTo>
                    <a:lnTo>
                      <a:pt x="556" y="95"/>
                    </a:lnTo>
                    <a:lnTo>
                      <a:pt x="576" y="89"/>
                    </a:lnTo>
                    <a:lnTo>
                      <a:pt x="595" y="82"/>
                    </a:lnTo>
                    <a:lnTo>
                      <a:pt x="614" y="77"/>
                    </a:lnTo>
                    <a:lnTo>
                      <a:pt x="634" y="70"/>
                    </a:lnTo>
                    <a:lnTo>
                      <a:pt x="653" y="63"/>
                    </a:lnTo>
                    <a:lnTo>
                      <a:pt x="672" y="57"/>
                    </a:lnTo>
                    <a:lnTo>
                      <a:pt x="691" y="50"/>
                    </a:lnTo>
                    <a:lnTo>
                      <a:pt x="711" y="43"/>
                    </a:lnTo>
                    <a:lnTo>
                      <a:pt x="730" y="36"/>
                    </a:lnTo>
                    <a:lnTo>
                      <a:pt x="741" y="31"/>
                    </a:lnTo>
                    <a:lnTo>
                      <a:pt x="752" y="26"/>
                    </a:lnTo>
                    <a:lnTo>
                      <a:pt x="762" y="22"/>
                    </a:lnTo>
                    <a:lnTo>
                      <a:pt x="771" y="20"/>
                    </a:lnTo>
                    <a:lnTo>
                      <a:pt x="779" y="17"/>
                    </a:lnTo>
                    <a:lnTo>
                      <a:pt x="787" y="15"/>
                    </a:lnTo>
                    <a:lnTo>
                      <a:pt x="794" y="13"/>
                    </a:lnTo>
                    <a:lnTo>
                      <a:pt x="802" y="13"/>
                    </a:lnTo>
                    <a:lnTo>
                      <a:pt x="808" y="12"/>
                    </a:lnTo>
                    <a:lnTo>
                      <a:pt x="815" y="12"/>
                    </a:lnTo>
                    <a:lnTo>
                      <a:pt x="821" y="13"/>
                    </a:lnTo>
                    <a:lnTo>
                      <a:pt x="828" y="13"/>
                    </a:lnTo>
                    <a:lnTo>
                      <a:pt x="834" y="14"/>
                    </a:lnTo>
                    <a:lnTo>
                      <a:pt x="840" y="16"/>
                    </a:lnTo>
                    <a:lnTo>
                      <a:pt x="847" y="18"/>
                    </a:lnTo>
                    <a:lnTo>
                      <a:pt x="855" y="20"/>
                    </a:lnTo>
                    <a:lnTo>
                      <a:pt x="847" y="14"/>
                    </a:lnTo>
                    <a:lnTo>
                      <a:pt x="839" y="10"/>
                    </a:lnTo>
                    <a:lnTo>
                      <a:pt x="831" y="6"/>
                    </a:lnTo>
                    <a:lnTo>
                      <a:pt x="824" y="3"/>
                    </a:lnTo>
                    <a:lnTo>
                      <a:pt x="817" y="2"/>
                    </a:lnTo>
                    <a:lnTo>
                      <a:pt x="810" y="1"/>
                    </a:lnTo>
                    <a:lnTo>
                      <a:pt x="803" y="0"/>
                    </a:lnTo>
                    <a:lnTo>
                      <a:pt x="796" y="1"/>
                    </a:lnTo>
                    <a:lnTo>
                      <a:pt x="788" y="2"/>
                    </a:lnTo>
                    <a:lnTo>
                      <a:pt x="780" y="4"/>
                    </a:lnTo>
                    <a:lnTo>
                      <a:pt x="771" y="6"/>
                    </a:lnTo>
                    <a:lnTo>
                      <a:pt x="762" y="9"/>
                    </a:lnTo>
                    <a:lnTo>
                      <a:pt x="752" y="13"/>
                    </a:lnTo>
                    <a:lnTo>
                      <a:pt x="741" y="17"/>
                    </a:lnTo>
                    <a:lnTo>
                      <a:pt x="729" y="22"/>
                    </a:lnTo>
                    <a:lnTo>
                      <a:pt x="716" y="26"/>
                    </a:lnTo>
                    <a:lnTo>
                      <a:pt x="698" y="33"/>
                    </a:lnTo>
                    <a:lnTo>
                      <a:pt x="680" y="40"/>
                    </a:lnTo>
                    <a:lnTo>
                      <a:pt x="662" y="46"/>
                    </a:lnTo>
                    <a:lnTo>
                      <a:pt x="644" y="52"/>
                    </a:lnTo>
                    <a:lnTo>
                      <a:pt x="626" y="58"/>
                    </a:lnTo>
                    <a:lnTo>
                      <a:pt x="609" y="64"/>
                    </a:lnTo>
                    <a:lnTo>
                      <a:pt x="590" y="70"/>
                    </a:lnTo>
                    <a:lnTo>
                      <a:pt x="572" y="75"/>
                    </a:lnTo>
                    <a:lnTo>
                      <a:pt x="554" y="81"/>
                    </a:lnTo>
                    <a:lnTo>
                      <a:pt x="536" y="86"/>
                    </a:lnTo>
                    <a:lnTo>
                      <a:pt x="518" y="92"/>
                    </a:lnTo>
                    <a:lnTo>
                      <a:pt x="499" y="97"/>
                    </a:lnTo>
                    <a:lnTo>
                      <a:pt x="481" y="103"/>
                    </a:lnTo>
                    <a:lnTo>
                      <a:pt x="463" y="108"/>
                    </a:lnTo>
                    <a:lnTo>
                      <a:pt x="445" y="112"/>
                    </a:lnTo>
                    <a:lnTo>
                      <a:pt x="426" y="118"/>
                    </a:lnTo>
                    <a:lnTo>
                      <a:pt x="408" y="123"/>
                    </a:lnTo>
                    <a:lnTo>
                      <a:pt x="390" y="127"/>
                    </a:lnTo>
                    <a:lnTo>
                      <a:pt x="371" y="133"/>
                    </a:lnTo>
                    <a:lnTo>
                      <a:pt x="353" y="137"/>
                    </a:lnTo>
                    <a:lnTo>
                      <a:pt x="334" y="142"/>
                    </a:lnTo>
                    <a:lnTo>
                      <a:pt x="316" y="147"/>
                    </a:lnTo>
                    <a:lnTo>
                      <a:pt x="298" y="152"/>
                    </a:lnTo>
                    <a:lnTo>
                      <a:pt x="279" y="157"/>
                    </a:lnTo>
                    <a:lnTo>
                      <a:pt x="261" y="162"/>
                    </a:lnTo>
                    <a:lnTo>
                      <a:pt x="243" y="167"/>
                    </a:lnTo>
                    <a:lnTo>
                      <a:pt x="225" y="172"/>
                    </a:lnTo>
                    <a:lnTo>
                      <a:pt x="206" y="177"/>
                    </a:lnTo>
                    <a:lnTo>
                      <a:pt x="188" y="182"/>
                    </a:lnTo>
                    <a:lnTo>
                      <a:pt x="169" y="187"/>
                    </a:lnTo>
                    <a:lnTo>
                      <a:pt x="152" y="192"/>
                    </a:lnTo>
                    <a:lnTo>
                      <a:pt x="133" y="197"/>
                    </a:lnTo>
                    <a:lnTo>
                      <a:pt x="69" y="211"/>
                    </a:lnTo>
                    <a:lnTo>
                      <a:pt x="31" y="224"/>
                    </a:lnTo>
                    <a:lnTo>
                      <a:pt x="20" y="233"/>
                    </a:lnTo>
                    <a:lnTo>
                      <a:pt x="11" y="245"/>
                    </a:lnTo>
                    <a:lnTo>
                      <a:pt x="5" y="258"/>
                    </a:lnTo>
                    <a:lnTo>
                      <a:pt x="1" y="272"/>
                    </a:lnTo>
                    <a:lnTo>
                      <a:pt x="0" y="288"/>
                    </a:lnTo>
                    <a:lnTo>
                      <a:pt x="3" y="304"/>
                    </a:lnTo>
                    <a:lnTo>
                      <a:pt x="10" y="321"/>
                    </a:lnTo>
                    <a:lnTo>
                      <a:pt x="21" y="337"/>
                    </a:lnTo>
                    <a:lnTo>
                      <a:pt x="48" y="341"/>
                    </a:lnTo>
                    <a:lnTo>
                      <a:pt x="33" y="324"/>
                    </a:lnTo>
                    <a:lnTo>
                      <a:pt x="23" y="308"/>
                    </a:lnTo>
                    <a:lnTo>
                      <a:pt x="16" y="294"/>
                    </a:lnTo>
                    <a:lnTo>
                      <a:pt x="15" y="280"/>
                    </a:lnTo>
                    <a:lnTo>
                      <a:pt x="18" y="268"/>
                    </a:lnTo>
                    <a:lnTo>
                      <a:pt x="24" y="255"/>
                    </a:lnTo>
                    <a:lnTo>
                      <a:pt x="36" y="243"/>
                    </a:lnTo>
                    <a:lnTo>
                      <a:pt x="52" y="231"/>
                    </a:lnTo>
                    <a:close/>
                  </a:path>
                </a:pathLst>
              </a:custGeom>
              <a:solidFill>
                <a:srgbClr val="91A5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9" name="Freeform 263"/>
              <p:cNvSpPr>
                <a:spLocks/>
              </p:cNvSpPr>
              <p:nvPr/>
            </p:nvSpPr>
            <p:spPr bwMode="auto">
              <a:xfrm>
                <a:off x="3362523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1"/>
                  </a:cxn>
                  <a:cxn ang="0">
                    <a:pos x="59" y="3"/>
                  </a:cxn>
                  <a:cxn ang="0">
                    <a:pos x="66" y="8"/>
                  </a:cxn>
                  <a:cxn ang="0">
                    <a:pos x="72" y="13"/>
                  </a:cxn>
                  <a:cxn ang="0">
                    <a:pos x="78" y="21"/>
                  </a:cxn>
                  <a:cxn ang="0">
                    <a:pos x="82" y="29"/>
                  </a:cxn>
                  <a:cxn ang="0">
                    <a:pos x="85" y="38"/>
                  </a:cxn>
                  <a:cxn ang="0">
                    <a:pos x="85" y="48"/>
                  </a:cxn>
                  <a:cxn ang="0">
                    <a:pos x="85" y="57"/>
                  </a:cxn>
                  <a:cxn ang="0">
                    <a:pos x="82" y="66"/>
                  </a:cxn>
                  <a:cxn ang="0">
                    <a:pos x="78" y="74"/>
                  </a:cxn>
                  <a:cxn ang="0">
                    <a:pos x="72" y="82"/>
                  </a:cxn>
                  <a:cxn ang="0">
                    <a:pos x="66" y="87"/>
                  </a:cxn>
                  <a:cxn ang="0">
                    <a:pos x="59" y="91"/>
                  </a:cxn>
                  <a:cxn ang="0">
                    <a:pos x="51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1" y="1"/>
                    </a:lnTo>
                    <a:lnTo>
                      <a:pt x="59" y="3"/>
                    </a:lnTo>
                    <a:lnTo>
                      <a:pt x="66" y="8"/>
                    </a:lnTo>
                    <a:lnTo>
                      <a:pt x="72" y="13"/>
                    </a:lnTo>
                    <a:lnTo>
                      <a:pt x="78" y="21"/>
                    </a:lnTo>
                    <a:lnTo>
                      <a:pt x="82" y="29"/>
                    </a:lnTo>
                    <a:lnTo>
                      <a:pt x="85" y="38"/>
                    </a:lnTo>
                    <a:lnTo>
                      <a:pt x="85" y="48"/>
                    </a:lnTo>
                    <a:lnTo>
                      <a:pt x="85" y="57"/>
                    </a:lnTo>
                    <a:lnTo>
                      <a:pt x="82" y="66"/>
                    </a:lnTo>
                    <a:lnTo>
                      <a:pt x="78" y="74"/>
                    </a:lnTo>
                    <a:lnTo>
                      <a:pt x="72" y="82"/>
                    </a:lnTo>
                    <a:lnTo>
                      <a:pt x="66" y="87"/>
                    </a:lnTo>
                    <a:lnTo>
                      <a:pt x="59" y="91"/>
                    </a:lnTo>
                    <a:lnTo>
                      <a:pt x="51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D47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0" name="Freeform 264"/>
              <p:cNvSpPr>
                <a:spLocks/>
              </p:cNvSpPr>
              <p:nvPr/>
            </p:nvSpPr>
            <p:spPr bwMode="auto">
              <a:xfrm>
                <a:off x="3372445" y="4826397"/>
                <a:ext cx="84336" cy="9425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2" y="1"/>
                  </a:cxn>
                  <a:cxn ang="0">
                    <a:pos x="59" y="3"/>
                  </a:cxn>
                  <a:cxn ang="0">
                    <a:pos x="67" y="8"/>
                  </a:cxn>
                  <a:cxn ang="0">
                    <a:pos x="73" y="13"/>
                  </a:cxn>
                  <a:cxn ang="0">
                    <a:pos x="77" y="21"/>
                  </a:cxn>
                  <a:cxn ang="0">
                    <a:pos x="81" y="29"/>
                  </a:cxn>
                  <a:cxn ang="0">
                    <a:pos x="84" y="38"/>
                  </a:cxn>
                  <a:cxn ang="0">
                    <a:pos x="85" y="48"/>
                  </a:cxn>
                  <a:cxn ang="0">
                    <a:pos x="84" y="57"/>
                  </a:cxn>
                  <a:cxn ang="0">
                    <a:pos x="81" y="66"/>
                  </a:cxn>
                  <a:cxn ang="0">
                    <a:pos x="77" y="74"/>
                  </a:cxn>
                  <a:cxn ang="0">
                    <a:pos x="73" y="82"/>
                  </a:cxn>
                  <a:cxn ang="0">
                    <a:pos x="67" y="87"/>
                  </a:cxn>
                  <a:cxn ang="0">
                    <a:pos x="59" y="91"/>
                  </a:cxn>
                  <a:cxn ang="0">
                    <a:pos x="52" y="94"/>
                  </a:cxn>
                  <a:cxn ang="0">
                    <a:pos x="43" y="95"/>
                  </a:cxn>
                  <a:cxn ang="0">
                    <a:pos x="34" y="94"/>
                  </a:cxn>
                  <a:cxn ang="0">
                    <a:pos x="26" y="91"/>
                  </a:cxn>
                  <a:cxn ang="0">
                    <a:pos x="19" y="87"/>
                  </a:cxn>
                  <a:cxn ang="0">
                    <a:pos x="13" y="82"/>
                  </a:cxn>
                  <a:cxn ang="0">
                    <a:pos x="8" y="74"/>
                  </a:cxn>
                  <a:cxn ang="0">
                    <a:pos x="4" y="66"/>
                  </a:cxn>
                  <a:cxn ang="0">
                    <a:pos x="1" y="57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8" y="21"/>
                  </a:cxn>
                  <a:cxn ang="0">
                    <a:pos x="13" y="13"/>
                  </a:cxn>
                  <a:cxn ang="0">
                    <a:pos x="19" y="8"/>
                  </a:cxn>
                  <a:cxn ang="0">
                    <a:pos x="26" y="3"/>
                  </a:cxn>
                  <a:cxn ang="0">
                    <a:pos x="34" y="1"/>
                  </a:cxn>
                  <a:cxn ang="0">
                    <a:pos x="43" y="0"/>
                  </a:cxn>
                </a:cxnLst>
                <a:rect l="0" t="0" r="r" b="b"/>
                <a:pathLst>
                  <a:path w="85" h="95">
                    <a:moveTo>
                      <a:pt x="43" y="0"/>
                    </a:moveTo>
                    <a:lnTo>
                      <a:pt x="52" y="1"/>
                    </a:lnTo>
                    <a:lnTo>
                      <a:pt x="59" y="3"/>
                    </a:lnTo>
                    <a:lnTo>
                      <a:pt x="67" y="8"/>
                    </a:lnTo>
                    <a:lnTo>
                      <a:pt x="73" y="13"/>
                    </a:lnTo>
                    <a:lnTo>
                      <a:pt x="77" y="21"/>
                    </a:lnTo>
                    <a:lnTo>
                      <a:pt x="81" y="29"/>
                    </a:lnTo>
                    <a:lnTo>
                      <a:pt x="84" y="38"/>
                    </a:lnTo>
                    <a:lnTo>
                      <a:pt x="85" y="48"/>
                    </a:lnTo>
                    <a:lnTo>
                      <a:pt x="84" y="57"/>
                    </a:lnTo>
                    <a:lnTo>
                      <a:pt x="81" y="66"/>
                    </a:lnTo>
                    <a:lnTo>
                      <a:pt x="77" y="74"/>
                    </a:lnTo>
                    <a:lnTo>
                      <a:pt x="73" y="82"/>
                    </a:lnTo>
                    <a:lnTo>
                      <a:pt x="67" y="87"/>
                    </a:lnTo>
                    <a:lnTo>
                      <a:pt x="59" y="91"/>
                    </a:lnTo>
                    <a:lnTo>
                      <a:pt x="52" y="94"/>
                    </a:lnTo>
                    <a:lnTo>
                      <a:pt x="43" y="95"/>
                    </a:lnTo>
                    <a:lnTo>
                      <a:pt x="34" y="94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4" y="66"/>
                    </a:lnTo>
                    <a:lnTo>
                      <a:pt x="1" y="57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4" y="29"/>
                    </a:lnTo>
                    <a:lnTo>
                      <a:pt x="8" y="21"/>
                    </a:lnTo>
                    <a:lnTo>
                      <a:pt x="13" y="13"/>
                    </a:lnTo>
                    <a:lnTo>
                      <a:pt x="19" y="8"/>
                    </a:lnTo>
                    <a:lnTo>
                      <a:pt x="26" y="3"/>
                    </a:lnTo>
                    <a:lnTo>
                      <a:pt x="3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B5BA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1" name="Freeform 265"/>
              <p:cNvSpPr>
                <a:spLocks/>
              </p:cNvSpPr>
              <p:nvPr/>
            </p:nvSpPr>
            <p:spPr bwMode="auto">
              <a:xfrm>
                <a:off x="3639343" y="4724201"/>
                <a:ext cx="193477" cy="89297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95" y="0"/>
                  </a:cxn>
                  <a:cxn ang="0">
                    <a:pos x="195" y="37"/>
                  </a:cxn>
                  <a:cxn ang="0">
                    <a:pos x="6" y="90"/>
                  </a:cxn>
                  <a:cxn ang="0">
                    <a:pos x="0" y="53"/>
                  </a:cxn>
                </a:cxnLst>
                <a:rect l="0" t="0" r="r" b="b"/>
                <a:pathLst>
                  <a:path w="195" h="90">
                    <a:moveTo>
                      <a:pt x="0" y="53"/>
                    </a:moveTo>
                    <a:lnTo>
                      <a:pt x="195" y="0"/>
                    </a:lnTo>
                    <a:lnTo>
                      <a:pt x="195" y="37"/>
                    </a:lnTo>
                    <a:lnTo>
                      <a:pt x="6" y="9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2" name="Freeform 266"/>
              <p:cNvSpPr>
                <a:spLocks/>
              </p:cNvSpPr>
              <p:nvPr/>
            </p:nvSpPr>
            <p:spPr bwMode="auto">
              <a:xfrm>
                <a:off x="4021336" y="4639865"/>
                <a:ext cx="88305" cy="5754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89" y="0"/>
                  </a:cxn>
                  <a:cxn ang="0">
                    <a:pos x="78" y="42"/>
                  </a:cxn>
                  <a:cxn ang="0">
                    <a:pos x="20" y="58"/>
                  </a:cxn>
                  <a:cxn ang="0">
                    <a:pos x="0" y="26"/>
                  </a:cxn>
                </a:cxnLst>
                <a:rect l="0" t="0" r="r" b="b"/>
                <a:pathLst>
                  <a:path w="89" h="58">
                    <a:moveTo>
                      <a:pt x="0" y="26"/>
                    </a:moveTo>
                    <a:lnTo>
                      <a:pt x="89" y="0"/>
                    </a:lnTo>
                    <a:lnTo>
                      <a:pt x="78" y="42"/>
                    </a:lnTo>
                    <a:lnTo>
                      <a:pt x="20" y="5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660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363" name="TextBox 3362"/>
            <p:cNvSpPr txBox="1"/>
            <p:nvPr/>
          </p:nvSpPr>
          <p:spPr>
            <a:xfrm>
              <a:off x="3581400" y="4116132"/>
              <a:ext cx="3810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3364" name="TextBox 3363"/>
            <p:cNvSpPr txBox="1"/>
            <p:nvPr/>
          </p:nvSpPr>
          <p:spPr>
            <a:xfrm>
              <a:off x="3115365" y="4116132"/>
              <a:ext cx="3810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3365" name="TextBox 3364"/>
            <p:cNvSpPr txBox="1"/>
            <p:nvPr/>
          </p:nvSpPr>
          <p:spPr>
            <a:xfrm>
              <a:off x="4343400" y="4497132"/>
              <a:ext cx="9144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Other  Boxes / Devices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3366" name="TextBox 3365"/>
            <p:cNvSpPr txBox="1"/>
            <p:nvPr/>
          </p:nvSpPr>
          <p:spPr>
            <a:xfrm>
              <a:off x="2734365" y="4482362"/>
              <a:ext cx="542236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IPTV STB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3367" name="Rectangle 3366"/>
            <p:cNvSpPr/>
            <p:nvPr/>
          </p:nvSpPr>
          <p:spPr>
            <a:xfrm>
              <a:off x="1905000" y="1577861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68" name="Freeform 3367"/>
            <p:cNvSpPr/>
            <p:nvPr/>
          </p:nvSpPr>
          <p:spPr>
            <a:xfrm flipV="1">
              <a:off x="1752599" y="1654059"/>
              <a:ext cx="228601" cy="250940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69" name="TextBox 3368"/>
            <p:cNvSpPr txBox="1"/>
            <p:nvPr/>
          </p:nvSpPr>
          <p:spPr>
            <a:xfrm>
              <a:off x="1828800" y="1449132"/>
              <a:ext cx="4572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grpSp>
          <p:nvGrpSpPr>
            <p:cNvPr id="16" name="Group 179"/>
            <p:cNvGrpSpPr/>
            <p:nvPr/>
          </p:nvGrpSpPr>
          <p:grpSpPr>
            <a:xfrm>
              <a:off x="3276600" y="1693962"/>
              <a:ext cx="2209800" cy="691321"/>
              <a:chOff x="4038600" y="228600"/>
              <a:chExt cx="2438400" cy="762837"/>
            </a:xfrm>
          </p:grpSpPr>
          <p:grpSp>
            <p:nvGrpSpPr>
              <p:cNvPr id="17" name="Group 529"/>
              <p:cNvGrpSpPr/>
              <p:nvPr/>
            </p:nvGrpSpPr>
            <p:grpSpPr>
              <a:xfrm>
                <a:off x="40386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4094" name="Freeform 4093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5" name="Freeform 4094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6" name="Freeform 4095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7" name="Freeform 4096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8" name="Freeform 4097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9" name="Freeform 4098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0" name="Freeform 4099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1" name="Freeform 4100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2" name="Freeform 4101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3" name="Freeform 4102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4" name="Freeform 4103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5" name="Freeform 4104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6" name="Freeform 4105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7" name="Freeform 4106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8" name="Freeform 4107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9" name="Freeform 4108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0" name="Freeform 4109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1" name="Freeform 4110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2" name="Freeform 4111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3" name="Freeform 4112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4" name="Freeform 4113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5" name="Rectangle 4114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6" name="Freeform 4115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7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8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9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0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1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2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3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4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5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6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7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8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9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0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8" name="Group 567"/>
              <p:cNvGrpSpPr/>
              <p:nvPr/>
            </p:nvGrpSpPr>
            <p:grpSpPr>
              <a:xfrm>
                <a:off x="42672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4057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8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9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0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1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2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3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4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5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6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7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8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9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0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1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2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3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4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5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6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7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8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9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0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1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2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3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4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5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6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7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8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9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0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1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2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3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9" name="Group 682"/>
              <p:cNvGrpSpPr/>
              <p:nvPr/>
            </p:nvGrpSpPr>
            <p:grpSpPr>
              <a:xfrm>
                <a:off x="44958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4020" name="Freeform 4019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1" name="Freeform 4020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2" name="Freeform 4021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3" name="Freeform 4022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4" name="Freeform 4023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5" name="Freeform 4024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6" name="Freeform 4025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7" name="Freeform 4026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8" name="Freeform 4027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9" name="Freeform 4028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0" name="Freeform 4029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1" name="Freeform 4030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2" name="Freeform 4031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3" name="Freeform 4032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4" name="Freeform 4033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5" name="Freeform 4034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6" name="Freeform 4035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7" name="Freeform 4036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8" name="Freeform 4037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9" name="Freeform 4038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0" name="Freeform 4039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1" name="Rectangle 4040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2" name="Freeform 4041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3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4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5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6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7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8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9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0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1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2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3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4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5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6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0" name="Group 720"/>
              <p:cNvGrpSpPr/>
              <p:nvPr/>
            </p:nvGrpSpPr>
            <p:grpSpPr>
              <a:xfrm>
                <a:off x="47244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983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4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5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6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7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8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9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0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1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2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3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4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5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6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7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8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9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0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1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2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3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4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5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6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7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8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9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0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1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2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3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4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5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6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7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8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9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1" name="Group 758"/>
              <p:cNvGrpSpPr/>
              <p:nvPr/>
            </p:nvGrpSpPr>
            <p:grpSpPr>
              <a:xfrm>
                <a:off x="49530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946" name="Freeform 3945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7" name="Freeform 3946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8" name="Freeform 3947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9" name="Freeform 3948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0" name="Freeform 3949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1" name="Freeform 3950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2" name="Freeform 3951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3" name="Freeform 3952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4" name="Freeform 3953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5" name="Freeform 3954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6" name="Freeform 3955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7" name="Freeform 3956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8" name="Freeform 3957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9" name="Freeform 3958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0" name="Freeform 3959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1" name="Freeform 3960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2" name="Freeform 3961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3" name="Freeform 3962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4" name="Freeform 3963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5" name="Freeform 3964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6" name="Freeform 3965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7" name="Rectangle 3966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8" name="Freeform 3967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9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0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1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2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3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4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5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6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7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8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9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0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1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2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" name="Group 796"/>
              <p:cNvGrpSpPr/>
              <p:nvPr/>
            </p:nvGrpSpPr>
            <p:grpSpPr>
              <a:xfrm>
                <a:off x="51816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909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0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1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2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3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4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5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6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7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8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9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0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1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2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3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4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5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6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7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8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9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0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1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2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3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4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5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6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7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8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9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0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1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2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3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4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5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3" name="Group 834"/>
              <p:cNvGrpSpPr/>
              <p:nvPr/>
            </p:nvGrpSpPr>
            <p:grpSpPr>
              <a:xfrm>
                <a:off x="54102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872" name="Freeform 3871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3" name="Freeform 3872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4" name="Freeform 3873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5" name="Freeform 3874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6" name="Freeform 3875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7" name="Freeform 3876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8" name="Freeform 3877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9" name="Freeform 3878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0" name="Freeform 3879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1" name="Freeform 3880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2" name="Freeform 3881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3" name="Freeform 3882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4" name="Freeform 3883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5" name="Freeform 3884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6" name="Freeform 3885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7" name="Freeform 3886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8" name="Freeform 3887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9" name="Freeform 3888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0" name="Freeform 3889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1" name="Freeform 3890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2" name="Freeform 3891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3" name="Rectangle 3892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4" name="Freeform 3893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5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6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7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8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9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0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1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2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3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4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5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6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7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8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4" name="Group 872"/>
              <p:cNvGrpSpPr/>
              <p:nvPr/>
            </p:nvGrpSpPr>
            <p:grpSpPr>
              <a:xfrm>
                <a:off x="56388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835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6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7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8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9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0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1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2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3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4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5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6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7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8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9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0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1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2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3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4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5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6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7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8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9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0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1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2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3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4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5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6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7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8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9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0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1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" name="Group 910"/>
              <p:cNvGrpSpPr/>
              <p:nvPr/>
            </p:nvGrpSpPr>
            <p:grpSpPr>
              <a:xfrm>
                <a:off x="58674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798" name="Freeform 3797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9" name="Freeform 3798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0" name="Freeform 3799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1" name="Freeform 3800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2" name="Freeform 3801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3" name="Freeform 3802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4" name="Freeform 3803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5" name="Freeform 3804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6" name="Freeform 3805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7" name="Freeform 3806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8" name="Freeform 3807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09" name="Freeform 3808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0" name="Freeform 3809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1" name="Freeform 3810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2" name="Freeform 3811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3" name="Freeform 3812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4" name="Freeform 3813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5" name="Freeform 3814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6" name="Freeform 3815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7" name="Freeform 3816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8" name="Freeform 3817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19" name="Rectangle 3818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0" name="Freeform 3819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1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2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3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4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5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6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7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8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29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0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1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2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3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34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6" name="Group 948"/>
              <p:cNvGrpSpPr/>
              <p:nvPr/>
            </p:nvGrpSpPr>
            <p:grpSpPr>
              <a:xfrm>
                <a:off x="60960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761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2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3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4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5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6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7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8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9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0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1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2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3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4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5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6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7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8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9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0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1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2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3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4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5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6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7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8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9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0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1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2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3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4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5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6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7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7" name="Group 986"/>
              <p:cNvGrpSpPr/>
              <p:nvPr/>
            </p:nvGrpSpPr>
            <p:grpSpPr>
              <a:xfrm>
                <a:off x="41148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724" name="Freeform 3723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5" name="Freeform 3724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6" name="Freeform 3725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7" name="Freeform 3726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8" name="Freeform 3727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9" name="Freeform 3728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0" name="Freeform 3729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1" name="Freeform 3730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2" name="Freeform 3731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3" name="Freeform 3732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4" name="Freeform 3733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5" name="Freeform 3734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6" name="Freeform 3735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7" name="Freeform 3736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8" name="Freeform 3737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9" name="Freeform 3738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0" name="Freeform 3739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1" name="Freeform 3740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2" name="Freeform 3741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3" name="Freeform 3742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4" name="Freeform 3743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5" name="Rectangle 3744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6" name="Freeform 3745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7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8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9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0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1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2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3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4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5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6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7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8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59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0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8" name="Group 1024"/>
              <p:cNvGrpSpPr/>
              <p:nvPr/>
            </p:nvGrpSpPr>
            <p:grpSpPr>
              <a:xfrm>
                <a:off x="43434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687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8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9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0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1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2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3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4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5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6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7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8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9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0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1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2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3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4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5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6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7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8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09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0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1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2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3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4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5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6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7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8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9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0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1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2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3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9" name="Group 1062"/>
              <p:cNvGrpSpPr/>
              <p:nvPr/>
            </p:nvGrpSpPr>
            <p:grpSpPr>
              <a:xfrm>
                <a:off x="45720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650" name="Freeform 3649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1" name="Freeform 3650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2" name="Freeform 3651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3" name="Freeform 3652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4" name="Freeform 3653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5" name="Freeform 3654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6" name="Freeform 3655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7" name="Freeform 3656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8" name="Freeform 3657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9" name="Freeform 3658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0" name="Freeform 3659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1" name="Freeform 3660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2" name="Freeform 3661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3" name="Freeform 3662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4" name="Freeform 3663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5" name="Freeform 3664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6" name="Freeform 3665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7" name="Freeform 3666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8" name="Freeform 3667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69" name="Freeform 3668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0" name="Freeform 3669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1" name="Rectangle 3670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2" name="Freeform 3671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3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4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5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6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7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8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9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0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1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2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3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4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5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6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0" name="Group 1100"/>
              <p:cNvGrpSpPr/>
              <p:nvPr/>
            </p:nvGrpSpPr>
            <p:grpSpPr>
              <a:xfrm>
                <a:off x="48006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613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4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5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6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7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8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9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0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1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2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3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4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5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6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7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8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9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0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1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2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3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4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5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6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7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8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9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0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1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2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3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4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5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6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7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8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9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1" name="Group 1138"/>
              <p:cNvGrpSpPr/>
              <p:nvPr/>
            </p:nvGrpSpPr>
            <p:grpSpPr>
              <a:xfrm>
                <a:off x="50292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576" name="Freeform 3575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7" name="Freeform 3576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8" name="Freeform 3577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9" name="Freeform 3578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0" name="Freeform 3579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1" name="Freeform 3580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2" name="Freeform 3581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3" name="Freeform 3582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4" name="Freeform 3583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5" name="Freeform 3584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6" name="Freeform 3585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7" name="Freeform 3586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8" name="Freeform 3587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89" name="Freeform 3588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0" name="Freeform 3589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1" name="Freeform 3590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2" name="Freeform 3591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3" name="Freeform 3592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4" name="Freeform 3593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5" name="Freeform 3594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6" name="Freeform 3595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7" name="Rectangle 3596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8" name="Freeform 3597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9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0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1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2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3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4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5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6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7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8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9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0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1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2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32" name="Group 1176"/>
              <p:cNvGrpSpPr/>
              <p:nvPr/>
            </p:nvGrpSpPr>
            <p:grpSpPr>
              <a:xfrm>
                <a:off x="52578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539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0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1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2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3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4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5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6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7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8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9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0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1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2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3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4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5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6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7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8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9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0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1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2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3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4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5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6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7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8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9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0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1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2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3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4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5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36" name="Group 1214"/>
              <p:cNvGrpSpPr/>
              <p:nvPr/>
            </p:nvGrpSpPr>
            <p:grpSpPr>
              <a:xfrm>
                <a:off x="54864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502" name="Freeform 3501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3" name="Freeform 3502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4" name="Freeform 3503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5" name="Freeform 3504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6" name="Freeform 3505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7" name="Freeform 3506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8" name="Freeform 3507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9" name="Freeform 3508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0" name="Freeform 3509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1" name="Freeform 3510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2" name="Freeform 3511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3" name="Freeform 3512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4" name="Freeform 3513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5" name="Freeform 3514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6" name="Freeform 3515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7" name="Freeform 3516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8" name="Freeform 3517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9" name="Freeform 3518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0" name="Freeform 3519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1" name="Freeform 3520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2" name="Freeform 3521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3" name="Rectangle 3522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4" name="Freeform 3523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5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6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7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8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9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0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1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2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3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4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5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6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7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8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40" name="Group 1252"/>
              <p:cNvGrpSpPr/>
              <p:nvPr/>
            </p:nvGrpSpPr>
            <p:grpSpPr>
              <a:xfrm>
                <a:off x="57150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465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6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7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8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9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0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1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2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3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4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5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6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7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8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9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0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1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2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3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4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5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6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7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8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89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0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1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2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3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4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5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6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7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8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9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0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1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54" name="Group 1290"/>
              <p:cNvGrpSpPr/>
              <p:nvPr/>
            </p:nvGrpSpPr>
            <p:grpSpPr>
              <a:xfrm>
                <a:off x="59436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3428" name="Freeform 3427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9" name="Freeform 3428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0" name="Freeform 3429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1" name="Freeform 3430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2" name="Freeform 3431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3" name="Freeform 3432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4" name="Freeform 3433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5" name="Freeform 3434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6" name="Freeform 3435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7" name="Freeform 3436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8" name="Freeform 3437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9" name="Freeform 3438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0" name="Freeform 3439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1" name="Freeform 3440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2" name="Freeform 3441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3" name="Freeform 3442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4" name="Freeform 3443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5" name="Freeform 3444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6" name="Freeform 3445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7" name="Freeform 3446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8" name="Freeform 3447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9" name="Rectangle 3448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0" name="Freeform 3449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1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2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3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4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5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6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7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8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9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0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1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2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3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4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59" name="Group 1328"/>
              <p:cNvGrpSpPr/>
              <p:nvPr/>
            </p:nvGrpSpPr>
            <p:grpSpPr>
              <a:xfrm>
                <a:off x="61722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3391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2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3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4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5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6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7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8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9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0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1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2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3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4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5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6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7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8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9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0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1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2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3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4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5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6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7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8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9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0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1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2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3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4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5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6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7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4131" name="TextBox 4130"/>
            <p:cNvSpPr txBox="1"/>
            <p:nvPr/>
          </p:nvSpPr>
          <p:spPr>
            <a:xfrm>
              <a:off x="3276600" y="1343245"/>
              <a:ext cx="2209800" cy="186771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16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Distributed Server &amp; Storage Cloud</a:t>
              </a:r>
              <a:endPara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endParaRPr>
            </a:p>
          </p:txBody>
        </p:sp>
        <p:grpSp>
          <p:nvGrpSpPr>
            <p:cNvPr id="4163" name="Group 946"/>
            <p:cNvGrpSpPr/>
            <p:nvPr/>
          </p:nvGrpSpPr>
          <p:grpSpPr>
            <a:xfrm>
              <a:off x="3962400" y="4648200"/>
              <a:ext cx="1159565" cy="675190"/>
              <a:chOff x="6451600" y="4653505"/>
              <a:chExt cx="1159565" cy="675190"/>
            </a:xfrm>
          </p:grpSpPr>
          <p:sp>
            <p:nvSpPr>
              <p:cNvPr id="4133" name="Rounded Rectangle 4132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34" name="Oval 4133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35" name="Rounded Rectangle 4134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67" name="Group 950"/>
            <p:cNvGrpSpPr/>
            <p:nvPr/>
          </p:nvGrpSpPr>
          <p:grpSpPr>
            <a:xfrm>
              <a:off x="2362200" y="4646211"/>
              <a:ext cx="1159565" cy="675190"/>
              <a:chOff x="6451600" y="4653505"/>
              <a:chExt cx="1159565" cy="675190"/>
            </a:xfrm>
          </p:grpSpPr>
          <p:sp>
            <p:nvSpPr>
              <p:cNvPr id="4137" name="Rounded Rectangle 4136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38" name="Oval 4137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39" name="Rounded Rectangle 4138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71" name="Group 958"/>
            <p:cNvGrpSpPr/>
            <p:nvPr/>
          </p:nvGrpSpPr>
          <p:grpSpPr>
            <a:xfrm>
              <a:off x="762000" y="1873478"/>
              <a:ext cx="1159565" cy="675190"/>
              <a:chOff x="6451600" y="4653505"/>
              <a:chExt cx="1159565" cy="675190"/>
            </a:xfrm>
          </p:grpSpPr>
          <p:sp>
            <p:nvSpPr>
              <p:cNvPr id="4141" name="Rounded Rectangle 4140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42" name="Oval 4141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43" name="Rounded Rectangle 4142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44" name="TextBox 4143"/>
            <p:cNvSpPr txBox="1"/>
            <p:nvPr/>
          </p:nvSpPr>
          <p:spPr>
            <a:xfrm>
              <a:off x="3242365" y="5335332"/>
              <a:ext cx="3048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4145" name="TextBox 4144"/>
            <p:cNvSpPr txBox="1"/>
            <p:nvPr/>
          </p:nvSpPr>
          <p:spPr>
            <a:xfrm>
              <a:off x="4851400" y="5335332"/>
              <a:ext cx="3048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4146" name="TextBox 4145"/>
            <p:cNvSpPr txBox="1"/>
            <p:nvPr/>
          </p:nvSpPr>
          <p:spPr>
            <a:xfrm>
              <a:off x="762000" y="2551855"/>
              <a:ext cx="1143000" cy="12256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1050" dirty="0" smtClean="0">
                  <a:latin typeface="Arial Narrow" pitchFamily="34" charset="0"/>
                </a:rPr>
                <a:t>Internet-enabled HDTV</a:t>
              </a:r>
              <a:endParaRPr lang="en-US" sz="1050" dirty="0">
                <a:latin typeface="Arial Narrow" pitchFamily="34" charset="0"/>
              </a:endParaRPr>
            </a:p>
          </p:txBody>
        </p:sp>
        <p:sp>
          <p:nvSpPr>
            <p:cNvPr id="4147" name="Rectangle 4146"/>
            <p:cNvSpPr/>
            <p:nvPr/>
          </p:nvSpPr>
          <p:spPr>
            <a:xfrm>
              <a:off x="2209799" y="2743201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48" name="Freeform 4147"/>
            <p:cNvSpPr/>
            <p:nvPr/>
          </p:nvSpPr>
          <p:spPr>
            <a:xfrm flipV="1">
              <a:off x="2133600" y="2819399"/>
              <a:ext cx="152400" cy="304800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49" name="TextBox 4148"/>
            <p:cNvSpPr txBox="1"/>
            <p:nvPr/>
          </p:nvSpPr>
          <p:spPr>
            <a:xfrm>
              <a:off x="2133600" y="2636810"/>
              <a:ext cx="3810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cxnSp>
          <p:nvCxnSpPr>
            <p:cNvPr id="4150" name="Straight Connector 4149"/>
            <p:cNvCxnSpPr>
              <a:endCxn id="4147" idx="2"/>
            </p:cNvCxnSpPr>
            <p:nvPr/>
          </p:nvCxnSpPr>
          <p:spPr>
            <a:xfrm rot="10800000">
              <a:off x="2362200" y="2819402"/>
              <a:ext cx="838201" cy="38099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4151" name="TextBox 4150"/>
            <p:cNvSpPr txBox="1"/>
            <p:nvPr/>
          </p:nvSpPr>
          <p:spPr>
            <a:xfrm>
              <a:off x="5486400" y="2705639"/>
              <a:ext cx="685800" cy="26148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Arial Narrow" pitchFamily="34" charset="0"/>
                </a:rPr>
                <a:t>Content Ingestion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4152" name="Left Arrow 4151"/>
            <p:cNvSpPr/>
            <p:nvPr/>
          </p:nvSpPr>
          <p:spPr>
            <a:xfrm rot="5400000">
              <a:off x="5067300" y="2628900"/>
              <a:ext cx="685800" cy="152400"/>
            </a:xfrm>
            <a:prstGeom prst="leftArrow">
              <a:avLst>
                <a:gd name="adj1" fmla="val 50000"/>
                <a:gd name="adj2" fmla="val 42857"/>
              </a:avLst>
            </a:prstGeom>
            <a:solidFill>
              <a:srgbClr val="9BBB59">
                <a:lumMod val="60000"/>
                <a:lumOff val="40000"/>
              </a:srgbClr>
            </a:solidFill>
            <a:ln w="12700" cap="flat" cmpd="sng" algn="ctr">
              <a:solidFill>
                <a:srgbClr val="9BBB59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4153" name="Left Arrow 4152"/>
            <p:cNvSpPr/>
            <p:nvPr/>
          </p:nvSpPr>
          <p:spPr>
            <a:xfrm rot="1605277">
              <a:off x="5483730" y="2703431"/>
              <a:ext cx="1891577" cy="155740"/>
            </a:xfrm>
            <a:prstGeom prst="leftArrow">
              <a:avLst>
                <a:gd name="adj1" fmla="val 50000"/>
                <a:gd name="adj2" fmla="val 107143"/>
              </a:avLst>
            </a:prstGeom>
            <a:solidFill>
              <a:srgbClr val="9BBB59">
                <a:lumMod val="60000"/>
                <a:lumOff val="40000"/>
              </a:srgbClr>
            </a:solidFill>
            <a:ln w="12700" cap="flat" cmpd="sng" algn="ctr">
              <a:solidFill>
                <a:srgbClr val="9BBB59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grpSp>
          <p:nvGrpSpPr>
            <p:cNvPr id="4175" name="Group 942"/>
            <p:cNvGrpSpPr/>
            <p:nvPr/>
          </p:nvGrpSpPr>
          <p:grpSpPr>
            <a:xfrm>
              <a:off x="5622235" y="4040589"/>
              <a:ext cx="1159565" cy="675190"/>
              <a:chOff x="6451600" y="4653505"/>
              <a:chExt cx="1159565" cy="675190"/>
            </a:xfrm>
          </p:grpSpPr>
          <p:sp>
            <p:nvSpPr>
              <p:cNvPr id="4155" name="Rounded Rectangle 4154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56" name="Oval 4155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57" name="Rounded Rectangle 4156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58" name="TextBox 4157"/>
            <p:cNvSpPr txBox="1"/>
            <p:nvPr/>
          </p:nvSpPr>
          <p:spPr>
            <a:xfrm>
              <a:off x="6460435" y="5532410"/>
              <a:ext cx="9906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Millions of other TVs</a:t>
              </a:r>
              <a:endParaRPr lang="en-US" sz="900" dirty="0">
                <a:latin typeface="Arial Narrow" pitchFamily="34" charset="0"/>
              </a:endParaRPr>
            </a:p>
          </p:txBody>
        </p:sp>
        <p:grpSp>
          <p:nvGrpSpPr>
            <p:cNvPr id="4186" name="Group 1016"/>
            <p:cNvGrpSpPr/>
            <p:nvPr/>
          </p:nvGrpSpPr>
          <p:grpSpPr>
            <a:xfrm>
              <a:off x="5774635" y="4192989"/>
              <a:ext cx="1159565" cy="675190"/>
              <a:chOff x="6451600" y="4653505"/>
              <a:chExt cx="1159565" cy="675190"/>
            </a:xfrm>
          </p:grpSpPr>
          <p:sp>
            <p:nvSpPr>
              <p:cNvPr id="4160" name="Rounded Rectangle 4159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1" name="Oval 4160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2" name="Rounded Rectangle 4161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24" name="Group 1024"/>
            <p:cNvGrpSpPr/>
            <p:nvPr/>
          </p:nvGrpSpPr>
          <p:grpSpPr>
            <a:xfrm>
              <a:off x="5927035" y="4345389"/>
              <a:ext cx="1159565" cy="675190"/>
              <a:chOff x="6451600" y="4653505"/>
              <a:chExt cx="1159565" cy="675190"/>
            </a:xfrm>
          </p:grpSpPr>
          <p:sp>
            <p:nvSpPr>
              <p:cNvPr id="4164" name="Rounded Rectangle 4163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5" name="Oval 4164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6" name="Rounded Rectangle 4165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62" name="Group 1028"/>
            <p:cNvGrpSpPr/>
            <p:nvPr/>
          </p:nvGrpSpPr>
          <p:grpSpPr>
            <a:xfrm>
              <a:off x="6079435" y="4497789"/>
              <a:ext cx="1159565" cy="675190"/>
              <a:chOff x="6451600" y="4653505"/>
              <a:chExt cx="1159565" cy="675190"/>
            </a:xfrm>
          </p:grpSpPr>
          <p:sp>
            <p:nvSpPr>
              <p:cNvPr id="4168" name="Rounded Rectangle 4167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9" name="Oval 4168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70" name="Rounded Rectangle 4169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69" name="Group 1032"/>
            <p:cNvGrpSpPr/>
            <p:nvPr/>
          </p:nvGrpSpPr>
          <p:grpSpPr>
            <a:xfrm>
              <a:off x="6231835" y="4650189"/>
              <a:ext cx="1159565" cy="675190"/>
              <a:chOff x="6451600" y="4653505"/>
              <a:chExt cx="1159565" cy="675190"/>
            </a:xfrm>
          </p:grpSpPr>
          <p:sp>
            <p:nvSpPr>
              <p:cNvPr id="4172" name="Rounded Rectangle 4171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73" name="Oval 4172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74" name="Rounded Rectangle 4173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95" name="Group 1036"/>
            <p:cNvGrpSpPr/>
            <p:nvPr/>
          </p:nvGrpSpPr>
          <p:grpSpPr>
            <a:xfrm>
              <a:off x="6384235" y="4802589"/>
              <a:ext cx="1159565" cy="675190"/>
              <a:chOff x="6451600" y="4653505"/>
              <a:chExt cx="1159565" cy="675190"/>
            </a:xfrm>
          </p:grpSpPr>
          <p:sp>
            <p:nvSpPr>
              <p:cNvPr id="4176" name="Rounded Rectangle 4175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77" name="Oval 4176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78" name="Rounded Rectangle 4177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79" name="Down Arrow 4178"/>
            <p:cNvSpPr/>
            <p:nvPr/>
          </p:nvSpPr>
          <p:spPr>
            <a:xfrm>
              <a:off x="4267200" y="2438400"/>
              <a:ext cx="152400" cy="533400"/>
            </a:xfrm>
            <a:prstGeom prst="downArrow">
              <a:avLst/>
            </a:prstGeom>
            <a:solidFill>
              <a:srgbClr val="EEECE1">
                <a:lumMod val="75000"/>
                <a:alpha val="7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3200" kern="0">
                <a:solidFill>
                  <a:sysClr val="window" lastClr="FFFFFF"/>
                </a:solidFill>
                <a:latin typeface="Calibri"/>
              </a:endParaRPr>
            </a:p>
          </p:txBody>
        </p:sp>
        <p:sp>
          <p:nvSpPr>
            <p:cNvPr id="4180" name="TextBox 4179"/>
            <p:cNvSpPr txBox="1"/>
            <p:nvPr/>
          </p:nvSpPr>
          <p:spPr>
            <a:xfrm>
              <a:off x="4419600" y="2629439"/>
              <a:ext cx="533400" cy="26148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Arial Narrow" pitchFamily="34" charset="0"/>
                </a:rPr>
                <a:t>Content Delivery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4181" name="Down Arrow 4180"/>
            <p:cNvSpPr/>
            <p:nvPr/>
          </p:nvSpPr>
          <p:spPr>
            <a:xfrm rot="10800000">
              <a:off x="4038600" y="2438400"/>
              <a:ext cx="76200" cy="609600"/>
            </a:xfrm>
            <a:prstGeom prst="downArrow">
              <a:avLst/>
            </a:prstGeom>
            <a:solidFill>
              <a:sysClr val="window" lastClr="FFFFFF">
                <a:lumMod val="85000"/>
                <a:alpha val="70000"/>
              </a:sysClr>
            </a:solidFill>
            <a:ln w="127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4182" name="Cloud 4181"/>
            <p:cNvSpPr/>
            <p:nvPr/>
          </p:nvSpPr>
          <p:spPr>
            <a:xfrm>
              <a:off x="2971800" y="2971800"/>
              <a:ext cx="3048000" cy="685800"/>
            </a:xfrm>
            <a:prstGeom prst="cloud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Internet</a:t>
              </a:r>
            </a:p>
          </p:txBody>
        </p:sp>
        <p:sp>
          <p:nvSpPr>
            <p:cNvPr id="4183" name="TextBox 4182"/>
            <p:cNvSpPr txBox="1"/>
            <p:nvPr/>
          </p:nvSpPr>
          <p:spPr>
            <a:xfrm>
              <a:off x="3505200" y="2628166"/>
              <a:ext cx="533400" cy="19610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/>
                  <a:uLnTx/>
                  <a:uFillTx/>
                  <a:latin typeface="Arial Narrow" pitchFamily="34" charset="0"/>
                </a:rPr>
                <a:t>Content Requests</a:t>
              </a:r>
              <a:endPara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4184" name="Rounded Rectangle 4183"/>
            <p:cNvSpPr/>
            <p:nvPr/>
          </p:nvSpPr>
          <p:spPr>
            <a:xfrm>
              <a:off x="6781800" y="1676400"/>
              <a:ext cx="533400" cy="457200"/>
            </a:xfrm>
            <a:prstGeom prst="roundRect">
              <a:avLst>
                <a:gd name="adj" fmla="val 7576"/>
              </a:avLst>
            </a:prstGeom>
            <a:gradFill flip="none" rotWithShape="1">
              <a:gsLst>
                <a:gs pos="0">
                  <a:sysClr val="window" lastClr="FFFFFF"/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ysClr val="window" lastClr="FFFFFF">
                    <a:lumMod val="85000"/>
                  </a:sysClr>
                </a:gs>
              </a:gsLst>
              <a:path path="rect">
                <a:fillToRect l="50000" t="50000" r="50000" b="50000"/>
              </a:path>
              <a:tileRect/>
            </a:gradFill>
            <a:ln w="15875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5" name="TextBox 4184"/>
            <p:cNvSpPr txBox="1"/>
            <p:nvPr/>
          </p:nvSpPr>
          <p:spPr>
            <a:xfrm>
              <a:off x="6477000" y="1223909"/>
              <a:ext cx="1143000" cy="420235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Subscriber Database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&amp; Rights Management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Servers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  <p:grpSp>
          <p:nvGrpSpPr>
            <p:cNvPr id="4302" name="Group 529"/>
            <p:cNvGrpSpPr/>
            <p:nvPr/>
          </p:nvGrpSpPr>
          <p:grpSpPr>
            <a:xfrm>
              <a:off x="6858000" y="1753360"/>
              <a:ext cx="213685" cy="321114"/>
              <a:chOff x="1600200" y="2360613"/>
              <a:chExt cx="958850" cy="1249362"/>
            </a:xfrm>
          </p:grpSpPr>
          <p:sp>
            <p:nvSpPr>
              <p:cNvPr id="4187" name="Freeform 4186"/>
              <p:cNvSpPr>
                <a:spLocks/>
              </p:cNvSpPr>
              <p:nvPr/>
            </p:nvSpPr>
            <p:spPr bwMode="auto">
              <a:xfrm>
                <a:off x="1617663" y="2374900"/>
                <a:ext cx="446088" cy="122078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7"/>
                  </a:cxn>
                  <a:cxn ang="0">
                    <a:pos x="0" y="730"/>
                  </a:cxn>
                  <a:cxn ang="0">
                    <a:pos x="0" y="730"/>
                  </a:cxn>
                  <a:cxn ang="0">
                    <a:pos x="0" y="731"/>
                  </a:cxn>
                  <a:cxn ang="0">
                    <a:pos x="1" y="734"/>
                  </a:cxn>
                  <a:cxn ang="0">
                    <a:pos x="3" y="734"/>
                  </a:cxn>
                  <a:cxn ang="0">
                    <a:pos x="3" y="734"/>
                  </a:cxn>
                  <a:cxn ang="0">
                    <a:pos x="29" y="742"/>
                  </a:cxn>
                  <a:cxn ang="0">
                    <a:pos x="50" y="746"/>
                  </a:cxn>
                  <a:cxn ang="0">
                    <a:pos x="77" y="751"/>
                  </a:cxn>
                  <a:cxn ang="0">
                    <a:pos x="113" y="757"/>
                  </a:cxn>
                  <a:cxn ang="0">
                    <a:pos x="157" y="761"/>
                  </a:cxn>
                  <a:cxn ang="0">
                    <a:pos x="212" y="766"/>
                  </a:cxn>
                  <a:cxn ang="0">
                    <a:pos x="275" y="769"/>
                  </a:cxn>
                  <a:cxn ang="0">
                    <a:pos x="275" y="769"/>
                  </a:cxn>
                  <a:cxn ang="0">
                    <a:pos x="281" y="769"/>
                  </a:cxn>
                  <a:cxn ang="0">
                    <a:pos x="281" y="0"/>
                  </a:cxn>
                  <a:cxn ang="0">
                    <a:pos x="281" y="0"/>
                  </a:cxn>
                  <a:cxn ang="0">
                    <a:pos x="275" y="0"/>
                  </a:cxn>
                  <a:cxn ang="0">
                    <a:pos x="275" y="0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281" h="769">
                    <a:moveTo>
                      <a:pt x="0" y="17"/>
                    </a:moveTo>
                    <a:lnTo>
                      <a:pt x="0" y="17"/>
                    </a:lnTo>
                    <a:lnTo>
                      <a:pt x="0" y="730"/>
                    </a:lnTo>
                    <a:lnTo>
                      <a:pt x="0" y="730"/>
                    </a:lnTo>
                    <a:lnTo>
                      <a:pt x="0" y="731"/>
                    </a:lnTo>
                    <a:lnTo>
                      <a:pt x="1" y="734"/>
                    </a:lnTo>
                    <a:lnTo>
                      <a:pt x="3" y="734"/>
                    </a:lnTo>
                    <a:lnTo>
                      <a:pt x="3" y="734"/>
                    </a:lnTo>
                    <a:lnTo>
                      <a:pt x="29" y="742"/>
                    </a:lnTo>
                    <a:lnTo>
                      <a:pt x="50" y="746"/>
                    </a:lnTo>
                    <a:lnTo>
                      <a:pt x="77" y="751"/>
                    </a:lnTo>
                    <a:lnTo>
                      <a:pt x="113" y="757"/>
                    </a:lnTo>
                    <a:lnTo>
                      <a:pt x="157" y="761"/>
                    </a:lnTo>
                    <a:lnTo>
                      <a:pt x="212" y="766"/>
                    </a:lnTo>
                    <a:lnTo>
                      <a:pt x="275" y="769"/>
                    </a:lnTo>
                    <a:lnTo>
                      <a:pt x="275" y="769"/>
                    </a:lnTo>
                    <a:lnTo>
                      <a:pt x="281" y="769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75" y="0"/>
                    </a:lnTo>
                    <a:lnTo>
                      <a:pt x="275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88" name="Freeform 4187"/>
              <p:cNvSpPr>
                <a:spLocks/>
              </p:cNvSpPr>
              <p:nvPr/>
            </p:nvSpPr>
            <p:spPr bwMode="auto">
              <a:xfrm>
                <a:off x="1627188" y="2378075"/>
                <a:ext cx="434975" cy="120015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7"/>
                  </a:cxn>
                  <a:cxn ang="0">
                    <a:pos x="0" y="717"/>
                  </a:cxn>
                  <a:cxn ang="0">
                    <a:pos x="0" y="717"/>
                  </a:cxn>
                  <a:cxn ang="0">
                    <a:pos x="0" y="718"/>
                  </a:cxn>
                  <a:cxn ang="0">
                    <a:pos x="1" y="722"/>
                  </a:cxn>
                  <a:cxn ang="0">
                    <a:pos x="3" y="722"/>
                  </a:cxn>
                  <a:cxn ang="0">
                    <a:pos x="3" y="722"/>
                  </a:cxn>
                  <a:cxn ang="0">
                    <a:pos x="27" y="729"/>
                  </a:cxn>
                  <a:cxn ang="0">
                    <a:pos x="48" y="734"/>
                  </a:cxn>
                  <a:cxn ang="0">
                    <a:pos x="76" y="738"/>
                  </a:cxn>
                  <a:cxn ang="0">
                    <a:pos x="110" y="744"/>
                  </a:cxn>
                  <a:cxn ang="0">
                    <a:pos x="153" y="749"/>
                  </a:cxn>
                  <a:cxn ang="0">
                    <a:pos x="206" y="753"/>
                  </a:cxn>
                  <a:cxn ang="0">
                    <a:pos x="269" y="756"/>
                  </a:cxn>
                  <a:cxn ang="0">
                    <a:pos x="269" y="756"/>
                  </a:cxn>
                  <a:cxn ang="0">
                    <a:pos x="274" y="756"/>
                  </a:cxn>
                  <a:cxn ang="0">
                    <a:pos x="274" y="0"/>
                  </a:cxn>
                  <a:cxn ang="0">
                    <a:pos x="274" y="0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274" h="756">
                    <a:moveTo>
                      <a:pt x="0" y="17"/>
                    </a:moveTo>
                    <a:lnTo>
                      <a:pt x="0" y="17"/>
                    </a:lnTo>
                    <a:lnTo>
                      <a:pt x="0" y="717"/>
                    </a:lnTo>
                    <a:lnTo>
                      <a:pt x="0" y="717"/>
                    </a:lnTo>
                    <a:lnTo>
                      <a:pt x="0" y="718"/>
                    </a:lnTo>
                    <a:lnTo>
                      <a:pt x="1" y="722"/>
                    </a:lnTo>
                    <a:lnTo>
                      <a:pt x="3" y="722"/>
                    </a:lnTo>
                    <a:lnTo>
                      <a:pt x="3" y="722"/>
                    </a:lnTo>
                    <a:lnTo>
                      <a:pt x="27" y="729"/>
                    </a:lnTo>
                    <a:lnTo>
                      <a:pt x="48" y="734"/>
                    </a:lnTo>
                    <a:lnTo>
                      <a:pt x="76" y="738"/>
                    </a:lnTo>
                    <a:lnTo>
                      <a:pt x="110" y="744"/>
                    </a:lnTo>
                    <a:lnTo>
                      <a:pt x="153" y="749"/>
                    </a:lnTo>
                    <a:lnTo>
                      <a:pt x="206" y="753"/>
                    </a:lnTo>
                    <a:lnTo>
                      <a:pt x="269" y="756"/>
                    </a:lnTo>
                    <a:lnTo>
                      <a:pt x="269" y="756"/>
                    </a:lnTo>
                    <a:lnTo>
                      <a:pt x="274" y="756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89" name="Freeform 4188"/>
              <p:cNvSpPr>
                <a:spLocks/>
              </p:cNvSpPr>
              <p:nvPr/>
            </p:nvSpPr>
            <p:spPr bwMode="auto">
              <a:xfrm>
                <a:off x="2127250" y="2382838"/>
                <a:ext cx="412750" cy="11858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47"/>
                  </a:cxn>
                  <a:cxn ang="0">
                    <a:pos x="0" y="747"/>
                  </a:cxn>
                  <a:cxn ang="0">
                    <a:pos x="260" y="634"/>
                  </a:cxn>
                  <a:cxn ang="0">
                    <a:pos x="260" y="634"/>
                  </a:cxn>
                  <a:cxn ang="0">
                    <a:pos x="260" y="41"/>
                  </a:cxn>
                  <a:cxn ang="0">
                    <a:pos x="260" y="4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747">
                    <a:moveTo>
                      <a:pt x="0" y="0"/>
                    </a:moveTo>
                    <a:lnTo>
                      <a:pt x="0" y="747"/>
                    </a:lnTo>
                    <a:lnTo>
                      <a:pt x="0" y="747"/>
                    </a:lnTo>
                    <a:lnTo>
                      <a:pt x="260" y="634"/>
                    </a:lnTo>
                    <a:lnTo>
                      <a:pt x="260" y="634"/>
                    </a:lnTo>
                    <a:lnTo>
                      <a:pt x="260" y="41"/>
                    </a:lnTo>
                    <a:lnTo>
                      <a:pt x="260" y="4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0" name="Freeform 4189"/>
              <p:cNvSpPr>
                <a:spLocks/>
              </p:cNvSpPr>
              <p:nvPr/>
            </p:nvSpPr>
            <p:spPr bwMode="auto">
              <a:xfrm>
                <a:off x="2127250" y="2435225"/>
                <a:ext cx="412750" cy="1133475"/>
              </a:xfrm>
              <a:custGeom>
                <a:avLst/>
                <a:gdLst/>
                <a:ahLst/>
                <a:cxnLst>
                  <a:cxn ang="0">
                    <a:pos x="213" y="0"/>
                  </a:cxn>
                  <a:cxn ang="0">
                    <a:pos x="213" y="0"/>
                  </a:cxn>
                  <a:cxn ang="0">
                    <a:pos x="260" y="8"/>
                  </a:cxn>
                  <a:cxn ang="0">
                    <a:pos x="260" y="8"/>
                  </a:cxn>
                  <a:cxn ang="0">
                    <a:pos x="260" y="601"/>
                  </a:cxn>
                  <a:cxn ang="0">
                    <a:pos x="260" y="601"/>
                  </a:cxn>
                  <a:cxn ang="0">
                    <a:pos x="0" y="714"/>
                  </a:cxn>
                  <a:cxn ang="0">
                    <a:pos x="0" y="454"/>
                  </a:cxn>
                  <a:cxn ang="0">
                    <a:pos x="0" y="454"/>
                  </a:cxn>
                  <a:cxn ang="0">
                    <a:pos x="6" y="434"/>
                  </a:cxn>
                  <a:cxn ang="0">
                    <a:pos x="13" y="415"/>
                  </a:cxn>
                  <a:cxn ang="0">
                    <a:pos x="21" y="398"/>
                  </a:cxn>
                  <a:cxn ang="0">
                    <a:pos x="28" y="381"/>
                  </a:cxn>
                  <a:cxn ang="0">
                    <a:pos x="36" y="366"/>
                  </a:cxn>
                  <a:cxn ang="0">
                    <a:pos x="45" y="353"/>
                  </a:cxn>
                  <a:cxn ang="0">
                    <a:pos x="63" y="327"/>
                  </a:cxn>
                  <a:cxn ang="0">
                    <a:pos x="83" y="304"/>
                  </a:cxn>
                  <a:cxn ang="0">
                    <a:pos x="103" y="285"/>
                  </a:cxn>
                  <a:cxn ang="0">
                    <a:pos x="142" y="247"/>
                  </a:cxn>
                  <a:cxn ang="0">
                    <a:pos x="160" y="227"/>
                  </a:cxn>
                  <a:cxn ang="0">
                    <a:pos x="177" y="207"/>
                  </a:cxn>
                  <a:cxn ang="0">
                    <a:pos x="184" y="195"/>
                  </a:cxn>
                  <a:cxn ang="0">
                    <a:pos x="192" y="183"/>
                  </a:cxn>
                  <a:cxn ang="0">
                    <a:pos x="198" y="171"/>
                  </a:cxn>
                  <a:cxn ang="0">
                    <a:pos x="202" y="158"/>
                  </a:cxn>
                  <a:cxn ang="0">
                    <a:pos x="208" y="142"/>
                  </a:cxn>
                  <a:cxn ang="0">
                    <a:pos x="211" y="126"/>
                  </a:cxn>
                  <a:cxn ang="0">
                    <a:pos x="215" y="109"/>
                  </a:cxn>
                  <a:cxn ang="0">
                    <a:pos x="216" y="91"/>
                  </a:cxn>
                  <a:cxn ang="0">
                    <a:pos x="218" y="70"/>
                  </a:cxn>
                  <a:cxn ang="0">
                    <a:pos x="218" y="49"/>
                  </a:cxn>
                  <a:cxn ang="0">
                    <a:pos x="216" y="26"/>
                  </a:cxn>
                  <a:cxn ang="0">
                    <a:pos x="213" y="0"/>
                  </a:cxn>
                  <a:cxn ang="0">
                    <a:pos x="213" y="0"/>
                  </a:cxn>
                </a:cxnLst>
                <a:rect l="0" t="0" r="r" b="b"/>
                <a:pathLst>
                  <a:path w="260" h="714">
                    <a:moveTo>
                      <a:pt x="213" y="0"/>
                    </a:moveTo>
                    <a:lnTo>
                      <a:pt x="213" y="0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60" y="601"/>
                    </a:lnTo>
                    <a:lnTo>
                      <a:pt x="260" y="601"/>
                    </a:lnTo>
                    <a:lnTo>
                      <a:pt x="0" y="714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6" y="434"/>
                    </a:lnTo>
                    <a:lnTo>
                      <a:pt x="13" y="415"/>
                    </a:lnTo>
                    <a:lnTo>
                      <a:pt x="21" y="398"/>
                    </a:lnTo>
                    <a:lnTo>
                      <a:pt x="28" y="381"/>
                    </a:lnTo>
                    <a:lnTo>
                      <a:pt x="36" y="366"/>
                    </a:lnTo>
                    <a:lnTo>
                      <a:pt x="45" y="353"/>
                    </a:lnTo>
                    <a:lnTo>
                      <a:pt x="63" y="327"/>
                    </a:lnTo>
                    <a:lnTo>
                      <a:pt x="83" y="304"/>
                    </a:lnTo>
                    <a:lnTo>
                      <a:pt x="103" y="285"/>
                    </a:lnTo>
                    <a:lnTo>
                      <a:pt x="142" y="247"/>
                    </a:lnTo>
                    <a:lnTo>
                      <a:pt x="160" y="227"/>
                    </a:lnTo>
                    <a:lnTo>
                      <a:pt x="177" y="207"/>
                    </a:lnTo>
                    <a:lnTo>
                      <a:pt x="184" y="195"/>
                    </a:lnTo>
                    <a:lnTo>
                      <a:pt x="192" y="183"/>
                    </a:lnTo>
                    <a:lnTo>
                      <a:pt x="198" y="171"/>
                    </a:lnTo>
                    <a:lnTo>
                      <a:pt x="202" y="158"/>
                    </a:lnTo>
                    <a:lnTo>
                      <a:pt x="208" y="142"/>
                    </a:lnTo>
                    <a:lnTo>
                      <a:pt x="211" y="126"/>
                    </a:lnTo>
                    <a:lnTo>
                      <a:pt x="215" y="109"/>
                    </a:lnTo>
                    <a:lnTo>
                      <a:pt x="216" y="91"/>
                    </a:lnTo>
                    <a:lnTo>
                      <a:pt x="218" y="70"/>
                    </a:lnTo>
                    <a:lnTo>
                      <a:pt x="218" y="49"/>
                    </a:lnTo>
                    <a:lnTo>
                      <a:pt x="216" y="26"/>
                    </a:lnTo>
                    <a:lnTo>
                      <a:pt x="213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5959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1" name="Freeform 4190"/>
              <p:cNvSpPr>
                <a:spLocks/>
              </p:cNvSpPr>
              <p:nvPr/>
            </p:nvSpPr>
            <p:spPr bwMode="auto">
              <a:xfrm>
                <a:off x="2054225" y="2374900"/>
                <a:ext cx="55563" cy="12207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69"/>
                  </a:cxn>
                  <a:cxn ang="0">
                    <a:pos x="0" y="769"/>
                  </a:cxn>
                  <a:cxn ang="0">
                    <a:pos x="9" y="767"/>
                  </a:cxn>
                  <a:cxn ang="0">
                    <a:pos x="9" y="767"/>
                  </a:cxn>
                  <a:cxn ang="0">
                    <a:pos x="18" y="764"/>
                  </a:cxn>
                  <a:cxn ang="0">
                    <a:pos x="26" y="761"/>
                  </a:cxn>
                  <a:cxn ang="0">
                    <a:pos x="35" y="754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26" y="3"/>
                  </a:cxn>
                  <a:cxn ang="0">
                    <a:pos x="18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5" h="769">
                    <a:moveTo>
                      <a:pt x="0" y="0"/>
                    </a:moveTo>
                    <a:lnTo>
                      <a:pt x="0" y="769"/>
                    </a:lnTo>
                    <a:lnTo>
                      <a:pt x="0" y="769"/>
                    </a:lnTo>
                    <a:lnTo>
                      <a:pt x="9" y="767"/>
                    </a:lnTo>
                    <a:lnTo>
                      <a:pt x="9" y="767"/>
                    </a:lnTo>
                    <a:lnTo>
                      <a:pt x="18" y="764"/>
                    </a:lnTo>
                    <a:lnTo>
                      <a:pt x="26" y="761"/>
                    </a:lnTo>
                    <a:lnTo>
                      <a:pt x="35" y="75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26" y="3"/>
                    </a:lnTo>
                    <a:lnTo>
                      <a:pt x="18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2" name="Freeform 4191"/>
              <p:cNvSpPr>
                <a:spLocks/>
              </p:cNvSpPr>
              <p:nvPr/>
            </p:nvSpPr>
            <p:spPr bwMode="auto">
              <a:xfrm>
                <a:off x="1720850" y="2716213"/>
                <a:ext cx="42863" cy="15875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0"/>
                  </a:cxn>
                  <a:cxn ang="0">
                    <a:pos x="27" y="52"/>
                  </a:cxn>
                  <a:cxn ang="0">
                    <a:pos x="27" y="0"/>
                  </a:cxn>
                </a:cxnLst>
                <a:rect l="0" t="0" r="r" b="b"/>
                <a:pathLst>
                  <a:path w="27" h="100">
                    <a:moveTo>
                      <a:pt x="27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0"/>
                    </a:lnTo>
                    <a:lnTo>
                      <a:pt x="27" y="5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959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3" name="Freeform 4192"/>
              <p:cNvSpPr>
                <a:spLocks/>
              </p:cNvSpPr>
              <p:nvPr/>
            </p:nvSpPr>
            <p:spPr bwMode="auto">
              <a:xfrm>
                <a:off x="1727200" y="2725738"/>
                <a:ext cx="39688" cy="147637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93"/>
                  </a:cxn>
                  <a:cxn ang="0">
                    <a:pos x="25" y="49"/>
                  </a:cxn>
                  <a:cxn ang="0">
                    <a:pos x="25" y="0"/>
                  </a:cxn>
                </a:cxnLst>
                <a:rect l="0" t="0" r="r" b="b"/>
                <a:pathLst>
                  <a:path w="25" h="93">
                    <a:moveTo>
                      <a:pt x="25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3"/>
                    </a:lnTo>
                    <a:lnTo>
                      <a:pt x="25" y="4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4" name="Freeform 4193"/>
              <p:cNvSpPr>
                <a:spLocks/>
              </p:cNvSpPr>
              <p:nvPr/>
            </p:nvSpPr>
            <p:spPr bwMode="auto">
              <a:xfrm>
                <a:off x="1771650" y="2716213"/>
                <a:ext cx="249238" cy="84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157" y="53"/>
                  </a:cxn>
                  <a:cxn ang="0">
                    <a:pos x="157" y="53"/>
                  </a:cxn>
                  <a:cxn ang="0">
                    <a:pos x="157" y="0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7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157" y="53"/>
                    </a:lnTo>
                    <a:lnTo>
                      <a:pt x="157" y="53"/>
                    </a:lnTo>
                    <a:lnTo>
                      <a:pt x="157" y="0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5" name="Freeform 4194"/>
              <p:cNvSpPr>
                <a:spLocks/>
              </p:cNvSpPr>
              <p:nvPr/>
            </p:nvSpPr>
            <p:spPr bwMode="auto">
              <a:xfrm>
                <a:off x="1781175" y="2725738"/>
                <a:ext cx="239713" cy="746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151" y="47"/>
                  </a:cxn>
                  <a:cxn ang="0">
                    <a:pos x="151" y="47"/>
                  </a:cxn>
                  <a:cxn ang="0">
                    <a:pos x="151" y="0"/>
                  </a:cxn>
                  <a:cxn ang="0">
                    <a:pos x="15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1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51" y="47"/>
                    </a:lnTo>
                    <a:lnTo>
                      <a:pt x="151" y="4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6" name="Freeform 4195"/>
              <p:cNvSpPr>
                <a:spLocks/>
              </p:cNvSpPr>
              <p:nvPr/>
            </p:nvSpPr>
            <p:spPr bwMode="auto">
              <a:xfrm>
                <a:off x="1720850" y="2803525"/>
                <a:ext cx="300038" cy="9366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0" y="53"/>
                  </a:cxn>
                  <a:cxn ang="0">
                    <a:pos x="189" y="59"/>
                  </a:cxn>
                  <a:cxn ang="0">
                    <a:pos x="189" y="59"/>
                  </a:cxn>
                  <a:cxn ang="0">
                    <a:pos x="189" y="3"/>
                  </a:cxn>
                  <a:cxn ang="0">
                    <a:pos x="30" y="0"/>
                  </a:cxn>
                  <a:cxn ang="0">
                    <a:pos x="0" y="53"/>
                  </a:cxn>
                </a:cxnLst>
                <a:rect l="0" t="0" r="r" b="b"/>
                <a:pathLst>
                  <a:path w="189" h="59">
                    <a:moveTo>
                      <a:pt x="0" y="53"/>
                    </a:moveTo>
                    <a:lnTo>
                      <a:pt x="0" y="53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3"/>
                    </a:lnTo>
                    <a:lnTo>
                      <a:pt x="3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7" name="Freeform 4196"/>
              <p:cNvSpPr>
                <a:spLocks/>
              </p:cNvSpPr>
              <p:nvPr/>
            </p:nvSpPr>
            <p:spPr bwMode="auto">
              <a:xfrm>
                <a:off x="1649413" y="2414588"/>
                <a:ext cx="374650" cy="268287"/>
              </a:xfrm>
              <a:custGeom>
                <a:avLst/>
                <a:gdLst/>
                <a:ahLst/>
                <a:cxnLst>
                  <a:cxn ang="0">
                    <a:pos x="236" y="169"/>
                  </a:cxn>
                  <a:cxn ang="0">
                    <a:pos x="0" y="169"/>
                  </a:cxn>
                  <a:cxn ang="0">
                    <a:pos x="0" y="12"/>
                  </a:cxn>
                  <a:cxn ang="0">
                    <a:pos x="236" y="0"/>
                  </a:cxn>
                  <a:cxn ang="0">
                    <a:pos x="236" y="169"/>
                  </a:cxn>
                </a:cxnLst>
                <a:rect l="0" t="0" r="r" b="b"/>
                <a:pathLst>
                  <a:path w="236" h="169">
                    <a:moveTo>
                      <a:pt x="236" y="169"/>
                    </a:moveTo>
                    <a:lnTo>
                      <a:pt x="0" y="169"/>
                    </a:lnTo>
                    <a:lnTo>
                      <a:pt x="0" y="12"/>
                    </a:lnTo>
                    <a:lnTo>
                      <a:pt x="236" y="0"/>
                    </a:lnTo>
                    <a:lnTo>
                      <a:pt x="236" y="169"/>
                    </a:lnTo>
                    <a:close/>
                  </a:path>
                </a:pathLst>
              </a:custGeom>
              <a:solidFill>
                <a:srgbClr val="5959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8" name="Freeform 4197"/>
              <p:cNvSpPr>
                <a:spLocks/>
              </p:cNvSpPr>
              <p:nvPr/>
            </p:nvSpPr>
            <p:spPr bwMode="auto">
              <a:xfrm>
                <a:off x="1660525" y="2425700"/>
                <a:ext cx="363538" cy="242887"/>
              </a:xfrm>
              <a:custGeom>
                <a:avLst/>
                <a:gdLst/>
                <a:ahLst/>
                <a:cxnLst>
                  <a:cxn ang="0">
                    <a:pos x="229" y="153"/>
                  </a:cxn>
                  <a:cxn ang="0">
                    <a:pos x="0" y="153"/>
                  </a:cxn>
                  <a:cxn ang="0">
                    <a:pos x="0" y="12"/>
                  </a:cxn>
                  <a:cxn ang="0">
                    <a:pos x="229" y="0"/>
                  </a:cxn>
                  <a:cxn ang="0">
                    <a:pos x="229" y="153"/>
                  </a:cxn>
                </a:cxnLst>
                <a:rect l="0" t="0" r="r" b="b"/>
                <a:pathLst>
                  <a:path w="229" h="153">
                    <a:moveTo>
                      <a:pt x="229" y="153"/>
                    </a:moveTo>
                    <a:lnTo>
                      <a:pt x="0" y="153"/>
                    </a:lnTo>
                    <a:lnTo>
                      <a:pt x="0" y="12"/>
                    </a:lnTo>
                    <a:lnTo>
                      <a:pt x="229" y="0"/>
                    </a:lnTo>
                    <a:lnTo>
                      <a:pt x="229" y="153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9" name="Freeform 4198"/>
              <p:cNvSpPr>
                <a:spLocks noEditPoints="1"/>
              </p:cNvSpPr>
              <p:nvPr/>
            </p:nvSpPr>
            <p:spPr bwMode="auto">
              <a:xfrm>
                <a:off x="1644650" y="2409825"/>
                <a:ext cx="384175" cy="277812"/>
              </a:xfrm>
              <a:custGeom>
                <a:avLst/>
                <a:gdLst/>
                <a:ahLst/>
                <a:cxnLst>
                  <a:cxn ang="0">
                    <a:pos x="6" y="169"/>
                  </a:cxn>
                  <a:cxn ang="0">
                    <a:pos x="6" y="169"/>
                  </a:cxn>
                  <a:cxn ang="0">
                    <a:pos x="6" y="102"/>
                  </a:cxn>
                  <a:cxn ang="0">
                    <a:pos x="236" y="95"/>
                  </a:cxn>
                  <a:cxn ang="0">
                    <a:pos x="236" y="95"/>
                  </a:cxn>
                  <a:cxn ang="0">
                    <a:pos x="236" y="169"/>
                  </a:cxn>
                  <a:cxn ang="0">
                    <a:pos x="236" y="169"/>
                  </a:cxn>
                  <a:cxn ang="0">
                    <a:pos x="6" y="169"/>
                  </a:cxn>
                  <a:cxn ang="0">
                    <a:pos x="6" y="169"/>
                  </a:cxn>
                  <a:cxn ang="0">
                    <a:pos x="236" y="7"/>
                  </a:cxn>
                  <a:cxn ang="0">
                    <a:pos x="236" y="7"/>
                  </a:cxn>
                  <a:cxn ang="0">
                    <a:pos x="236" y="89"/>
                  </a:cxn>
                  <a:cxn ang="0">
                    <a:pos x="6" y="96"/>
                  </a:cxn>
                  <a:cxn ang="0">
                    <a:pos x="6" y="96"/>
                  </a:cxn>
                  <a:cxn ang="0">
                    <a:pos x="6" y="18"/>
                  </a:cxn>
                  <a:cxn ang="0">
                    <a:pos x="6" y="18"/>
                  </a:cxn>
                  <a:cxn ang="0">
                    <a:pos x="236" y="7"/>
                  </a:cxn>
                  <a:cxn ang="0">
                    <a:pos x="236" y="7"/>
                  </a:cxn>
                  <a:cxn ang="0">
                    <a:pos x="240" y="1"/>
                  </a:cxn>
                  <a:cxn ang="0">
                    <a:pos x="240" y="1"/>
                  </a:cxn>
                  <a:cxn ang="0">
                    <a:pos x="239" y="0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0" y="13"/>
                  </a:cxn>
                  <a:cxn ang="0">
                    <a:pos x="0" y="15"/>
                  </a:cxn>
                  <a:cxn ang="0">
                    <a:pos x="0" y="172"/>
                  </a:cxn>
                  <a:cxn ang="0">
                    <a:pos x="0" y="172"/>
                  </a:cxn>
                  <a:cxn ang="0">
                    <a:pos x="0" y="174"/>
                  </a:cxn>
                  <a:cxn ang="0">
                    <a:pos x="3" y="175"/>
                  </a:cxn>
                  <a:cxn ang="0">
                    <a:pos x="239" y="175"/>
                  </a:cxn>
                  <a:cxn ang="0">
                    <a:pos x="239" y="175"/>
                  </a:cxn>
                  <a:cxn ang="0">
                    <a:pos x="240" y="174"/>
                  </a:cxn>
                  <a:cxn ang="0">
                    <a:pos x="242" y="172"/>
                  </a:cxn>
                  <a:cxn ang="0">
                    <a:pos x="242" y="3"/>
                  </a:cxn>
                  <a:cxn ang="0">
                    <a:pos x="242" y="3"/>
                  </a:cxn>
                  <a:cxn ang="0">
                    <a:pos x="240" y="1"/>
                  </a:cxn>
                  <a:cxn ang="0">
                    <a:pos x="240" y="1"/>
                  </a:cxn>
                </a:cxnLst>
                <a:rect l="0" t="0" r="r" b="b"/>
                <a:pathLst>
                  <a:path w="242" h="175">
                    <a:moveTo>
                      <a:pt x="6" y="169"/>
                    </a:moveTo>
                    <a:lnTo>
                      <a:pt x="6" y="169"/>
                    </a:lnTo>
                    <a:lnTo>
                      <a:pt x="6" y="102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6" y="169"/>
                    </a:lnTo>
                    <a:lnTo>
                      <a:pt x="236" y="169"/>
                    </a:lnTo>
                    <a:lnTo>
                      <a:pt x="6" y="169"/>
                    </a:lnTo>
                    <a:lnTo>
                      <a:pt x="6" y="169"/>
                    </a:lnTo>
                    <a:close/>
                    <a:moveTo>
                      <a:pt x="236" y="7"/>
                    </a:moveTo>
                    <a:lnTo>
                      <a:pt x="236" y="7"/>
                    </a:lnTo>
                    <a:lnTo>
                      <a:pt x="236" y="89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236" y="7"/>
                    </a:lnTo>
                    <a:lnTo>
                      <a:pt x="236" y="7"/>
                    </a:lnTo>
                    <a:close/>
                    <a:moveTo>
                      <a:pt x="240" y="1"/>
                    </a:moveTo>
                    <a:lnTo>
                      <a:pt x="240" y="1"/>
                    </a:lnTo>
                    <a:lnTo>
                      <a:pt x="239" y="0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3" y="175"/>
                    </a:lnTo>
                    <a:lnTo>
                      <a:pt x="239" y="175"/>
                    </a:lnTo>
                    <a:lnTo>
                      <a:pt x="239" y="175"/>
                    </a:lnTo>
                    <a:lnTo>
                      <a:pt x="240" y="174"/>
                    </a:lnTo>
                    <a:lnTo>
                      <a:pt x="242" y="172"/>
                    </a:lnTo>
                    <a:lnTo>
                      <a:pt x="242" y="3"/>
                    </a:lnTo>
                    <a:lnTo>
                      <a:pt x="242" y="3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0" name="Freeform 4199"/>
              <p:cNvSpPr>
                <a:spLocks/>
              </p:cNvSpPr>
              <p:nvPr/>
            </p:nvSpPr>
            <p:spPr bwMode="auto">
              <a:xfrm>
                <a:off x="1636713" y="2709863"/>
                <a:ext cx="61913" cy="65087"/>
              </a:xfrm>
              <a:custGeom>
                <a:avLst/>
                <a:gdLst/>
                <a:ahLst/>
                <a:cxnLst>
                  <a:cxn ang="0">
                    <a:pos x="39" y="21"/>
                  </a:cxn>
                  <a:cxn ang="0">
                    <a:pos x="39" y="21"/>
                  </a:cxn>
                  <a:cxn ang="0">
                    <a:pos x="38" y="13"/>
                  </a:cxn>
                  <a:cxn ang="0">
                    <a:pos x="33" y="6"/>
                  </a:cxn>
                  <a:cxn ang="0">
                    <a:pos x="27" y="1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2" y="1"/>
                  </a:cxn>
                  <a:cxn ang="0">
                    <a:pos x="6" y="6"/>
                  </a:cxn>
                  <a:cxn ang="0">
                    <a:pos x="1" y="13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1" y="28"/>
                  </a:cxn>
                  <a:cxn ang="0">
                    <a:pos x="6" y="34"/>
                  </a:cxn>
                  <a:cxn ang="0">
                    <a:pos x="12" y="39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7" y="39"/>
                  </a:cxn>
                  <a:cxn ang="0">
                    <a:pos x="33" y="34"/>
                  </a:cxn>
                  <a:cxn ang="0">
                    <a:pos x="38" y="28"/>
                  </a:cxn>
                  <a:cxn ang="0">
                    <a:pos x="39" y="21"/>
                  </a:cxn>
                  <a:cxn ang="0">
                    <a:pos x="39" y="21"/>
                  </a:cxn>
                </a:cxnLst>
                <a:rect l="0" t="0" r="r" b="b"/>
                <a:pathLst>
                  <a:path w="39" h="41">
                    <a:moveTo>
                      <a:pt x="39" y="21"/>
                    </a:moveTo>
                    <a:lnTo>
                      <a:pt x="39" y="21"/>
                    </a:lnTo>
                    <a:lnTo>
                      <a:pt x="38" y="13"/>
                    </a:lnTo>
                    <a:lnTo>
                      <a:pt x="33" y="6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6" y="34"/>
                    </a:lnTo>
                    <a:lnTo>
                      <a:pt x="12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39"/>
                    </a:lnTo>
                    <a:lnTo>
                      <a:pt x="33" y="34"/>
                    </a:lnTo>
                    <a:lnTo>
                      <a:pt x="38" y="28"/>
                    </a:lnTo>
                    <a:lnTo>
                      <a:pt x="39" y="21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1" name="Freeform 4200"/>
              <p:cNvSpPr>
                <a:spLocks/>
              </p:cNvSpPr>
              <p:nvPr/>
            </p:nvSpPr>
            <p:spPr bwMode="auto">
              <a:xfrm>
                <a:off x="1646238" y="2720975"/>
                <a:ext cx="42863" cy="42862"/>
              </a:xfrm>
              <a:custGeom>
                <a:avLst/>
                <a:gdLst/>
                <a:ahLst/>
                <a:cxnLst>
                  <a:cxn ang="0">
                    <a:pos x="27" y="14"/>
                  </a:cxn>
                  <a:cxn ang="0">
                    <a:pos x="27" y="14"/>
                  </a:cxn>
                  <a:cxn ang="0">
                    <a:pos x="26" y="8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2" y="18"/>
                  </a:cxn>
                  <a:cxn ang="0">
                    <a:pos x="5" y="23"/>
                  </a:cxn>
                  <a:cxn ang="0">
                    <a:pos x="9" y="26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8" y="26"/>
                  </a:cxn>
                  <a:cxn ang="0">
                    <a:pos x="23" y="23"/>
                  </a:cxn>
                  <a:cxn ang="0">
                    <a:pos x="26" y="18"/>
                  </a:cxn>
                  <a:cxn ang="0">
                    <a:pos x="27" y="14"/>
                  </a:cxn>
                  <a:cxn ang="0">
                    <a:pos x="27" y="14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4"/>
                    </a:lnTo>
                    <a:lnTo>
                      <a:pt x="26" y="8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8" y="26"/>
                    </a:lnTo>
                    <a:lnTo>
                      <a:pt x="23" y="23"/>
                    </a:lnTo>
                    <a:lnTo>
                      <a:pt x="26" y="18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3A0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2" name="Freeform 4201"/>
              <p:cNvSpPr>
                <a:spLocks noEditPoints="1"/>
              </p:cNvSpPr>
              <p:nvPr/>
            </p:nvSpPr>
            <p:spPr bwMode="auto">
              <a:xfrm>
                <a:off x="1641475" y="2716213"/>
                <a:ext cx="52388" cy="53975"/>
              </a:xfrm>
              <a:custGeom>
                <a:avLst/>
                <a:gdLst/>
                <a:ahLst/>
                <a:cxnLst>
                  <a:cxn ang="0">
                    <a:pos x="6" y="17"/>
                  </a:cxn>
                  <a:cxn ang="0">
                    <a:pos x="6" y="17"/>
                  </a:cxn>
                  <a:cxn ang="0">
                    <a:pos x="8" y="12"/>
                  </a:cxn>
                  <a:cxn ang="0">
                    <a:pos x="9" y="9"/>
                  </a:cxn>
                  <a:cxn ang="0">
                    <a:pos x="12" y="6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21" y="6"/>
                  </a:cxn>
                  <a:cxn ang="0">
                    <a:pos x="24" y="9"/>
                  </a:cxn>
                  <a:cxn ang="0">
                    <a:pos x="26" y="12"/>
                  </a:cxn>
                  <a:cxn ang="0">
                    <a:pos x="27" y="17"/>
                  </a:cxn>
                  <a:cxn ang="0">
                    <a:pos x="27" y="17"/>
                  </a:cxn>
                  <a:cxn ang="0">
                    <a:pos x="26" y="20"/>
                  </a:cxn>
                  <a:cxn ang="0">
                    <a:pos x="24" y="24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7" y="27"/>
                  </a:cxn>
                  <a:cxn ang="0">
                    <a:pos x="12" y="26"/>
                  </a:cxn>
                  <a:cxn ang="0">
                    <a:pos x="9" y="24"/>
                  </a:cxn>
                  <a:cxn ang="0">
                    <a:pos x="8" y="20"/>
                  </a:cxn>
                  <a:cxn ang="0">
                    <a:pos x="6" y="17"/>
                  </a:cxn>
                  <a:cxn ang="0">
                    <a:pos x="6" y="17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6" y="29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23" y="32"/>
                  </a:cxn>
                  <a:cxn ang="0">
                    <a:pos x="29" y="29"/>
                  </a:cxn>
                  <a:cxn ang="0">
                    <a:pos x="32" y="2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29" y="5"/>
                  </a:cxn>
                  <a:cxn ang="0">
                    <a:pos x="23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5"/>
                  </a:cxn>
                  <a:cxn ang="0">
                    <a:pos x="2" y="11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6" y="17"/>
                    </a:moveTo>
                    <a:lnTo>
                      <a:pt x="6" y="17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9"/>
                    </a:lnTo>
                    <a:lnTo>
                      <a:pt x="26" y="12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6" y="20"/>
                    </a:lnTo>
                    <a:lnTo>
                      <a:pt x="24" y="24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2" y="26"/>
                    </a:lnTo>
                    <a:lnTo>
                      <a:pt x="9" y="24"/>
                    </a:lnTo>
                    <a:lnTo>
                      <a:pt x="8" y="20"/>
                    </a:lnTo>
                    <a:lnTo>
                      <a:pt x="6" y="17"/>
                    </a:lnTo>
                    <a:lnTo>
                      <a:pt x="6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3" name="Freeform 4202"/>
              <p:cNvSpPr>
                <a:spLocks/>
              </p:cNvSpPr>
              <p:nvPr/>
            </p:nvSpPr>
            <p:spPr bwMode="auto">
              <a:xfrm>
                <a:off x="1636713" y="2786063"/>
                <a:ext cx="61913" cy="65087"/>
              </a:xfrm>
              <a:custGeom>
                <a:avLst/>
                <a:gdLst/>
                <a:ahLst/>
                <a:cxnLst>
                  <a:cxn ang="0">
                    <a:pos x="39" y="21"/>
                  </a:cxn>
                  <a:cxn ang="0">
                    <a:pos x="39" y="21"/>
                  </a:cxn>
                  <a:cxn ang="0">
                    <a:pos x="38" y="14"/>
                  </a:cxn>
                  <a:cxn ang="0">
                    <a:pos x="33" y="6"/>
                  </a:cxn>
                  <a:cxn ang="0">
                    <a:pos x="27" y="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2" y="2"/>
                  </a:cxn>
                  <a:cxn ang="0">
                    <a:pos x="6" y="6"/>
                  </a:cxn>
                  <a:cxn ang="0">
                    <a:pos x="1" y="14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1" y="29"/>
                  </a:cxn>
                  <a:cxn ang="0">
                    <a:pos x="6" y="35"/>
                  </a:cxn>
                  <a:cxn ang="0">
                    <a:pos x="12" y="39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7" y="39"/>
                  </a:cxn>
                  <a:cxn ang="0">
                    <a:pos x="33" y="35"/>
                  </a:cxn>
                  <a:cxn ang="0">
                    <a:pos x="38" y="29"/>
                  </a:cxn>
                  <a:cxn ang="0">
                    <a:pos x="39" y="21"/>
                  </a:cxn>
                  <a:cxn ang="0">
                    <a:pos x="39" y="21"/>
                  </a:cxn>
                </a:cxnLst>
                <a:rect l="0" t="0" r="r" b="b"/>
                <a:pathLst>
                  <a:path w="39" h="41">
                    <a:moveTo>
                      <a:pt x="39" y="21"/>
                    </a:moveTo>
                    <a:lnTo>
                      <a:pt x="39" y="21"/>
                    </a:lnTo>
                    <a:lnTo>
                      <a:pt x="38" y="14"/>
                    </a:lnTo>
                    <a:lnTo>
                      <a:pt x="33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9"/>
                    </a:lnTo>
                    <a:lnTo>
                      <a:pt x="6" y="35"/>
                    </a:lnTo>
                    <a:lnTo>
                      <a:pt x="12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39"/>
                    </a:lnTo>
                    <a:lnTo>
                      <a:pt x="33" y="35"/>
                    </a:lnTo>
                    <a:lnTo>
                      <a:pt x="38" y="29"/>
                    </a:lnTo>
                    <a:lnTo>
                      <a:pt x="39" y="21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4" name="Freeform 4203"/>
              <p:cNvSpPr>
                <a:spLocks/>
              </p:cNvSpPr>
              <p:nvPr/>
            </p:nvSpPr>
            <p:spPr bwMode="auto">
              <a:xfrm>
                <a:off x="1646238" y="2798763"/>
                <a:ext cx="42863" cy="42862"/>
              </a:xfrm>
              <a:custGeom>
                <a:avLst/>
                <a:gdLst/>
                <a:ahLst/>
                <a:cxnLst>
                  <a:cxn ang="0">
                    <a:pos x="27" y="13"/>
                  </a:cxn>
                  <a:cxn ang="0">
                    <a:pos x="27" y="13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9" y="25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8" y="25"/>
                  </a:cxn>
                  <a:cxn ang="0">
                    <a:pos x="23" y="22"/>
                  </a:cxn>
                  <a:cxn ang="0">
                    <a:pos x="26" y="18"/>
                  </a:cxn>
                  <a:cxn ang="0">
                    <a:pos x="27" y="13"/>
                  </a:cxn>
                  <a:cxn ang="0">
                    <a:pos x="27" y="13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3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8" y="25"/>
                    </a:lnTo>
                    <a:lnTo>
                      <a:pt x="23" y="22"/>
                    </a:lnTo>
                    <a:lnTo>
                      <a:pt x="26" y="18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5" name="Freeform 4204"/>
              <p:cNvSpPr>
                <a:spLocks noEditPoints="1"/>
              </p:cNvSpPr>
              <p:nvPr/>
            </p:nvSpPr>
            <p:spPr bwMode="auto">
              <a:xfrm>
                <a:off x="1641475" y="2794000"/>
                <a:ext cx="52388" cy="52387"/>
              </a:xfrm>
              <a:custGeom>
                <a:avLst/>
                <a:gdLst/>
                <a:ahLst/>
                <a:cxnLst>
                  <a:cxn ang="0">
                    <a:pos x="6" y="16"/>
                  </a:cxn>
                  <a:cxn ang="0">
                    <a:pos x="6" y="16"/>
                  </a:cxn>
                  <a:cxn ang="0">
                    <a:pos x="8" y="12"/>
                  </a:cxn>
                  <a:cxn ang="0">
                    <a:pos x="9" y="9"/>
                  </a:cxn>
                  <a:cxn ang="0">
                    <a:pos x="12" y="6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21" y="6"/>
                  </a:cxn>
                  <a:cxn ang="0">
                    <a:pos x="24" y="9"/>
                  </a:cxn>
                  <a:cxn ang="0">
                    <a:pos x="26" y="12"/>
                  </a:cxn>
                  <a:cxn ang="0">
                    <a:pos x="27" y="16"/>
                  </a:cxn>
                  <a:cxn ang="0">
                    <a:pos x="27" y="16"/>
                  </a:cxn>
                  <a:cxn ang="0">
                    <a:pos x="26" y="19"/>
                  </a:cxn>
                  <a:cxn ang="0">
                    <a:pos x="24" y="24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7" y="27"/>
                  </a:cxn>
                  <a:cxn ang="0">
                    <a:pos x="12" y="25"/>
                  </a:cxn>
                  <a:cxn ang="0">
                    <a:pos x="9" y="24"/>
                  </a:cxn>
                  <a:cxn ang="0">
                    <a:pos x="8" y="19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1" y="31"/>
                  </a:cxn>
                  <a:cxn ang="0">
                    <a:pos x="17" y="33"/>
                  </a:cxn>
                  <a:cxn ang="0">
                    <a:pos x="17" y="33"/>
                  </a:cxn>
                  <a:cxn ang="0">
                    <a:pos x="23" y="31"/>
                  </a:cxn>
                  <a:cxn ang="0">
                    <a:pos x="29" y="28"/>
                  </a:cxn>
                  <a:cxn ang="0">
                    <a:pos x="32" y="22"/>
                  </a:cxn>
                  <a:cxn ang="0">
                    <a:pos x="33" y="16"/>
                  </a:cxn>
                  <a:cxn ang="0">
                    <a:pos x="33" y="16"/>
                  </a:cxn>
                  <a:cxn ang="0">
                    <a:pos x="32" y="10"/>
                  </a:cxn>
                  <a:cxn ang="0">
                    <a:pos x="29" y="4"/>
                  </a:cxn>
                  <a:cxn ang="0">
                    <a:pos x="23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33" h="33">
                    <a:moveTo>
                      <a:pt x="6" y="16"/>
                    </a:moveTo>
                    <a:lnTo>
                      <a:pt x="6" y="16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9"/>
                    </a:lnTo>
                    <a:lnTo>
                      <a:pt x="26" y="12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6" y="19"/>
                    </a:lnTo>
                    <a:lnTo>
                      <a:pt x="24" y="24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2" y="25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6" y="16"/>
                    </a:lnTo>
                    <a:lnTo>
                      <a:pt x="6" y="16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23" y="31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6" name="Freeform 4205"/>
              <p:cNvSpPr>
                <a:spLocks/>
              </p:cNvSpPr>
              <p:nvPr/>
            </p:nvSpPr>
            <p:spPr bwMode="auto">
              <a:xfrm>
                <a:off x="1679575" y="2438400"/>
                <a:ext cx="322263" cy="103187"/>
              </a:xfrm>
              <a:custGeom>
                <a:avLst/>
                <a:gdLst/>
                <a:ahLst/>
                <a:cxnLst>
                  <a:cxn ang="0">
                    <a:pos x="203" y="59"/>
                  </a:cxn>
                  <a:cxn ang="0">
                    <a:pos x="0" y="65"/>
                  </a:cxn>
                  <a:cxn ang="0">
                    <a:pos x="0" y="10"/>
                  </a:cxn>
                  <a:cxn ang="0">
                    <a:pos x="203" y="0"/>
                  </a:cxn>
                  <a:cxn ang="0">
                    <a:pos x="203" y="59"/>
                  </a:cxn>
                </a:cxnLst>
                <a:rect l="0" t="0" r="r" b="b"/>
                <a:pathLst>
                  <a:path w="203" h="65">
                    <a:moveTo>
                      <a:pt x="203" y="59"/>
                    </a:moveTo>
                    <a:lnTo>
                      <a:pt x="0" y="65"/>
                    </a:lnTo>
                    <a:lnTo>
                      <a:pt x="0" y="10"/>
                    </a:lnTo>
                    <a:lnTo>
                      <a:pt x="203" y="0"/>
                    </a:lnTo>
                    <a:lnTo>
                      <a:pt x="203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7" name="Freeform 4206"/>
              <p:cNvSpPr>
                <a:spLocks/>
              </p:cNvSpPr>
              <p:nvPr/>
            </p:nvSpPr>
            <p:spPr bwMode="auto">
              <a:xfrm>
                <a:off x="1679575" y="2481263"/>
                <a:ext cx="309563" cy="50800"/>
              </a:xfrm>
              <a:custGeom>
                <a:avLst/>
                <a:gdLst/>
                <a:ahLst/>
                <a:cxnLst>
                  <a:cxn ang="0">
                    <a:pos x="195" y="26"/>
                  </a:cxn>
                  <a:cxn ang="0">
                    <a:pos x="0" y="32"/>
                  </a:cxn>
                  <a:cxn ang="0">
                    <a:pos x="0" y="12"/>
                  </a:cxn>
                  <a:cxn ang="0">
                    <a:pos x="195" y="0"/>
                  </a:cxn>
                  <a:cxn ang="0">
                    <a:pos x="195" y="26"/>
                  </a:cxn>
                </a:cxnLst>
                <a:rect l="0" t="0" r="r" b="b"/>
                <a:pathLst>
                  <a:path w="195" h="32">
                    <a:moveTo>
                      <a:pt x="195" y="26"/>
                    </a:moveTo>
                    <a:lnTo>
                      <a:pt x="0" y="32"/>
                    </a:lnTo>
                    <a:lnTo>
                      <a:pt x="0" y="12"/>
                    </a:lnTo>
                    <a:lnTo>
                      <a:pt x="195" y="0"/>
                    </a:lnTo>
                    <a:lnTo>
                      <a:pt x="195" y="26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8" name="Rectangle 4207"/>
              <p:cNvSpPr>
                <a:spLocks noChangeArrowheads="1"/>
              </p:cNvSpPr>
              <p:nvPr/>
            </p:nvSpPr>
            <p:spPr bwMode="auto">
              <a:xfrm>
                <a:off x="1790700" y="2749550"/>
                <a:ext cx="230188" cy="20637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9" name="Freeform 4208"/>
              <p:cNvSpPr>
                <a:spLocks/>
              </p:cNvSpPr>
              <p:nvPr/>
            </p:nvSpPr>
            <p:spPr bwMode="auto">
              <a:xfrm>
                <a:off x="1790700" y="2740025"/>
                <a:ext cx="230188" cy="22225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45" y="14"/>
                  </a:cxn>
                  <a:cxn ang="0">
                    <a:pos x="145" y="2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45" h="14">
                    <a:moveTo>
                      <a:pt x="0" y="12"/>
                    </a:moveTo>
                    <a:lnTo>
                      <a:pt x="145" y="14"/>
                    </a:lnTo>
                    <a:lnTo>
                      <a:pt x="145" y="2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0" name="Freeform 32"/>
              <p:cNvSpPr>
                <a:spLocks noEditPoints="1"/>
              </p:cNvSpPr>
              <p:nvPr/>
            </p:nvSpPr>
            <p:spPr bwMode="auto">
              <a:xfrm>
                <a:off x="1600200" y="2360613"/>
                <a:ext cx="958850" cy="1249362"/>
              </a:xfrm>
              <a:custGeom>
                <a:avLst/>
                <a:gdLst/>
                <a:ahLst/>
                <a:cxnLst>
                  <a:cxn ang="0">
                    <a:pos x="592" y="645"/>
                  </a:cxn>
                  <a:cxn ang="0">
                    <a:pos x="333" y="18"/>
                  </a:cxn>
                  <a:cxn ang="0">
                    <a:pos x="592" y="58"/>
                  </a:cxn>
                  <a:cxn ang="0">
                    <a:pos x="592" y="645"/>
                  </a:cxn>
                  <a:cxn ang="0">
                    <a:pos x="304" y="770"/>
                  </a:cxn>
                  <a:cxn ang="0">
                    <a:pos x="297" y="773"/>
                  </a:cxn>
                  <a:cxn ang="0">
                    <a:pos x="297" y="12"/>
                  </a:cxn>
                  <a:cxn ang="0">
                    <a:pos x="304" y="14"/>
                  </a:cxn>
                  <a:cxn ang="0">
                    <a:pos x="321" y="763"/>
                  </a:cxn>
                  <a:cxn ang="0">
                    <a:pos x="304" y="770"/>
                  </a:cxn>
                  <a:cxn ang="0">
                    <a:pos x="286" y="775"/>
                  </a:cxn>
                  <a:cxn ang="0">
                    <a:pos x="221" y="770"/>
                  </a:cxn>
                  <a:cxn ang="0">
                    <a:pos x="124" y="761"/>
                  </a:cxn>
                  <a:cxn ang="0">
                    <a:pos x="61" y="752"/>
                  </a:cxn>
                  <a:cxn ang="0">
                    <a:pos x="15" y="740"/>
                  </a:cxn>
                  <a:cxn ang="0">
                    <a:pos x="14" y="739"/>
                  </a:cxn>
                  <a:cxn ang="0">
                    <a:pos x="12" y="734"/>
                  </a:cxn>
                  <a:cxn ang="0">
                    <a:pos x="12" y="29"/>
                  </a:cxn>
                  <a:cxn ang="0">
                    <a:pos x="285" y="12"/>
                  </a:cxn>
                  <a:cxn ang="0">
                    <a:pos x="291" y="12"/>
                  </a:cxn>
                  <a:cxn ang="0">
                    <a:pos x="291" y="773"/>
                  </a:cxn>
                  <a:cxn ang="0">
                    <a:pos x="286" y="775"/>
                  </a:cxn>
                  <a:cxn ang="0">
                    <a:pos x="306" y="2"/>
                  </a:cxn>
                  <a:cxn ang="0">
                    <a:pos x="291" y="0"/>
                  </a:cxn>
                  <a:cxn ang="0">
                    <a:pos x="285" y="0"/>
                  </a:cxn>
                  <a:cxn ang="0">
                    <a:pos x="5" y="17"/>
                  </a:cxn>
                  <a:cxn ang="0">
                    <a:pos x="0" y="23"/>
                  </a:cxn>
                  <a:cxn ang="0">
                    <a:pos x="0" y="734"/>
                  </a:cxn>
                  <a:cxn ang="0">
                    <a:pos x="2" y="743"/>
                  </a:cxn>
                  <a:cxn ang="0">
                    <a:pos x="9" y="751"/>
                  </a:cxn>
                  <a:cxn ang="0">
                    <a:pos x="11" y="751"/>
                  </a:cxn>
                  <a:cxn ang="0">
                    <a:pos x="38" y="758"/>
                  </a:cxn>
                  <a:cxn ang="0">
                    <a:pos x="87" y="769"/>
                  </a:cxn>
                  <a:cxn ang="0">
                    <a:pos x="167" y="779"/>
                  </a:cxn>
                  <a:cxn ang="0">
                    <a:pos x="285" y="787"/>
                  </a:cxn>
                  <a:cxn ang="0">
                    <a:pos x="292" y="785"/>
                  </a:cxn>
                  <a:cxn ang="0">
                    <a:pos x="309" y="782"/>
                  </a:cxn>
                  <a:cxn ang="0">
                    <a:pos x="599" y="655"/>
                  </a:cxn>
                  <a:cxn ang="0">
                    <a:pos x="604" y="649"/>
                  </a:cxn>
                  <a:cxn ang="0">
                    <a:pos x="604" y="52"/>
                  </a:cxn>
                  <a:cxn ang="0">
                    <a:pos x="598" y="46"/>
                  </a:cxn>
                </a:cxnLst>
                <a:rect l="0" t="0" r="r" b="b"/>
                <a:pathLst>
                  <a:path w="604" h="787">
                    <a:moveTo>
                      <a:pt x="592" y="645"/>
                    </a:moveTo>
                    <a:lnTo>
                      <a:pt x="592" y="645"/>
                    </a:lnTo>
                    <a:lnTo>
                      <a:pt x="333" y="758"/>
                    </a:lnTo>
                    <a:lnTo>
                      <a:pt x="333" y="18"/>
                    </a:lnTo>
                    <a:lnTo>
                      <a:pt x="333" y="18"/>
                    </a:lnTo>
                    <a:lnTo>
                      <a:pt x="592" y="58"/>
                    </a:lnTo>
                    <a:lnTo>
                      <a:pt x="592" y="58"/>
                    </a:lnTo>
                    <a:lnTo>
                      <a:pt x="592" y="645"/>
                    </a:lnTo>
                    <a:lnTo>
                      <a:pt x="592" y="645"/>
                    </a:lnTo>
                    <a:close/>
                    <a:moveTo>
                      <a:pt x="304" y="770"/>
                    </a:moveTo>
                    <a:lnTo>
                      <a:pt x="304" y="770"/>
                    </a:lnTo>
                    <a:lnTo>
                      <a:pt x="297" y="773"/>
                    </a:lnTo>
                    <a:lnTo>
                      <a:pt x="297" y="12"/>
                    </a:lnTo>
                    <a:lnTo>
                      <a:pt x="297" y="12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21" y="15"/>
                    </a:lnTo>
                    <a:lnTo>
                      <a:pt x="321" y="763"/>
                    </a:lnTo>
                    <a:lnTo>
                      <a:pt x="321" y="763"/>
                    </a:lnTo>
                    <a:lnTo>
                      <a:pt x="304" y="770"/>
                    </a:lnTo>
                    <a:lnTo>
                      <a:pt x="304" y="770"/>
                    </a:lnTo>
                    <a:close/>
                    <a:moveTo>
                      <a:pt x="286" y="775"/>
                    </a:moveTo>
                    <a:lnTo>
                      <a:pt x="286" y="775"/>
                    </a:lnTo>
                    <a:lnTo>
                      <a:pt x="221" y="770"/>
                    </a:lnTo>
                    <a:lnTo>
                      <a:pt x="168" y="767"/>
                    </a:lnTo>
                    <a:lnTo>
                      <a:pt x="124" y="761"/>
                    </a:lnTo>
                    <a:lnTo>
                      <a:pt x="90" y="757"/>
                    </a:lnTo>
                    <a:lnTo>
                      <a:pt x="61" y="752"/>
                    </a:lnTo>
                    <a:lnTo>
                      <a:pt x="40" y="746"/>
                    </a:lnTo>
                    <a:lnTo>
                      <a:pt x="15" y="740"/>
                    </a:lnTo>
                    <a:lnTo>
                      <a:pt x="14" y="739"/>
                    </a:lnTo>
                    <a:lnTo>
                      <a:pt x="14" y="739"/>
                    </a:lnTo>
                    <a:lnTo>
                      <a:pt x="12" y="737"/>
                    </a:lnTo>
                    <a:lnTo>
                      <a:pt x="12" y="734"/>
                    </a:lnTo>
                    <a:lnTo>
                      <a:pt x="12" y="734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285" y="12"/>
                    </a:lnTo>
                    <a:lnTo>
                      <a:pt x="285" y="12"/>
                    </a:lnTo>
                    <a:lnTo>
                      <a:pt x="291" y="12"/>
                    </a:lnTo>
                    <a:lnTo>
                      <a:pt x="291" y="773"/>
                    </a:lnTo>
                    <a:lnTo>
                      <a:pt x="291" y="773"/>
                    </a:lnTo>
                    <a:lnTo>
                      <a:pt x="286" y="775"/>
                    </a:lnTo>
                    <a:lnTo>
                      <a:pt x="286" y="775"/>
                    </a:lnTo>
                    <a:close/>
                    <a:moveTo>
                      <a:pt x="598" y="46"/>
                    </a:moveTo>
                    <a:lnTo>
                      <a:pt x="306" y="2"/>
                    </a:lnTo>
                    <a:lnTo>
                      <a:pt x="306" y="2"/>
                    </a:lnTo>
                    <a:lnTo>
                      <a:pt x="291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0" y="734"/>
                    </a:lnTo>
                    <a:lnTo>
                      <a:pt x="0" y="734"/>
                    </a:lnTo>
                    <a:lnTo>
                      <a:pt x="0" y="739"/>
                    </a:lnTo>
                    <a:lnTo>
                      <a:pt x="2" y="743"/>
                    </a:lnTo>
                    <a:lnTo>
                      <a:pt x="5" y="748"/>
                    </a:lnTo>
                    <a:lnTo>
                      <a:pt x="9" y="751"/>
                    </a:lnTo>
                    <a:lnTo>
                      <a:pt x="9" y="751"/>
                    </a:lnTo>
                    <a:lnTo>
                      <a:pt x="11" y="751"/>
                    </a:lnTo>
                    <a:lnTo>
                      <a:pt x="11" y="751"/>
                    </a:lnTo>
                    <a:lnTo>
                      <a:pt x="38" y="758"/>
                    </a:lnTo>
                    <a:lnTo>
                      <a:pt x="59" y="764"/>
                    </a:lnTo>
                    <a:lnTo>
                      <a:pt x="87" y="769"/>
                    </a:lnTo>
                    <a:lnTo>
                      <a:pt x="123" y="773"/>
                    </a:lnTo>
                    <a:lnTo>
                      <a:pt x="167" y="779"/>
                    </a:lnTo>
                    <a:lnTo>
                      <a:pt x="221" y="782"/>
                    </a:lnTo>
                    <a:lnTo>
                      <a:pt x="285" y="787"/>
                    </a:lnTo>
                    <a:lnTo>
                      <a:pt x="285" y="787"/>
                    </a:lnTo>
                    <a:lnTo>
                      <a:pt x="292" y="785"/>
                    </a:lnTo>
                    <a:lnTo>
                      <a:pt x="300" y="785"/>
                    </a:lnTo>
                    <a:lnTo>
                      <a:pt x="309" y="782"/>
                    </a:lnTo>
                    <a:lnTo>
                      <a:pt x="599" y="655"/>
                    </a:lnTo>
                    <a:lnTo>
                      <a:pt x="599" y="655"/>
                    </a:lnTo>
                    <a:lnTo>
                      <a:pt x="603" y="652"/>
                    </a:lnTo>
                    <a:lnTo>
                      <a:pt x="604" y="649"/>
                    </a:lnTo>
                    <a:lnTo>
                      <a:pt x="604" y="52"/>
                    </a:lnTo>
                    <a:lnTo>
                      <a:pt x="604" y="52"/>
                    </a:lnTo>
                    <a:lnTo>
                      <a:pt x="603" y="49"/>
                    </a:lnTo>
                    <a:lnTo>
                      <a:pt x="598" y="46"/>
                    </a:lnTo>
                    <a:lnTo>
                      <a:pt x="59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1" name="Freeform 33"/>
              <p:cNvSpPr>
                <a:spLocks/>
              </p:cNvSpPr>
              <p:nvPr/>
            </p:nvSpPr>
            <p:spPr bwMode="auto">
              <a:xfrm>
                <a:off x="1646238" y="2935288"/>
                <a:ext cx="165100" cy="600075"/>
              </a:xfrm>
              <a:custGeom>
                <a:avLst/>
                <a:gdLst/>
                <a:ahLst/>
                <a:cxnLst>
                  <a:cxn ang="0">
                    <a:pos x="64" y="119"/>
                  </a:cxn>
                  <a:cxn ang="0">
                    <a:pos x="64" y="119"/>
                  </a:cxn>
                  <a:cxn ang="0">
                    <a:pos x="65" y="109"/>
                  </a:cxn>
                  <a:cxn ang="0">
                    <a:pos x="67" y="100"/>
                  </a:cxn>
                  <a:cxn ang="0">
                    <a:pos x="71" y="92"/>
                  </a:cxn>
                  <a:cxn ang="0">
                    <a:pos x="76" y="85"/>
                  </a:cxn>
                  <a:cxn ang="0">
                    <a:pos x="82" y="79"/>
                  </a:cxn>
                  <a:cxn ang="0">
                    <a:pos x="89" y="74"/>
                  </a:cxn>
                  <a:cxn ang="0">
                    <a:pos x="97" y="69"/>
                  </a:cxn>
                  <a:cxn ang="0">
                    <a:pos x="104" y="68"/>
                  </a:cxn>
                  <a:cxn ang="0">
                    <a:pos x="104" y="4"/>
                  </a:cxn>
                  <a:cxn ang="0">
                    <a:pos x="0" y="0"/>
                  </a:cxn>
                  <a:cxn ang="0">
                    <a:pos x="0" y="358"/>
                  </a:cxn>
                  <a:cxn ang="0">
                    <a:pos x="0" y="358"/>
                  </a:cxn>
                  <a:cxn ang="0">
                    <a:pos x="29" y="364"/>
                  </a:cxn>
                  <a:cxn ang="0">
                    <a:pos x="62" y="372"/>
                  </a:cxn>
                  <a:cxn ang="0">
                    <a:pos x="104" y="378"/>
                  </a:cxn>
                  <a:cxn ang="0">
                    <a:pos x="104" y="171"/>
                  </a:cxn>
                  <a:cxn ang="0">
                    <a:pos x="104" y="171"/>
                  </a:cxn>
                  <a:cxn ang="0">
                    <a:pos x="97" y="168"/>
                  </a:cxn>
                  <a:cxn ang="0">
                    <a:pos x="89" y="165"/>
                  </a:cxn>
                  <a:cxn ang="0">
                    <a:pos x="82" y="159"/>
                  </a:cxn>
                  <a:cxn ang="0">
                    <a:pos x="76" y="153"/>
                  </a:cxn>
                  <a:cxn ang="0">
                    <a:pos x="71" y="145"/>
                  </a:cxn>
                  <a:cxn ang="0">
                    <a:pos x="67" y="138"/>
                  </a:cxn>
                  <a:cxn ang="0">
                    <a:pos x="65" y="128"/>
                  </a:cxn>
                  <a:cxn ang="0">
                    <a:pos x="64" y="119"/>
                  </a:cxn>
                  <a:cxn ang="0">
                    <a:pos x="64" y="119"/>
                  </a:cxn>
                </a:cxnLst>
                <a:rect l="0" t="0" r="r" b="b"/>
                <a:pathLst>
                  <a:path w="104" h="378">
                    <a:moveTo>
                      <a:pt x="64" y="119"/>
                    </a:moveTo>
                    <a:lnTo>
                      <a:pt x="64" y="119"/>
                    </a:lnTo>
                    <a:lnTo>
                      <a:pt x="65" y="109"/>
                    </a:lnTo>
                    <a:lnTo>
                      <a:pt x="67" y="100"/>
                    </a:lnTo>
                    <a:lnTo>
                      <a:pt x="71" y="92"/>
                    </a:lnTo>
                    <a:lnTo>
                      <a:pt x="76" y="85"/>
                    </a:lnTo>
                    <a:lnTo>
                      <a:pt x="82" y="79"/>
                    </a:lnTo>
                    <a:lnTo>
                      <a:pt x="89" y="74"/>
                    </a:lnTo>
                    <a:lnTo>
                      <a:pt x="97" y="69"/>
                    </a:lnTo>
                    <a:lnTo>
                      <a:pt x="104" y="68"/>
                    </a:lnTo>
                    <a:lnTo>
                      <a:pt x="104" y="4"/>
                    </a:lnTo>
                    <a:lnTo>
                      <a:pt x="0" y="0"/>
                    </a:lnTo>
                    <a:lnTo>
                      <a:pt x="0" y="358"/>
                    </a:lnTo>
                    <a:lnTo>
                      <a:pt x="0" y="358"/>
                    </a:lnTo>
                    <a:lnTo>
                      <a:pt x="29" y="364"/>
                    </a:lnTo>
                    <a:lnTo>
                      <a:pt x="62" y="372"/>
                    </a:lnTo>
                    <a:lnTo>
                      <a:pt x="104" y="378"/>
                    </a:lnTo>
                    <a:lnTo>
                      <a:pt x="104" y="171"/>
                    </a:lnTo>
                    <a:lnTo>
                      <a:pt x="104" y="171"/>
                    </a:lnTo>
                    <a:lnTo>
                      <a:pt x="97" y="168"/>
                    </a:lnTo>
                    <a:lnTo>
                      <a:pt x="89" y="165"/>
                    </a:lnTo>
                    <a:lnTo>
                      <a:pt x="82" y="159"/>
                    </a:lnTo>
                    <a:lnTo>
                      <a:pt x="76" y="153"/>
                    </a:lnTo>
                    <a:lnTo>
                      <a:pt x="71" y="145"/>
                    </a:lnTo>
                    <a:lnTo>
                      <a:pt x="67" y="138"/>
                    </a:lnTo>
                    <a:lnTo>
                      <a:pt x="65" y="128"/>
                    </a:lnTo>
                    <a:lnTo>
                      <a:pt x="64" y="119"/>
                    </a:lnTo>
                    <a:lnTo>
                      <a:pt x="64" y="119"/>
                    </a:lnTo>
                    <a:close/>
                  </a:path>
                </a:pathLst>
              </a:custGeom>
              <a:solidFill>
                <a:srgbClr val="9E9E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2" name="Freeform 34"/>
              <p:cNvSpPr>
                <a:spLocks/>
              </p:cNvSpPr>
              <p:nvPr/>
            </p:nvSpPr>
            <p:spPr bwMode="auto">
              <a:xfrm>
                <a:off x="1836738" y="2941638"/>
                <a:ext cx="192088" cy="611187"/>
              </a:xfrm>
              <a:custGeom>
                <a:avLst/>
                <a:gdLst/>
                <a:ahLst/>
                <a:cxnLst>
                  <a:cxn ang="0">
                    <a:pos x="121" y="5"/>
                  </a:cxn>
                  <a:cxn ang="0">
                    <a:pos x="0" y="0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9" y="65"/>
                  </a:cxn>
                  <a:cxn ang="0">
                    <a:pos x="16" y="70"/>
                  </a:cxn>
                  <a:cxn ang="0">
                    <a:pos x="22" y="75"/>
                  </a:cxn>
                  <a:cxn ang="0">
                    <a:pos x="28" y="81"/>
                  </a:cxn>
                  <a:cxn ang="0">
                    <a:pos x="34" y="88"/>
                  </a:cxn>
                  <a:cxn ang="0">
                    <a:pos x="37" y="96"/>
                  </a:cxn>
                  <a:cxn ang="0">
                    <a:pos x="40" y="105"/>
                  </a:cxn>
                  <a:cxn ang="0">
                    <a:pos x="40" y="115"/>
                  </a:cxn>
                  <a:cxn ang="0">
                    <a:pos x="40" y="115"/>
                  </a:cxn>
                  <a:cxn ang="0">
                    <a:pos x="40" y="124"/>
                  </a:cxn>
                  <a:cxn ang="0">
                    <a:pos x="37" y="134"/>
                  </a:cxn>
                  <a:cxn ang="0">
                    <a:pos x="34" y="141"/>
                  </a:cxn>
                  <a:cxn ang="0">
                    <a:pos x="28" y="149"/>
                  </a:cxn>
                  <a:cxn ang="0">
                    <a:pos x="22" y="155"/>
                  </a:cxn>
                  <a:cxn ang="0">
                    <a:pos x="16" y="161"/>
                  </a:cxn>
                  <a:cxn ang="0">
                    <a:pos x="9" y="164"/>
                  </a:cxn>
                  <a:cxn ang="0">
                    <a:pos x="0" y="167"/>
                  </a:cxn>
                  <a:cxn ang="0">
                    <a:pos x="0" y="376"/>
                  </a:cxn>
                  <a:cxn ang="0">
                    <a:pos x="0" y="376"/>
                  </a:cxn>
                  <a:cxn ang="0">
                    <a:pos x="57" y="382"/>
                  </a:cxn>
                  <a:cxn ang="0">
                    <a:pos x="87" y="383"/>
                  </a:cxn>
                  <a:cxn ang="0">
                    <a:pos x="121" y="385"/>
                  </a:cxn>
                  <a:cxn ang="0">
                    <a:pos x="121" y="5"/>
                  </a:cxn>
                </a:cxnLst>
                <a:rect l="0" t="0" r="r" b="b"/>
                <a:pathLst>
                  <a:path w="121" h="385">
                    <a:moveTo>
                      <a:pt x="121" y="5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9" y="65"/>
                    </a:lnTo>
                    <a:lnTo>
                      <a:pt x="16" y="70"/>
                    </a:lnTo>
                    <a:lnTo>
                      <a:pt x="22" y="75"/>
                    </a:lnTo>
                    <a:lnTo>
                      <a:pt x="28" y="81"/>
                    </a:lnTo>
                    <a:lnTo>
                      <a:pt x="34" y="88"/>
                    </a:lnTo>
                    <a:lnTo>
                      <a:pt x="37" y="96"/>
                    </a:lnTo>
                    <a:lnTo>
                      <a:pt x="40" y="105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40" y="124"/>
                    </a:lnTo>
                    <a:lnTo>
                      <a:pt x="37" y="134"/>
                    </a:lnTo>
                    <a:lnTo>
                      <a:pt x="34" y="141"/>
                    </a:lnTo>
                    <a:lnTo>
                      <a:pt x="28" y="149"/>
                    </a:lnTo>
                    <a:lnTo>
                      <a:pt x="22" y="155"/>
                    </a:lnTo>
                    <a:lnTo>
                      <a:pt x="16" y="161"/>
                    </a:lnTo>
                    <a:lnTo>
                      <a:pt x="9" y="164"/>
                    </a:lnTo>
                    <a:lnTo>
                      <a:pt x="0" y="167"/>
                    </a:lnTo>
                    <a:lnTo>
                      <a:pt x="0" y="376"/>
                    </a:lnTo>
                    <a:lnTo>
                      <a:pt x="0" y="376"/>
                    </a:lnTo>
                    <a:lnTo>
                      <a:pt x="57" y="382"/>
                    </a:lnTo>
                    <a:lnTo>
                      <a:pt x="87" y="383"/>
                    </a:lnTo>
                    <a:lnTo>
                      <a:pt x="121" y="385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9E9E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3" name="Freeform 35"/>
              <p:cNvSpPr>
                <a:spLocks/>
              </p:cNvSpPr>
              <p:nvPr/>
            </p:nvSpPr>
            <p:spPr bwMode="auto">
              <a:xfrm>
                <a:off x="1771650" y="3067050"/>
                <a:ext cx="104775" cy="112712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66" y="29"/>
                  </a:cxn>
                  <a:cxn ang="0">
                    <a:pos x="63" y="23"/>
                  </a:cxn>
                  <a:cxn ang="0">
                    <a:pos x="60" y="17"/>
                  </a:cxn>
                  <a:cxn ang="0">
                    <a:pos x="57" y="11"/>
                  </a:cxn>
                  <a:cxn ang="0">
                    <a:pos x="51" y="6"/>
                  </a:cxn>
                  <a:cxn ang="0">
                    <a:pos x="47" y="3"/>
                  </a:cxn>
                  <a:cxn ang="0">
                    <a:pos x="41" y="2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5" y="6"/>
                  </a:cxn>
                  <a:cxn ang="0">
                    <a:pos x="10" y="11"/>
                  </a:cxn>
                  <a:cxn ang="0">
                    <a:pos x="6" y="17"/>
                  </a:cxn>
                  <a:cxn ang="0">
                    <a:pos x="3" y="23"/>
                  </a:cxn>
                  <a:cxn ang="0">
                    <a:pos x="1" y="29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1" y="42"/>
                  </a:cxn>
                  <a:cxn ang="0">
                    <a:pos x="3" y="50"/>
                  </a:cxn>
                  <a:cxn ang="0">
                    <a:pos x="6" y="56"/>
                  </a:cxn>
                  <a:cxn ang="0">
                    <a:pos x="10" y="61"/>
                  </a:cxn>
                  <a:cxn ang="0">
                    <a:pos x="15" y="65"/>
                  </a:cxn>
                  <a:cxn ang="0">
                    <a:pos x="21" y="68"/>
                  </a:cxn>
                  <a:cxn ang="0">
                    <a:pos x="27" y="71"/>
                  </a:cxn>
                  <a:cxn ang="0">
                    <a:pos x="33" y="71"/>
                  </a:cxn>
                  <a:cxn ang="0">
                    <a:pos x="33" y="71"/>
                  </a:cxn>
                  <a:cxn ang="0">
                    <a:pos x="41" y="71"/>
                  </a:cxn>
                  <a:cxn ang="0">
                    <a:pos x="47" y="68"/>
                  </a:cxn>
                  <a:cxn ang="0">
                    <a:pos x="51" y="65"/>
                  </a:cxn>
                  <a:cxn ang="0">
                    <a:pos x="57" y="61"/>
                  </a:cxn>
                  <a:cxn ang="0">
                    <a:pos x="60" y="56"/>
                  </a:cxn>
                  <a:cxn ang="0">
                    <a:pos x="63" y="50"/>
                  </a:cxn>
                  <a:cxn ang="0">
                    <a:pos x="66" y="42"/>
                  </a:cxn>
                  <a:cxn ang="0">
                    <a:pos x="66" y="36"/>
                  </a:cxn>
                  <a:cxn ang="0">
                    <a:pos x="66" y="36"/>
                  </a:cxn>
                </a:cxnLst>
                <a:rect l="0" t="0" r="r" b="b"/>
                <a:pathLst>
                  <a:path w="66" h="71">
                    <a:moveTo>
                      <a:pt x="66" y="36"/>
                    </a:moveTo>
                    <a:lnTo>
                      <a:pt x="66" y="36"/>
                    </a:lnTo>
                    <a:lnTo>
                      <a:pt x="66" y="29"/>
                    </a:lnTo>
                    <a:lnTo>
                      <a:pt x="63" y="23"/>
                    </a:lnTo>
                    <a:lnTo>
                      <a:pt x="60" y="17"/>
                    </a:lnTo>
                    <a:lnTo>
                      <a:pt x="57" y="11"/>
                    </a:lnTo>
                    <a:lnTo>
                      <a:pt x="51" y="6"/>
                    </a:lnTo>
                    <a:lnTo>
                      <a:pt x="47" y="3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3" y="50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7" y="71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41" y="71"/>
                    </a:lnTo>
                    <a:lnTo>
                      <a:pt x="47" y="68"/>
                    </a:lnTo>
                    <a:lnTo>
                      <a:pt x="51" y="65"/>
                    </a:lnTo>
                    <a:lnTo>
                      <a:pt x="57" y="61"/>
                    </a:lnTo>
                    <a:lnTo>
                      <a:pt x="60" y="56"/>
                    </a:lnTo>
                    <a:lnTo>
                      <a:pt x="63" y="50"/>
                    </a:lnTo>
                    <a:lnTo>
                      <a:pt x="66" y="42"/>
                    </a:lnTo>
                    <a:lnTo>
                      <a:pt x="66" y="3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rgbClr val="E5E5E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4" name="Freeform 36"/>
              <p:cNvSpPr>
                <a:spLocks/>
              </p:cNvSpPr>
              <p:nvPr/>
            </p:nvSpPr>
            <p:spPr bwMode="auto">
              <a:xfrm>
                <a:off x="1773238" y="3081338"/>
                <a:ext cx="84138" cy="8890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33"/>
                  </a:cxn>
                  <a:cxn ang="0">
                    <a:pos x="37" y="32"/>
                  </a:cxn>
                  <a:cxn ang="0">
                    <a:pos x="32" y="29"/>
                  </a:cxn>
                  <a:cxn ang="0">
                    <a:pos x="29" y="24"/>
                  </a:cxn>
                  <a:cxn ang="0">
                    <a:pos x="27" y="20"/>
                  </a:cxn>
                  <a:cxn ang="0">
                    <a:pos x="27" y="20"/>
                  </a:cxn>
                  <a:cxn ang="0">
                    <a:pos x="29" y="14"/>
                  </a:cxn>
                  <a:cxn ang="0">
                    <a:pos x="32" y="9"/>
                  </a:cxn>
                  <a:cxn ang="0">
                    <a:pos x="37" y="6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3" y="5"/>
                  </a:cxn>
                  <a:cxn ang="0">
                    <a:pos x="43" y="5"/>
                  </a:cxn>
                  <a:cxn ang="0">
                    <a:pos x="35" y="2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2" y="5"/>
                  </a:cxn>
                  <a:cxn ang="0">
                    <a:pos x="8" y="8"/>
                  </a:cxn>
                  <a:cxn ang="0">
                    <a:pos x="5" y="12"/>
                  </a:cxn>
                  <a:cxn ang="0">
                    <a:pos x="2" y="17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44"/>
                  </a:cxn>
                  <a:cxn ang="0">
                    <a:pos x="8" y="49"/>
                  </a:cxn>
                  <a:cxn ang="0">
                    <a:pos x="12" y="52"/>
                  </a:cxn>
                  <a:cxn ang="0">
                    <a:pos x="17" y="55"/>
                  </a:cxn>
                  <a:cxn ang="0">
                    <a:pos x="21" y="56"/>
                  </a:cxn>
                  <a:cxn ang="0">
                    <a:pos x="26" y="56"/>
                  </a:cxn>
                  <a:cxn ang="0">
                    <a:pos x="26" y="56"/>
                  </a:cxn>
                  <a:cxn ang="0">
                    <a:pos x="32" y="56"/>
                  </a:cxn>
                  <a:cxn ang="0">
                    <a:pos x="37" y="55"/>
                  </a:cxn>
                  <a:cxn ang="0">
                    <a:pos x="41" y="52"/>
                  </a:cxn>
                  <a:cxn ang="0">
                    <a:pos x="46" y="49"/>
                  </a:cxn>
                  <a:cxn ang="0">
                    <a:pos x="49" y="44"/>
                  </a:cxn>
                  <a:cxn ang="0">
                    <a:pos x="52" y="40"/>
                  </a:cxn>
                  <a:cxn ang="0">
                    <a:pos x="53" y="33"/>
                  </a:cxn>
                  <a:cxn ang="0">
                    <a:pos x="53" y="27"/>
                  </a:cxn>
                  <a:cxn ang="0">
                    <a:pos x="53" y="27"/>
                  </a:cxn>
                  <a:cxn ang="0">
                    <a:pos x="53" y="26"/>
                  </a:cxn>
                  <a:cxn ang="0">
                    <a:pos x="53" y="26"/>
                  </a:cxn>
                  <a:cxn ang="0">
                    <a:pos x="50" y="29"/>
                  </a:cxn>
                  <a:cxn ang="0">
                    <a:pos x="49" y="32"/>
                  </a:cxn>
                  <a:cxn ang="0">
                    <a:pos x="44" y="33"/>
                  </a:cxn>
                  <a:cxn ang="0">
                    <a:pos x="41" y="33"/>
                  </a:cxn>
                  <a:cxn ang="0">
                    <a:pos x="41" y="33"/>
                  </a:cxn>
                </a:cxnLst>
                <a:rect l="0" t="0" r="r" b="b"/>
                <a:pathLst>
                  <a:path w="53" h="56">
                    <a:moveTo>
                      <a:pt x="41" y="33"/>
                    </a:moveTo>
                    <a:lnTo>
                      <a:pt x="41" y="33"/>
                    </a:lnTo>
                    <a:lnTo>
                      <a:pt x="37" y="32"/>
                    </a:lnTo>
                    <a:lnTo>
                      <a:pt x="32" y="29"/>
                    </a:lnTo>
                    <a:lnTo>
                      <a:pt x="29" y="24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9" y="14"/>
                    </a:lnTo>
                    <a:lnTo>
                      <a:pt x="32" y="9"/>
                    </a:lnTo>
                    <a:lnTo>
                      <a:pt x="37" y="6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35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44"/>
                    </a:lnTo>
                    <a:lnTo>
                      <a:pt x="8" y="49"/>
                    </a:lnTo>
                    <a:lnTo>
                      <a:pt x="12" y="52"/>
                    </a:lnTo>
                    <a:lnTo>
                      <a:pt x="17" y="55"/>
                    </a:lnTo>
                    <a:lnTo>
                      <a:pt x="21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7" y="55"/>
                    </a:lnTo>
                    <a:lnTo>
                      <a:pt x="41" y="52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2" y="40"/>
                    </a:lnTo>
                    <a:lnTo>
                      <a:pt x="53" y="33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1" y="33"/>
                    </a:lnTo>
                    <a:lnTo>
                      <a:pt x="41" y="33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5" name="Freeform 37"/>
              <p:cNvSpPr>
                <a:spLocks/>
              </p:cNvSpPr>
              <p:nvPr/>
            </p:nvSpPr>
            <p:spPr bwMode="auto">
              <a:xfrm>
                <a:off x="1665288" y="2808288"/>
                <a:ext cx="12700" cy="11112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B7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6" name="Freeform 38"/>
              <p:cNvSpPr>
                <a:spLocks/>
              </p:cNvSpPr>
              <p:nvPr/>
            </p:nvSpPr>
            <p:spPr bwMode="auto">
              <a:xfrm>
                <a:off x="1665288" y="2808288"/>
                <a:ext cx="12700" cy="11112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B7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7" name="Freeform 39"/>
              <p:cNvSpPr>
                <a:spLocks/>
              </p:cNvSpPr>
              <p:nvPr/>
            </p:nvSpPr>
            <p:spPr bwMode="auto">
              <a:xfrm>
                <a:off x="1665288" y="2730500"/>
                <a:ext cx="12700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6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2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lnTo>
                      <a:pt x="8" y="5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7EA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8" name="Freeform 40"/>
              <p:cNvSpPr>
                <a:spLocks noEditPoints="1"/>
              </p:cNvSpPr>
              <p:nvPr/>
            </p:nvSpPr>
            <p:spPr bwMode="auto">
              <a:xfrm>
                <a:off x="1711325" y="2709863"/>
                <a:ext cx="317500" cy="196850"/>
              </a:xfrm>
              <a:custGeom>
                <a:avLst/>
                <a:gdLst/>
                <a:ahLst/>
                <a:cxnLst>
                  <a:cxn ang="0">
                    <a:pos x="7" y="112"/>
                  </a:cxn>
                  <a:cxn ang="0">
                    <a:pos x="38" y="60"/>
                  </a:cxn>
                  <a:cxn ang="0">
                    <a:pos x="194" y="62"/>
                  </a:cxn>
                  <a:cxn ang="0">
                    <a:pos x="194" y="62"/>
                  </a:cxn>
                  <a:cxn ang="0">
                    <a:pos x="194" y="118"/>
                  </a:cxn>
                  <a:cxn ang="0">
                    <a:pos x="194" y="118"/>
                  </a:cxn>
                  <a:cxn ang="0">
                    <a:pos x="7" y="112"/>
                  </a:cxn>
                  <a:cxn ang="0">
                    <a:pos x="7" y="112"/>
                  </a:cxn>
                  <a:cxn ang="0">
                    <a:pos x="33" y="6"/>
                  </a:cxn>
                  <a:cxn ang="0">
                    <a:pos x="33" y="56"/>
                  </a:cxn>
                  <a:cxn ang="0">
                    <a:pos x="6" y="103"/>
                  </a:cxn>
                  <a:cxn ang="0">
                    <a:pos x="6" y="103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194" y="56"/>
                  </a:cxn>
                  <a:cxn ang="0">
                    <a:pos x="194" y="56"/>
                  </a:cxn>
                  <a:cxn ang="0">
                    <a:pos x="39" y="54"/>
                  </a:cxn>
                  <a:cxn ang="0">
                    <a:pos x="39" y="54"/>
                  </a:cxn>
                  <a:cxn ang="0">
                    <a:pos x="39" y="6"/>
                  </a:cxn>
                  <a:cxn ang="0">
                    <a:pos x="39" y="6"/>
                  </a:cxn>
                  <a:cxn ang="0">
                    <a:pos x="194" y="6"/>
                  </a:cxn>
                  <a:cxn ang="0">
                    <a:pos x="194" y="6"/>
                  </a:cxn>
                  <a:cxn ang="0">
                    <a:pos x="194" y="56"/>
                  </a:cxn>
                  <a:cxn ang="0">
                    <a:pos x="194" y="56"/>
                  </a:cxn>
                  <a:cxn ang="0">
                    <a:pos x="19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115"/>
                  </a:cxn>
                  <a:cxn ang="0">
                    <a:pos x="0" y="115"/>
                  </a:cxn>
                  <a:cxn ang="0">
                    <a:pos x="0" y="116"/>
                  </a:cxn>
                  <a:cxn ang="0">
                    <a:pos x="3" y="118"/>
                  </a:cxn>
                  <a:cxn ang="0">
                    <a:pos x="197" y="124"/>
                  </a:cxn>
                  <a:cxn ang="0">
                    <a:pos x="197" y="124"/>
                  </a:cxn>
                  <a:cxn ang="0">
                    <a:pos x="198" y="122"/>
                  </a:cxn>
                  <a:cxn ang="0">
                    <a:pos x="198" y="122"/>
                  </a:cxn>
                  <a:cxn ang="0">
                    <a:pos x="200" y="121"/>
                  </a:cxn>
                  <a:cxn ang="0">
                    <a:pos x="200" y="3"/>
                  </a:cxn>
                  <a:cxn ang="0">
                    <a:pos x="200" y="3"/>
                  </a:cxn>
                  <a:cxn ang="0">
                    <a:pos x="198" y="0"/>
                  </a:cxn>
                  <a:cxn ang="0">
                    <a:pos x="197" y="0"/>
                  </a:cxn>
                  <a:cxn ang="0">
                    <a:pos x="197" y="0"/>
                  </a:cxn>
                </a:cxnLst>
                <a:rect l="0" t="0" r="r" b="b"/>
                <a:pathLst>
                  <a:path w="200" h="124">
                    <a:moveTo>
                      <a:pt x="7" y="112"/>
                    </a:moveTo>
                    <a:lnTo>
                      <a:pt x="38" y="60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7" y="112"/>
                    </a:lnTo>
                    <a:lnTo>
                      <a:pt x="7" y="112"/>
                    </a:lnTo>
                    <a:close/>
                    <a:moveTo>
                      <a:pt x="33" y="6"/>
                    </a:moveTo>
                    <a:lnTo>
                      <a:pt x="33" y="56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3" y="6"/>
                    </a:lnTo>
                    <a:lnTo>
                      <a:pt x="33" y="6"/>
                    </a:lnTo>
                    <a:close/>
                    <a:moveTo>
                      <a:pt x="194" y="56"/>
                    </a:moveTo>
                    <a:lnTo>
                      <a:pt x="194" y="56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4" y="56"/>
                    </a:lnTo>
                    <a:lnTo>
                      <a:pt x="194" y="56"/>
                    </a:lnTo>
                    <a:close/>
                    <a:moveTo>
                      <a:pt x="197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6"/>
                    </a:lnTo>
                    <a:lnTo>
                      <a:pt x="3" y="118"/>
                    </a:lnTo>
                    <a:lnTo>
                      <a:pt x="197" y="124"/>
                    </a:lnTo>
                    <a:lnTo>
                      <a:pt x="197" y="124"/>
                    </a:lnTo>
                    <a:lnTo>
                      <a:pt x="198" y="122"/>
                    </a:lnTo>
                    <a:lnTo>
                      <a:pt x="198" y="122"/>
                    </a:lnTo>
                    <a:lnTo>
                      <a:pt x="200" y="121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198" y="0"/>
                    </a:lnTo>
                    <a:lnTo>
                      <a:pt x="197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9" name="Freeform 41"/>
              <p:cNvSpPr>
                <a:spLocks/>
              </p:cNvSpPr>
              <p:nvPr/>
            </p:nvSpPr>
            <p:spPr bwMode="auto">
              <a:xfrm>
                <a:off x="1679575" y="2438400"/>
                <a:ext cx="309563" cy="52387"/>
              </a:xfrm>
              <a:custGeom>
                <a:avLst/>
                <a:gdLst/>
                <a:ahLst/>
                <a:cxnLst>
                  <a:cxn ang="0">
                    <a:pos x="195" y="21"/>
                  </a:cxn>
                  <a:cxn ang="0">
                    <a:pos x="0" y="33"/>
                  </a:cxn>
                  <a:cxn ang="0">
                    <a:pos x="0" y="10"/>
                  </a:cxn>
                  <a:cxn ang="0">
                    <a:pos x="195" y="0"/>
                  </a:cxn>
                  <a:cxn ang="0">
                    <a:pos x="195" y="21"/>
                  </a:cxn>
                </a:cxnLst>
                <a:rect l="0" t="0" r="r" b="b"/>
                <a:pathLst>
                  <a:path w="195" h="33">
                    <a:moveTo>
                      <a:pt x="195" y="21"/>
                    </a:moveTo>
                    <a:lnTo>
                      <a:pt x="0" y="33"/>
                    </a:lnTo>
                    <a:lnTo>
                      <a:pt x="0" y="10"/>
                    </a:lnTo>
                    <a:lnTo>
                      <a:pt x="195" y="0"/>
                    </a:lnTo>
                    <a:lnTo>
                      <a:pt x="195" y="21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0" name="Freeform 42"/>
              <p:cNvSpPr>
                <a:spLocks noEditPoints="1"/>
              </p:cNvSpPr>
              <p:nvPr/>
            </p:nvSpPr>
            <p:spPr bwMode="auto">
              <a:xfrm>
                <a:off x="1674813" y="2433638"/>
                <a:ext cx="331788" cy="112712"/>
              </a:xfrm>
              <a:custGeom>
                <a:avLst/>
                <a:gdLst/>
                <a:ahLst/>
                <a:cxnLst>
                  <a:cxn ang="0">
                    <a:pos x="6" y="65"/>
                  </a:cxn>
                  <a:cxn ang="0">
                    <a:pos x="6" y="65"/>
                  </a:cxn>
                  <a:cxn ang="0">
                    <a:pos x="6" y="45"/>
                  </a:cxn>
                  <a:cxn ang="0">
                    <a:pos x="203" y="35"/>
                  </a:cxn>
                  <a:cxn ang="0">
                    <a:pos x="203" y="35"/>
                  </a:cxn>
                  <a:cxn ang="0">
                    <a:pos x="203" y="59"/>
                  </a:cxn>
                  <a:cxn ang="0">
                    <a:pos x="203" y="59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203" y="6"/>
                  </a:cxn>
                  <a:cxn ang="0">
                    <a:pos x="203" y="6"/>
                  </a:cxn>
                  <a:cxn ang="0">
                    <a:pos x="203" y="28"/>
                  </a:cxn>
                  <a:cxn ang="0">
                    <a:pos x="6" y="39"/>
                  </a:cxn>
                  <a:cxn ang="0">
                    <a:pos x="6" y="39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203" y="6"/>
                  </a:cxn>
                  <a:cxn ang="0">
                    <a:pos x="203" y="6"/>
                  </a:cxn>
                  <a:cxn ang="0">
                    <a:pos x="207" y="1"/>
                  </a:cxn>
                  <a:cxn ang="0">
                    <a:pos x="207" y="1"/>
                  </a:cxn>
                  <a:cxn ang="0">
                    <a:pos x="206" y="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2" y="12"/>
                  </a:cxn>
                  <a:cxn ang="0">
                    <a:pos x="0" y="13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3" y="71"/>
                  </a:cxn>
                  <a:cxn ang="0">
                    <a:pos x="206" y="65"/>
                  </a:cxn>
                  <a:cxn ang="0">
                    <a:pos x="206" y="65"/>
                  </a:cxn>
                  <a:cxn ang="0">
                    <a:pos x="209" y="63"/>
                  </a:cxn>
                  <a:cxn ang="0">
                    <a:pos x="209" y="62"/>
                  </a:cxn>
                  <a:cxn ang="0">
                    <a:pos x="209" y="3"/>
                  </a:cxn>
                  <a:cxn ang="0">
                    <a:pos x="209" y="3"/>
                  </a:cxn>
                  <a:cxn ang="0">
                    <a:pos x="207" y="1"/>
                  </a:cxn>
                  <a:cxn ang="0">
                    <a:pos x="207" y="1"/>
                  </a:cxn>
                </a:cxnLst>
                <a:rect l="0" t="0" r="r" b="b"/>
                <a:pathLst>
                  <a:path w="209" h="71">
                    <a:moveTo>
                      <a:pt x="6" y="65"/>
                    </a:moveTo>
                    <a:lnTo>
                      <a:pt x="6" y="65"/>
                    </a:lnTo>
                    <a:lnTo>
                      <a:pt x="6" y="45"/>
                    </a:lnTo>
                    <a:lnTo>
                      <a:pt x="203" y="35"/>
                    </a:lnTo>
                    <a:lnTo>
                      <a:pt x="203" y="35"/>
                    </a:lnTo>
                    <a:lnTo>
                      <a:pt x="203" y="59"/>
                    </a:lnTo>
                    <a:lnTo>
                      <a:pt x="203" y="59"/>
                    </a:lnTo>
                    <a:lnTo>
                      <a:pt x="6" y="65"/>
                    </a:lnTo>
                    <a:lnTo>
                      <a:pt x="6" y="65"/>
                    </a:lnTo>
                    <a:close/>
                    <a:moveTo>
                      <a:pt x="203" y="6"/>
                    </a:moveTo>
                    <a:lnTo>
                      <a:pt x="203" y="6"/>
                    </a:lnTo>
                    <a:lnTo>
                      <a:pt x="203" y="28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203" y="6"/>
                    </a:lnTo>
                    <a:lnTo>
                      <a:pt x="203" y="6"/>
                    </a:lnTo>
                    <a:close/>
                    <a:moveTo>
                      <a:pt x="207" y="1"/>
                    </a:moveTo>
                    <a:lnTo>
                      <a:pt x="207" y="1"/>
                    </a:lnTo>
                    <a:lnTo>
                      <a:pt x="206" y="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206" y="65"/>
                    </a:lnTo>
                    <a:lnTo>
                      <a:pt x="206" y="65"/>
                    </a:lnTo>
                    <a:lnTo>
                      <a:pt x="209" y="63"/>
                    </a:lnTo>
                    <a:lnTo>
                      <a:pt x="209" y="62"/>
                    </a:lnTo>
                    <a:lnTo>
                      <a:pt x="209" y="3"/>
                    </a:lnTo>
                    <a:lnTo>
                      <a:pt x="209" y="3"/>
                    </a:lnTo>
                    <a:lnTo>
                      <a:pt x="207" y="1"/>
                    </a:ln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1" name="Freeform 43"/>
              <p:cNvSpPr>
                <a:spLocks/>
              </p:cNvSpPr>
              <p:nvPr/>
            </p:nvSpPr>
            <p:spPr bwMode="auto">
              <a:xfrm>
                <a:off x="2160588" y="2430463"/>
                <a:ext cx="52388" cy="88900"/>
              </a:xfrm>
              <a:custGeom>
                <a:avLst/>
                <a:gdLst/>
                <a:ahLst/>
                <a:cxnLst>
                  <a:cxn ang="0">
                    <a:pos x="33" y="29"/>
                  </a:cxn>
                  <a:cxn ang="0">
                    <a:pos x="33" y="29"/>
                  </a:cxn>
                  <a:cxn ang="0">
                    <a:pos x="32" y="40"/>
                  </a:cxn>
                  <a:cxn ang="0">
                    <a:pos x="29" y="49"/>
                  </a:cxn>
                  <a:cxn ang="0">
                    <a:pos x="23" y="55"/>
                  </a:cxn>
                  <a:cxn ang="0">
                    <a:pos x="20" y="56"/>
                  </a:cxn>
                  <a:cxn ang="0">
                    <a:pos x="16" y="56"/>
                  </a:cxn>
                  <a:cxn ang="0">
                    <a:pos x="16" y="56"/>
                  </a:cxn>
                  <a:cxn ang="0">
                    <a:pos x="13" y="56"/>
                  </a:cxn>
                  <a:cxn ang="0">
                    <a:pos x="10" y="55"/>
                  </a:cxn>
                  <a:cxn ang="0">
                    <a:pos x="4" y="49"/>
                  </a:cxn>
                  <a:cxn ang="0">
                    <a:pos x="1" y="40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1" y="18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20" y="2"/>
                  </a:cxn>
                  <a:cxn ang="0">
                    <a:pos x="23" y="3"/>
                  </a:cxn>
                  <a:cxn ang="0">
                    <a:pos x="29" y="9"/>
                  </a:cxn>
                  <a:cxn ang="0">
                    <a:pos x="32" y="18"/>
                  </a:cxn>
                  <a:cxn ang="0">
                    <a:pos x="33" y="29"/>
                  </a:cxn>
                  <a:cxn ang="0">
                    <a:pos x="33" y="29"/>
                  </a:cxn>
                </a:cxnLst>
                <a:rect l="0" t="0" r="r" b="b"/>
                <a:pathLst>
                  <a:path w="33" h="56">
                    <a:moveTo>
                      <a:pt x="33" y="29"/>
                    </a:moveTo>
                    <a:lnTo>
                      <a:pt x="33" y="29"/>
                    </a:lnTo>
                    <a:lnTo>
                      <a:pt x="32" y="40"/>
                    </a:lnTo>
                    <a:lnTo>
                      <a:pt x="29" y="49"/>
                    </a:lnTo>
                    <a:lnTo>
                      <a:pt x="23" y="55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4" y="49"/>
                    </a:lnTo>
                    <a:lnTo>
                      <a:pt x="1" y="4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9" y="9"/>
                    </a:lnTo>
                    <a:lnTo>
                      <a:pt x="32" y="18"/>
                    </a:lnTo>
                    <a:lnTo>
                      <a:pt x="33" y="29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2" name="Freeform 44"/>
              <p:cNvSpPr>
                <a:spLocks/>
              </p:cNvSpPr>
              <p:nvPr/>
            </p:nvSpPr>
            <p:spPr bwMode="auto">
              <a:xfrm>
                <a:off x="2230438" y="2439988"/>
                <a:ext cx="20638" cy="36512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3" y="11"/>
                  </a:cxn>
                  <a:cxn ang="0">
                    <a:pos x="13" y="15"/>
                  </a:cxn>
                  <a:cxn ang="0">
                    <a:pos x="12" y="20"/>
                  </a:cxn>
                  <a:cxn ang="0">
                    <a:pos x="9" y="23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4" y="23"/>
                  </a:cxn>
                  <a:cxn ang="0">
                    <a:pos x="3" y="20"/>
                  </a:cxn>
                  <a:cxn ang="0">
                    <a:pos x="1" y="1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1" y="6"/>
                  </a:cxn>
                  <a:cxn ang="0">
                    <a:pos x="3" y="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2" y="3"/>
                  </a:cxn>
                  <a:cxn ang="0">
                    <a:pos x="13" y="6"/>
                  </a:cxn>
                  <a:cxn ang="0">
                    <a:pos x="13" y="11"/>
                  </a:cxn>
                  <a:cxn ang="0">
                    <a:pos x="13" y="11"/>
                  </a:cxn>
                </a:cxnLst>
                <a:rect l="0" t="0" r="r" b="b"/>
                <a:pathLst>
                  <a:path w="13" h="23">
                    <a:moveTo>
                      <a:pt x="13" y="11"/>
                    </a:moveTo>
                    <a:lnTo>
                      <a:pt x="13" y="11"/>
                    </a:lnTo>
                    <a:lnTo>
                      <a:pt x="13" y="15"/>
                    </a:lnTo>
                    <a:lnTo>
                      <a:pt x="12" y="20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3" y="20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3" name="Freeform 45"/>
              <p:cNvSpPr>
                <a:spLocks noEditPoints="1"/>
              </p:cNvSpPr>
              <p:nvPr/>
            </p:nvSpPr>
            <p:spPr bwMode="auto">
              <a:xfrm>
                <a:off x="1762125" y="3057525"/>
                <a:ext cx="123825" cy="131762"/>
              </a:xfrm>
              <a:custGeom>
                <a:avLst/>
                <a:gdLst/>
                <a:ahLst/>
                <a:cxnLst>
                  <a:cxn ang="0">
                    <a:pos x="12" y="42"/>
                  </a:cxn>
                  <a:cxn ang="0">
                    <a:pos x="15" y="30"/>
                  </a:cxn>
                  <a:cxn ang="0">
                    <a:pos x="21" y="21"/>
                  </a:cxn>
                  <a:cxn ang="0">
                    <a:pos x="28" y="15"/>
                  </a:cxn>
                  <a:cxn ang="0">
                    <a:pos x="39" y="12"/>
                  </a:cxn>
                  <a:cxn ang="0">
                    <a:pos x="45" y="14"/>
                  </a:cxn>
                  <a:cxn ang="0">
                    <a:pos x="54" y="18"/>
                  </a:cxn>
                  <a:cxn ang="0">
                    <a:pos x="62" y="26"/>
                  </a:cxn>
                  <a:cxn ang="0">
                    <a:pos x="66" y="36"/>
                  </a:cxn>
                  <a:cxn ang="0">
                    <a:pos x="66" y="42"/>
                  </a:cxn>
                  <a:cxn ang="0">
                    <a:pos x="65" y="53"/>
                  </a:cxn>
                  <a:cxn ang="0">
                    <a:pos x="59" y="62"/>
                  </a:cxn>
                  <a:cxn ang="0">
                    <a:pos x="50" y="70"/>
                  </a:cxn>
                  <a:cxn ang="0">
                    <a:pos x="39" y="71"/>
                  </a:cxn>
                  <a:cxn ang="0">
                    <a:pos x="34" y="71"/>
                  </a:cxn>
                  <a:cxn ang="0">
                    <a:pos x="24" y="67"/>
                  </a:cxn>
                  <a:cxn ang="0">
                    <a:pos x="16" y="58"/>
                  </a:cxn>
                  <a:cxn ang="0">
                    <a:pos x="13" y="48"/>
                  </a:cxn>
                  <a:cxn ang="0">
                    <a:pos x="12" y="42"/>
                  </a:cxn>
                  <a:cxn ang="0">
                    <a:pos x="0" y="42"/>
                  </a:cxn>
                  <a:cxn ang="0">
                    <a:pos x="3" y="58"/>
                  </a:cxn>
                  <a:cxn ang="0">
                    <a:pos x="12" y="71"/>
                  </a:cxn>
                  <a:cxn ang="0">
                    <a:pos x="24" y="80"/>
                  </a:cxn>
                  <a:cxn ang="0">
                    <a:pos x="39" y="83"/>
                  </a:cxn>
                  <a:cxn ang="0">
                    <a:pos x="47" y="82"/>
                  </a:cxn>
                  <a:cxn ang="0">
                    <a:pos x="62" y="76"/>
                  </a:cxn>
                  <a:cxn ang="0">
                    <a:pos x="72" y="65"/>
                  </a:cxn>
                  <a:cxn ang="0">
                    <a:pos x="77" y="50"/>
                  </a:cxn>
                  <a:cxn ang="0">
                    <a:pos x="78" y="42"/>
                  </a:cxn>
                  <a:cxn ang="0">
                    <a:pos x="75" y="26"/>
                  </a:cxn>
                  <a:cxn ang="0">
                    <a:pos x="66" y="12"/>
                  </a:cxn>
                  <a:cxn ang="0">
                    <a:pos x="54" y="3"/>
                  </a:cxn>
                  <a:cxn ang="0">
                    <a:pos x="39" y="0"/>
                  </a:cxn>
                  <a:cxn ang="0">
                    <a:pos x="31" y="2"/>
                  </a:cxn>
                  <a:cxn ang="0">
                    <a:pos x="18" y="8"/>
                  </a:cxn>
                  <a:cxn ang="0">
                    <a:pos x="7" y="18"/>
                  </a:cxn>
                  <a:cxn ang="0">
                    <a:pos x="1" y="33"/>
                  </a:cxn>
                  <a:cxn ang="0">
                    <a:pos x="0" y="42"/>
                  </a:cxn>
                </a:cxnLst>
                <a:rect l="0" t="0" r="r" b="b"/>
                <a:pathLst>
                  <a:path w="78" h="83">
                    <a:moveTo>
                      <a:pt x="12" y="42"/>
                    </a:moveTo>
                    <a:lnTo>
                      <a:pt x="12" y="42"/>
                    </a:lnTo>
                    <a:lnTo>
                      <a:pt x="13" y="36"/>
                    </a:lnTo>
                    <a:lnTo>
                      <a:pt x="15" y="30"/>
                    </a:lnTo>
                    <a:lnTo>
                      <a:pt x="16" y="26"/>
                    </a:lnTo>
                    <a:lnTo>
                      <a:pt x="21" y="21"/>
                    </a:lnTo>
                    <a:lnTo>
                      <a:pt x="24" y="18"/>
                    </a:lnTo>
                    <a:lnTo>
                      <a:pt x="28" y="15"/>
                    </a:lnTo>
                    <a:lnTo>
                      <a:pt x="34" y="14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5" y="14"/>
                    </a:lnTo>
                    <a:lnTo>
                      <a:pt x="50" y="15"/>
                    </a:lnTo>
                    <a:lnTo>
                      <a:pt x="54" y="18"/>
                    </a:lnTo>
                    <a:lnTo>
                      <a:pt x="59" y="21"/>
                    </a:lnTo>
                    <a:lnTo>
                      <a:pt x="62" y="26"/>
                    </a:lnTo>
                    <a:lnTo>
                      <a:pt x="65" y="30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8"/>
                    </a:lnTo>
                    <a:lnTo>
                      <a:pt x="65" y="53"/>
                    </a:lnTo>
                    <a:lnTo>
                      <a:pt x="62" y="58"/>
                    </a:lnTo>
                    <a:lnTo>
                      <a:pt x="59" y="62"/>
                    </a:lnTo>
                    <a:lnTo>
                      <a:pt x="54" y="67"/>
                    </a:lnTo>
                    <a:lnTo>
                      <a:pt x="50" y="70"/>
                    </a:lnTo>
                    <a:lnTo>
                      <a:pt x="45" y="71"/>
                    </a:lnTo>
                    <a:lnTo>
                      <a:pt x="39" y="71"/>
                    </a:lnTo>
                    <a:lnTo>
                      <a:pt x="39" y="71"/>
                    </a:lnTo>
                    <a:lnTo>
                      <a:pt x="34" y="71"/>
                    </a:lnTo>
                    <a:lnTo>
                      <a:pt x="28" y="70"/>
                    </a:lnTo>
                    <a:lnTo>
                      <a:pt x="24" y="67"/>
                    </a:lnTo>
                    <a:lnTo>
                      <a:pt x="21" y="62"/>
                    </a:lnTo>
                    <a:lnTo>
                      <a:pt x="16" y="58"/>
                    </a:lnTo>
                    <a:lnTo>
                      <a:pt x="15" y="53"/>
                    </a:lnTo>
                    <a:lnTo>
                      <a:pt x="13" y="48"/>
                    </a:lnTo>
                    <a:lnTo>
                      <a:pt x="12" y="42"/>
                    </a:lnTo>
                    <a:lnTo>
                      <a:pt x="12" y="42"/>
                    </a:lnTo>
                    <a:close/>
                    <a:moveTo>
                      <a:pt x="0" y="42"/>
                    </a:moveTo>
                    <a:lnTo>
                      <a:pt x="0" y="42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5"/>
                    </a:lnTo>
                    <a:lnTo>
                      <a:pt x="12" y="71"/>
                    </a:lnTo>
                    <a:lnTo>
                      <a:pt x="18" y="76"/>
                    </a:lnTo>
                    <a:lnTo>
                      <a:pt x="24" y="80"/>
                    </a:lnTo>
                    <a:lnTo>
                      <a:pt x="31" y="82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47" y="82"/>
                    </a:lnTo>
                    <a:lnTo>
                      <a:pt x="54" y="80"/>
                    </a:lnTo>
                    <a:lnTo>
                      <a:pt x="62" y="76"/>
                    </a:lnTo>
                    <a:lnTo>
                      <a:pt x="66" y="71"/>
                    </a:lnTo>
                    <a:lnTo>
                      <a:pt x="72" y="65"/>
                    </a:lnTo>
                    <a:lnTo>
                      <a:pt x="75" y="58"/>
                    </a:lnTo>
                    <a:lnTo>
                      <a:pt x="77" y="50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7" y="33"/>
                    </a:lnTo>
                    <a:lnTo>
                      <a:pt x="75" y="26"/>
                    </a:lnTo>
                    <a:lnTo>
                      <a:pt x="72" y="18"/>
                    </a:lnTo>
                    <a:lnTo>
                      <a:pt x="66" y="12"/>
                    </a:lnTo>
                    <a:lnTo>
                      <a:pt x="62" y="8"/>
                    </a:lnTo>
                    <a:lnTo>
                      <a:pt x="54" y="3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4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6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303" name="Group 567"/>
            <p:cNvGrpSpPr/>
            <p:nvPr/>
          </p:nvGrpSpPr>
          <p:grpSpPr>
            <a:xfrm>
              <a:off x="7065163" y="1752600"/>
              <a:ext cx="214077" cy="321702"/>
              <a:chOff x="5181600" y="1219200"/>
              <a:chExt cx="2687479" cy="4038600"/>
            </a:xfrm>
          </p:grpSpPr>
          <p:sp>
            <p:nvSpPr>
              <p:cNvPr id="4225" name="Freeform 8"/>
              <p:cNvSpPr>
                <a:spLocks/>
              </p:cNvSpPr>
              <p:nvPr/>
            </p:nvSpPr>
            <p:spPr bwMode="auto">
              <a:xfrm>
                <a:off x="5230546" y="1265383"/>
                <a:ext cx="1250302" cy="394623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7"/>
                  </a:cxn>
                  <a:cxn ang="0">
                    <a:pos x="0" y="730"/>
                  </a:cxn>
                  <a:cxn ang="0">
                    <a:pos x="0" y="730"/>
                  </a:cxn>
                  <a:cxn ang="0">
                    <a:pos x="0" y="731"/>
                  </a:cxn>
                  <a:cxn ang="0">
                    <a:pos x="1" y="734"/>
                  </a:cxn>
                  <a:cxn ang="0">
                    <a:pos x="3" y="734"/>
                  </a:cxn>
                  <a:cxn ang="0">
                    <a:pos x="3" y="734"/>
                  </a:cxn>
                  <a:cxn ang="0">
                    <a:pos x="29" y="742"/>
                  </a:cxn>
                  <a:cxn ang="0">
                    <a:pos x="50" y="746"/>
                  </a:cxn>
                  <a:cxn ang="0">
                    <a:pos x="77" y="751"/>
                  </a:cxn>
                  <a:cxn ang="0">
                    <a:pos x="113" y="757"/>
                  </a:cxn>
                  <a:cxn ang="0">
                    <a:pos x="157" y="761"/>
                  </a:cxn>
                  <a:cxn ang="0">
                    <a:pos x="212" y="766"/>
                  </a:cxn>
                  <a:cxn ang="0">
                    <a:pos x="275" y="769"/>
                  </a:cxn>
                  <a:cxn ang="0">
                    <a:pos x="275" y="769"/>
                  </a:cxn>
                  <a:cxn ang="0">
                    <a:pos x="281" y="769"/>
                  </a:cxn>
                  <a:cxn ang="0">
                    <a:pos x="281" y="0"/>
                  </a:cxn>
                  <a:cxn ang="0">
                    <a:pos x="281" y="0"/>
                  </a:cxn>
                  <a:cxn ang="0">
                    <a:pos x="275" y="0"/>
                  </a:cxn>
                  <a:cxn ang="0">
                    <a:pos x="275" y="0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281" h="769">
                    <a:moveTo>
                      <a:pt x="0" y="17"/>
                    </a:moveTo>
                    <a:lnTo>
                      <a:pt x="0" y="17"/>
                    </a:lnTo>
                    <a:lnTo>
                      <a:pt x="0" y="730"/>
                    </a:lnTo>
                    <a:lnTo>
                      <a:pt x="0" y="730"/>
                    </a:lnTo>
                    <a:lnTo>
                      <a:pt x="0" y="731"/>
                    </a:lnTo>
                    <a:lnTo>
                      <a:pt x="1" y="734"/>
                    </a:lnTo>
                    <a:lnTo>
                      <a:pt x="3" y="734"/>
                    </a:lnTo>
                    <a:lnTo>
                      <a:pt x="3" y="734"/>
                    </a:lnTo>
                    <a:lnTo>
                      <a:pt x="29" y="742"/>
                    </a:lnTo>
                    <a:lnTo>
                      <a:pt x="50" y="746"/>
                    </a:lnTo>
                    <a:lnTo>
                      <a:pt x="77" y="751"/>
                    </a:lnTo>
                    <a:lnTo>
                      <a:pt x="113" y="757"/>
                    </a:lnTo>
                    <a:lnTo>
                      <a:pt x="157" y="761"/>
                    </a:lnTo>
                    <a:lnTo>
                      <a:pt x="212" y="766"/>
                    </a:lnTo>
                    <a:lnTo>
                      <a:pt x="275" y="769"/>
                    </a:lnTo>
                    <a:lnTo>
                      <a:pt x="275" y="769"/>
                    </a:lnTo>
                    <a:lnTo>
                      <a:pt x="281" y="769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75" y="0"/>
                    </a:lnTo>
                    <a:lnTo>
                      <a:pt x="275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6" name="Freeform 9"/>
              <p:cNvSpPr>
                <a:spLocks/>
              </p:cNvSpPr>
              <p:nvPr/>
            </p:nvSpPr>
            <p:spPr bwMode="auto">
              <a:xfrm>
                <a:off x="5257242" y="1275646"/>
                <a:ext cx="1219154" cy="387952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7"/>
                  </a:cxn>
                  <a:cxn ang="0">
                    <a:pos x="0" y="717"/>
                  </a:cxn>
                  <a:cxn ang="0">
                    <a:pos x="0" y="717"/>
                  </a:cxn>
                  <a:cxn ang="0">
                    <a:pos x="0" y="718"/>
                  </a:cxn>
                  <a:cxn ang="0">
                    <a:pos x="1" y="722"/>
                  </a:cxn>
                  <a:cxn ang="0">
                    <a:pos x="3" y="722"/>
                  </a:cxn>
                  <a:cxn ang="0">
                    <a:pos x="3" y="722"/>
                  </a:cxn>
                  <a:cxn ang="0">
                    <a:pos x="27" y="729"/>
                  </a:cxn>
                  <a:cxn ang="0">
                    <a:pos x="48" y="734"/>
                  </a:cxn>
                  <a:cxn ang="0">
                    <a:pos x="76" y="738"/>
                  </a:cxn>
                  <a:cxn ang="0">
                    <a:pos x="110" y="744"/>
                  </a:cxn>
                  <a:cxn ang="0">
                    <a:pos x="153" y="749"/>
                  </a:cxn>
                  <a:cxn ang="0">
                    <a:pos x="206" y="753"/>
                  </a:cxn>
                  <a:cxn ang="0">
                    <a:pos x="269" y="756"/>
                  </a:cxn>
                  <a:cxn ang="0">
                    <a:pos x="269" y="756"/>
                  </a:cxn>
                  <a:cxn ang="0">
                    <a:pos x="274" y="756"/>
                  </a:cxn>
                  <a:cxn ang="0">
                    <a:pos x="274" y="0"/>
                  </a:cxn>
                  <a:cxn ang="0">
                    <a:pos x="274" y="0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274" h="756">
                    <a:moveTo>
                      <a:pt x="0" y="17"/>
                    </a:moveTo>
                    <a:lnTo>
                      <a:pt x="0" y="17"/>
                    </a:lnTo>
                    <a:lnTo>
                      <a:pt x="0" y="717"/>
                    </a:lnTo>
                    <a:lnTo>
                      <a:pt x="0" y="717"/>
                    </a:lnTo>
                    <a:lnTo>
                      <a:pt x="0" y="718"/>
                    </a:lnTo>
                    <a:lnTo>
                      <a:pt x="1" y="722"/>
                    </a:lnTo>
                    <a:lnTo>
                      <a:pt x="3" y="722"/>
                    </a:lnTo>
                    <a:lnTo>
                      <a:pt x="3" y="722"/>
                    </a:lnTo>
                    <a:lnTo>
                      <a:pt x="27" y="729"/>
                    </a:lnTo>
                    <a:lnTo>
                      <a:pt x="48" y="734"/>
                    </a:lnTo>
                    <a:lnTo>
                      <a:pt x="76" y="738"/>
                    </a:lnTo>
                    <a:lnTo>
                      <a:pt x="110" y="744"/>
                    </a:lnTo>
                    <a:lnTo>
                      <a:pt x="153" y="749"/>
                    </a:lnTo>
                    <a:lnTo>
                      <a:pt x="206" y="753"/>
                    </a:lnTo>
                    <a:lnTo>
                      <a:pt x="269" y="756"/>
                    </a:lnTo>
                    <a:lnTo>
                      <a:pt x="269" y="756"/>
                    </a:lnTo>
                    <a:lnTo>
                      <a:pt x="274" y="756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7" name="Freeform 10"/>
              <p:cNvSpPr>
                <a:spLocks/>
              </p:cNvSpPr>
              <p:nvPr/>
            </p:nvSpPr>
            <p:spPr bwMode="auto">
              <a:xfrm>
                <a:off x="6658824" y="1291043"/>
                <a:ext cx="1156862" cy="38333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47"/>
                  </a:cxn>
                  <a:cxn ang="0">
                    <a:pos x="0" y="747"/>
                  </a:cxn>
                  <a:cxn ang="0">
                    <a:pos x="260" y="634"/>
                  </a:cxn>
                  <a:cxn ang="0">
                    <a:pos x="260" y="634"/>
                  </a:cxn>
                  <a:cxn ang="0">
                    <a:pos x="260" y="41"/>
                  </a:cxn>
                  <a:cxn ang="0">
                    <a:pos x="260" y="4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60" h="747">
                    <a:moveTo>
                      <a:pt x="0" y="0"/>
                    </a:moveTo>
                    <a:lnTo>
                      <a:pt x="0" y="747"/>
                    </a:lnTo>
                    <a:lnTo>
                      <a:pt x="0" y="747"/>
                    </a:lnTo>
                    <a:lnTo>
                      <a:pt x="260" y="634"/>
                    </a:lnTo>
                    <a:lnTo>
                      <a:pt x="260" y="634"/>
                    </a:lnTo>
                    <a:lnTo>
                      <a:pt x="260" y="41"/>
                    </a:lnTo>
                    <a:lnTo>
                      <a:pt x="260" y="4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8" name="Freeform 11"/>
              <p:cNvSpPr>
                <a:spLocks/>
              </p:cNvSpPr>
              <p:nvPr/>
            </p:nvSpPr>
            <p:spPr bwMode="auto">
              <a:xfrm>
                <a:off x="6658824" y="1460386"/>
                <a:ext cx="1156862" cy="3663992"/>
              </a:xfrm>
              <a:custGeom>
                <a:avLst/>
                <a:gdLst/>
                <a:ahLst/>
                <a:cxnLst>
                  <a:cxn ang="0">
                    <a:pos x="213" y="0"/>
                  </a:cxn>
                  <a:cxn ang="0">
                    <a:pos x="213" y="0"/>
                  </a:cxn>
                  <a:cxn ang="0">
                    <a:pos x="260" y="8"/>
                  </a:cxn>
                  <a:cxn ang="0">
                    <a:pos x="260" y="8"/>
                  </a:cxn>
                  <a:cxn ang="0">
                    <a:pos x="260" y="601"/>
                  </a:cxn>
                  <a:cxn ang="0">
                    <a:pos x="260" y="601"/>
                  </a:cxn>
                  <a:cxn ang="0">
                    <a:pos x="0" y="714"/>
                  </a:cxn>
                  <a:cxn ang="0">
                    <a:pos x="0" y="454"/>
                  </a:cxn>
                  <a:cxn ang="0">
                    <a:pos x="0" y="454"/>
                  </a:cxn>
                  <a:cxn ang="0">
                    <a:pos x="6" y="434"/>
                  </a:cxn>
                  <a:cxn ang="0">
                    <a:pos x="13" y="415"/>
                  </a:cxn>
                  <a:cxn ang="0">
                    <a:pos x="21" y="398"/>
                  </a:cxn>
                  <a:cxn ang="0">
                    <a:pos x="28" y="381"/>
                  </a:cxn>
                  <a:cxn ang="0">
                    <a:pos x="36" y="366"/>
                  </a:cxn>
                  <a:cxn ang="0">
                    <a:pos x="45" y="353"/>
                  </a:cxn>
                  <a:cxn ang="0">
                    <a:pos x="63" y="327"/>
                  </a:cxn>
                  <a:cxn ang="0">
                    <a:pos x="83" y="304"/>
                  </a:cxn>
                  <a:cxn ang="0">
                    <a:pos x="103" y="285"/>
                  </a:cxn>
                  <a:cxn ang="0">
                    <a:pos x="142" y="247"/>
                  </a:cxn>
                  <a:cxn ang="0">
                    <a:pos x="160" y="227"/>
                  </a:cxn>
                  <a:cxn ang="0">
                    <a:pos x="177" y="207"/>
                  </a:cxn>
                  <a:cxn ang="0">
                    <a:pos x="184" y="195"/>
                  </a:cxn>
                  <a:cxn ang="0">
                    <a:pos x="192" y="183"/>
                  </a:cxn>
                  <a:cxn ang="0">
                    <a:pos x="198" y="171"/>
                  </a:cxn>
                  <a:cxn ang="0">
                    <a:pos x="202" y="158"/>
                  </a:cxn>
                  <a:cxn ang="0">
                    <a:pos x="208" y="142"/>
                  </a:cxn>
                  <a:cxn ang="0">
                    <a:pos x="211" y="126"/>
                  </a:cxn>
                  <a:cxn ang="0">
                    <a:pos x="215" y="109"/>
                  </a:cxn>
                  <a:cxn ang="0">
                    <a:pos x="216" y="91"/>
                  </a:cxn>
                  <a:cxn ang="0">
                    <a:pos x="218" y="70"/>
                  </a:cxn>
                  <a:cxn ang="0">
                    <a:pos x="218" y="49"/>
                  </a:cxn>
                  <a:cxn ang="0">
                    <a:pos x="216" y="26"/>
                  </a:cxn>
                  <a:cxn ang="0">
                    <a:pos x="213" y="0"/>
                  </a:cxn>
                  <a:cxn ang="0">
                    <a:pos x="213" y="0"/>
                  </a:cxn>
                </a:cxnLst>
                <a:rect l="0" t="0" r="r" b="b"/>
                <a:pathLst>
                  <a:path w="260" h="714">
                    <a:moveTo>
                      <a:pt x="213" y="0"/>
                    </a:moveTo>
                    <a:lnTo>
                      <a:pt x="213" y="0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60" y="601"/>
                    </a:lnTo>
                    <a:lnTo>
                      <a:pt x="260" y="601"/>
                    </a:lnTo>
                    <a:lnTo>
                      <a:pt x="0" y="714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6" y="434"/>
                    </a:lnTo>
                    <a:lnTo>
                      <a:pt x="13" y="415"/>
                    </a:lnTo>
                    <a:lnTo>
                      <a:pt x="21" y="398"/>
                    </a:lnTo>
                    <a:lnTo>
                      <a:pt x="28" y="381"/>
                    </a:lnTo>
                    <a:lnTo>
                      <a:pt x="36" y="366"/>
                    </a:lnTo>
                    <a:lnTo>
                      <a:pt x="45" y="353"/>
                    </a:lnTo>
                    <a:lnTo>
                      <a:pt x="63" y="327"/>
                    </a:lnTo>
                    <a:lnTo>
                      <a:pt x="83" y="304"/>
                    </a:lnTo>
                    <a:lnTo>
                      <a:pt x="103" y="285"/>
                    </a:lnTo>
                    <a:lnTo>
                      <a:pt x="142" y="247"/>
                    </a:lnTo>
                    <a:lnTo>
                      <a:pt x="160" y="227"/>
                    </a:lnTo>
                    <a:lnTo>
                      <a:pt x="177" y="207"/>
                    </a:lnTo>
                    <a:lnTo>
                      <a:pt x="184" y="195"/>
                    </a:lnTo>
                    <a:lnTo>
                      <a:pt x="192" y="183"/>
                    </a:lnTo>
                    <a:lnTo>
                      <a:pt x="198" y="171"/>
                    </a:lnTo>
                    <a:lnTo>
                      <a:pt x="202" y="158"/>
                    </a:lnTo>
                    <a:lnTo>
                      <a:pt x="208" y="142"/>
                    </a:lnTo>
                    <a:lnTo>
                      <a:pt x="211" y="126"/>
                    </a:lnTo>
                    <a:lnTo>
                      <a:pt x="215" y="109"/>
                    </a:lnTo>
                    <a:lnTo>
                      <a:pt x="216" y="91"/>
                    </a:lnTo>
                    <a:lnTo>
                      <a:pt x="218" y="70"/>
                    </a:lnTo>
                    <a:lnTo>
                      <a:pt x="218" y="49"/>
                    </a:lnTo>
                    <a:lnTo>
                      <a:pt x="216" y="26"/>
                    </a:lnTo>
                    <a:lnTo>
                      <a:pt x="213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9" name="Freeform 12"/>
              <p:cNvSpPr>
                <a:spLocks/>
              </p:cNvSpPr>
              <p:nvPr/>
            </p:nvSpPr>
            <p:spPr bwMode="auto">
              <a:xfrm>
                <a:off x="6454148" y="1265383"/>
                <a:ext cx="155733" cy="39462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69"/>
                  </a:cxn>
                  <a:cxn ang="0">
                    <a:pos x="0" y="769"/>
                  </a:cxn>
                  <a:cxn ang="0">
                    <a:pos x="9" y="767"/>
                  </a:cxn>
                  <a:cxn ang="0">
                    <a:pos x="9" y="767"/>
                  </a:cxn>
                  <a:cxn ang="0">
                    <a:pos x="18" y="764"/>
                  </a:cxn>
                  <a:cxn ang="0">
                    <a:pos x="26" y="761"/>
                  </a:cxn>
                  <a:cxn ang="0">
                    <a:pos x="35" y="754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26" y="3"/>
                  </a:cxn>
                  <a:cxn ang="0">
                    <a:pos x="18" y="2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5" h="769">
                    <a:moveTo>
                      <a:pt x="0" y="0"/>
                    </a:moveTo>
                    <a:lnTo>
                      <a:pt x="0" y="769"/>
                    </a:lnTo>
                    <a:lnTo>
                      <a:pt x="0" y="769"/>
                    </a:lnTo>
                    <a:lnTo>
                      <a:pt x="9" y="767"/>
                    </a:lnTo>
                    <a:lnTo>
                      <a:pt x="9" y="767"/>
                    </a:lnTo>
                    <a:lnTo>
                      <a:pt x="18" y="764"/>
                    </a:lnTo>
                    <a:lnTo>
                      <a:pt x="26" y="761"/>
                    </a:lnTo>
                    <a:lnTo>
                      <a:pt x="35" y="75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26" y="3"/>
                    </a:lnTo>
                    <a:lnTo>
                      <a:pt x="18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0" name="Freeform 13"/>
              <p:cNvSpPr>
                <a:spLocks/>
              </p:cNvSpPr>
              <p:nvPr/>
            </p:nvSpPr>
            <p:spPr bwMode="auto">
              <a:xfrm>
                <a:off x="5519760" y="2368688"/>
                <a:ext cx="120137" cy="513164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00"/>
                  </a:cxn>
                  <a:cxn ang="0">
                    <a:pos x="27" y="52"/>
                  </a:cxn>
                  <a:cxn ang="0">
                    <a:pos x="27" y="0"/>
                  </a:cxn>
                </a:cxnLst>
                <a:rect l="0" t="0" r="r" b="b"/>
                <a:pathLst>
                  <a:path w="27" h="100">
                    <a:moveTo>
                      <a:pt x="27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0"/>
                    </a:lnTo>
                    <a:lnTo>
                      <a:pt x="27" y="5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959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1" name="Freeform 14"/>
              <p:cNvSpPr>
                <a:spLocks/>
              </p:cNvSpPr>
              <p:nvPr/>
            </p:nvSpPr>
            <p:spPr bwMode="auto">
              <a:xfrm>
                <a:off x="5537557" y="2399477"/>
                <a:ext cx="111238" cy="47724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93"/>
                  </a:cxn>
                  <a:cxn ang="0">
                    <a:pos x="25" y="49"/>
                  </a:cxn>
                  <a:cxn ang="0">
                    <a:pos x="25" y="0"/>
                  </a:cxn>
                </a:cxnLst>
                <a:rect l="0" t="0" r="r" b="b"/>
                <a:pathLst>
                  <a:path w="25" h="93">
                    <a:moveTo>
                      <a:pt x="25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93"/>
                    </a:lnTo>
                    <a:lnTo>
                      <a:pt x="25" y="4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2" name="Freeform 15"/>
              <p:cNvSpPr>
                <a:spLocks/>
              </p:cNvSpPr>
              <p:nvPr/>
            </p:nvSpPr>
            <p:spPr bwMode="auto">
              <a:xfrm>
                <a:off x="5662143" y="2368688"/>
                <a:ext cx="698568" cy="2719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157" y="53"/>
                  </a:cxn>
                  <a:cxn ang="0">
                    <a:pos x="157" y="53"/>
                  </a:cxn>
                  <a:cxn ang="0">
                    <a:pos x="157" y="0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7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157" y="53"/>
                    </a:lnTo>
                    <a:lnTo>
                      <a:pt x="157" y="53"/>
                    </a:lnTo>
                    <a:lnTo>
                      <a:pt x="157" y="0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3" name="Freeform 16"/>
              <p:cNvSpPr>
                <a:spLocks/>
              </p:cNvSpPr>
              <p:nvPr/>
            </p:nvSpPr>
            <p:spPr bwMode="auto">
              <a:xfrm>
                <a:off x="5688839" y="2399477"/>
                <a:ext cx="671871" cy="2411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151" y="47"/>
                  </a:cxn>
                  <a:cxn ang="0">
                    <a:pos x="151" y="47"/>
                  </a:cxn>
                  <a:cxn ang="0">
                    <a:pos x="151" y="0"/>
                  </a:cxn>
                  <a:cxn ang="0">
                    <a:pos x="15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1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51" y="47"/>
                    </a:lnTo>
                    <a:lnTo>
                      <a:pt x="151" y="4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4" name="Freeform 17"/>
              <p:cNvSpPr>
                <a:spLocks/>
              </p:cNvSpPr>
              <p:nvPr/>
            </p:nvSpPr>
            <p:spPr bwMode="auto">
              <a:xfrm>
                <a:off x="5519760" y="2650926"/>
                <a:ext cx="840951" cy="302765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0" y="53"/>
                  </a:cxn>
                  <a:cxn ang="0">
                    <a:pos x="189" y="59"/>
                  </a:cxn>
                  <a:cxn ang="0">
                    <a:pos x="189" y="59"/>
                  </a:cxn>
                  <a:cxn ang="0">
                    <a:pos x="189" y="3"/>
                  </a:cxn>
                  <a:cxn ang="0">
                    <a:pos x="30" y="0"/>
                  </a:cxn>
                  <a:cxn ang="0">
                    <a:pos x="0" y="53"/>
                  </a:cxn>
                </a:cxnLst>
                <a:rect l="0" t="0" r="r" b="b"/>
                <a:pathLst>
                  <a:path w="189" h="59">
                    <a:moveTo>
                      <a:pt x="0" y="53"/>
                    </a:moveTo>
                    <a:lnTo>
                      <a:pt x="0" y="53"/>
                    </a:lnTo>
                    <a:lnTo>
                      <a:pt x="189" y="59"/>
                    </a:lnTo>
                    <a:lnTo>
                      <a:pt x="189" y="59"/>
                    </a:lnTo>
                    <a:lnTo>
                      <a:pt x="189" y="3"/>
                    </a:lnTo>
                    <a:lnTo>
                      <a:pt x="3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5" name="Freeform 18"/>
              <p:cNvSpPr>
                <a:spLocks/>
              </p:cNvSpPr>
              <p:nvPr/>
            </p:nvSpPr>
            <p:spPr bwMode="auto">
              <a:xfrm>
                <a:off x="5319535" y="1393676"/>
                <a:ext cx="1050075" cy="867246"/>
              </a:xfrm>
              <a:custGeom>
                <a:avLst/>
                <a:gdLst/>
                <a:ahLst/>
                <a:cxnLst>
                  <a:cxn ang="0">
                    <a:pos x="236" y="169"/>
                  </a:cxn>
                  <a:cxn ang="0">
                    <a:pos x="0" y="169"/>
                  </a:cxn>
                  <a:cxn ang="0">
                    <a:pos x="0" y="12"/>
                  </a:cxn>
                  <a:cxn ang="0">
                    <a:pos x="236" y="0"/>
                  </a:cxn>
                  <a:cxn ang="0">
                    <a:pos x="236" y="169"/>
                  </a:cxn>
                </a:cxnLst>
                <a:rect l="0" t="0" r="r" b="b"/>
                <a:pathLst>
                  <a:path w="236" h="169">
                    <a:moveTo>
                      <a:pt x="236" y="169"/>
                    </a:moveTo>
                    <a:lnTo>
                      <a:pt x="0" y="169"/>
                    </a:lnTo>
                    <a:lnTo>
                      <a:pt x="0" y="12"/>
                    </a:lnTo>
                    <a:lnTo>
                      <a:pt x="236" y="0"/>
                    </a:lnTo>
                    <a:lnTo>
                      <a:pt x="236" y="169"/>
                    </a:lnTo>
                    <a:close/>
                  </a:path>
                </a:pathLst>
              </a:custGeom>
              <a:solidFill>
                <a:srgbClr val="5959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6" name="Freeform 19"/>
              <p:cNvSpPr>
                <a:spLocks/>
              </p:cNvSpPr>
              <p:nvPr/>
            </p:nvSpPr>
            <p:spPr bwMode="auto">
              <a:xfrm>
                <a:off x="5350680" y="1429596"/>
                <a:ext cx="1018930" cy="785139"/>
              </a:xfrm>
              <a:custGeom>
                <a:avLst/>
                <a:gdLst/>
                <a:ahLst/>
                <a:cxnLst>
                  <a:cxn ang="0">
                    <a:pos x="229" y="153"/>
                  </a:cxn>
                  <a:cxn ang="0">
                    <a:pos x="0" y="153"/>
                  </a:cxn>
                  <a:cxn ang="0">
                    <a:pos x="0" y="12"/>
                  </a:cxn>
                  <a:cxn ang="0">
                    <a:pos x="229" y="0"/>
                  </a:cxn>
                  <a:cxn ang="0">
                    <a:pos x="229" y="153"/>
                  </a:cxn>
                </a:cxnLst>
                <a:rect l="0" t="0" r="r" b="b"/>
                <a:pathLst>
                  <a:path w="229" h="153">
                    <a:moveTo>
                      <a:pt x="229" y="153"/>
                    </a:moveTo>
                    <a:lnTo>
                      <a:pt x="0" y="153"/>
                    </a:lnTo>
                    <a:lnTo>
                      <a:pt x="0" y="12"/>
                    </a:lnTo>
                    <a:lnTo>
                      <a:pt x="229" y="0"/>
                    </a:lnTo>
                    <a:lnTo>
                      <a:pt x="229" y="153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7" name="Freeform 20"/>
              <p:cNvSpPr>
                <a:spLocks noEditPoints="1"/>
              </p:cNvSpPr>
              <p:nvPr/>
            </p:nvSpPr>
            <p:spPr bwMode="auto">
              <a:xfrm>
                <a:off x="5306185" y="1378279"/>
                <a:ext cx="1076771" cy="898036"/>
              </a:xfrm>
              <a:custGeom>
                <a:avLst/>
                <a:gdLst/>
                <a:ahLst/>
                <a:cxnLst>
                  <a:cxn ang="0">
                    <a:pos x="6" y="169"/>
                  </a:cxn>
                  <a:cxn ang="0">
                    <a:pos x="6" y="169"/>
                  </a:cxn>
                  <a:cxn ang="0">
                    <a:pos x="6" y="102"/>
                  </a:cxn>
                  <a:cxn ang="0">
                    <a:pos x="236" y="95"/>
                  </a:cxn>
                  <a:cxn ang="0">
                    <a:pos x="236" y="95"/>
                  </a:cxn>
                  <a:cxn ang="0">
                    <a:pos x="236" y="169"/>
                  </a:cxn>
                  <a:cxn ang="0">
                    <a:pos x="236" y="169"/>
                  </a:cxn>
                  <a:cxn ang="0">
                    <a:pos x="6" y="169"/>
                  </a:cxn>
                  <a:cxn ang="0">
                    <a:pos x="6" y="169"/>
                  </a:cxn>
                  <a:cxn ang="0">
                    <a:pos x="236" y="7"/>
                  </a:cxn>
                  <a:cxn ang="0">
                    <a:pos x="236" y="7"/>
                  </a:cxn>
                  <a:cxn ang="0">
                    <a:pos x="236" y="89"/>
                  </a:cxn>
                  <a:cxn ang="0">
                    <a:pos x="6" y="96"/>
                  </a:cxn>
                  <a:cxn ang="0">
                    <a:pos x="6" y="96"/>
                  </a:cxn>
                  <a:cxn ang="0">
                    <a:pos x="6" y="18"/>
                  </a:cxn>
                  <a:cxn ang="0">
                    <a:pos x="6" y="18"/>
                  </a:cxn>
                  <a:cxn ang="0">
                    <a:pos x="236" y="7"/>
                  </a:cxn>
                  <a:cxn ang="0">
                    <a:pos x="236" y="7"/>
                  </a:cxn>
                  <a:cxn ang="0">
                    <a:pos x="240" y="1"/>
                  </a:cxn>
                  <a:cxn ang="0">
                    <a:pos x="240" y="1"/>
                  </a:cxn>
                  <a:cxn ang="0">
                    <a:pos x="239" y="0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0" y="13"/>
                  </a:cxn>
                  <a:cxn ang="0">
                    <a:pos x="0" y="15"/>
                  </a:cxn>
                  <a:cxn ang="0">
                    <a:pos x="0" y="172"/>
                  </a:cxn>
                  <a:cxn ang="0">
                    <a:pos x="0" y="172"/>
                  </a:cxn>
                  <a:cxn ang="0">
                    <a:pos x="0" y="174"/>
                  </a:cxn>
                  <a:cxn ang="0">
                    <a:pos x="3" y="175"/>
                  </a:cxn>
                  <a:cxn ang="0">
                    <a:pos x="239" y="175"/>
                  </a:cxn>
                  <a:cxn ang="0">
                    <a:pos x="239" y="175"/>
                  </a:cxn>
                  <a:cxn ang="0">
                    <a:pos x="240" y="174"/>
                  </a:cxn>
                  <a:cxn ang="0">
                    <a:pos x="242" y="172"/>
                  </a:cxn>
                  <a:cxn ang="0">
                    <a:pos x="242" y="3"/>
                  </a:cxn>
                  <a:cxn ang="0">
                    <a:pos x="242" y="3"/>
                  </a:cxn>
                  <a:cxn ang="0">
                    <a:pos x="240" y="1"/>
                  </a:cxn>
                  <a:cxn ang="0">
                    <a:pos x="240" y="1"/>
                  </a:cxn>
                </a:cxnLst>
                <a:rect l="0" t="0" r="r" b="b"/>
                <a:pathLst>
                  <a:path w="242" h="175">
                    <a:moveTo>
                      <a:pt x="6" y="169"/>
                    </a:moveTo>
                    <a:lnTo>
                      <a:pt x="6" y="169"/>
                    </a:lnTo>
                    <a:lnTo>
                      <a:pt x="6" y="102"/>
                    </a:lnTo>
                    <a:lnTo>
                      <a:pt x="236" y="95"/>
                    </a:lnTo>
                    <a:lnTo>
                      <a:pt x="236" y="95"/>
                    </a:lnTo>
                    <a:lnTo>
                      <a:pt x="236" y="169"/>
                    </a:lnTo>
                    <a:lnTo>
                      <a:pt x="236" y="169"/>
                    </a:lnTo>
                    <a:lnTo>
                      <a:pt x="6" y="169"/>
                    </a:lnTo>
                    <a:lnTo>
                      <a:pt x="6" y="169"/>
                    </a:lnTo>
                    <a:close/>
                    <a:moveTo>
                      <a:pt x="236" y="7"/>
                    </a:moveTo>
                    <a:lnTo>
                      <a:pt x="236" y="7"/>
                    </a:lnTo>
                    <a:lnTo>
                      <a:pt x="236" y="89"/>
                    </a:lnTo>
                    <a:lnTo>
                      <a:pt x="6" y="96"/>
                    </a:lnTo>
                    <a:lnTo>
                      <a:pt x="6" y="9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236" y="7"/>
                    </a:lnTo>
                    <a:lnTo>
                      <a:pt x="236" y="7"/>
                    </a:lnTo>
                    <a:close/>
                    <a:moveTo>
                      <a:pt x="240" y="1"/>
                    </a:moveTo>
                    <a:lnTo>
                      <a:pt x="240" y="1"/>
                    </a:lnTo>
                    <a:lnTo>
                      <a:pt x="239" y="0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3" y="175"/>
                    </a:lnTo>
                    <a:lnTo>
                      <a:pt x="239" y="175"/>
                    </a:lnTo>
                    <a:lnTo>
                      <a:pt x="239" y="175"/>
                    </a:lnTo>
                    <a:lnTo>
                      <a:pt x="240" y="174"/>
                    </a:lnTo>
                    <a:lnTo>
                      <a:pt x="242" y="172"/>
                    </a:lnTo>
                    <a:lnTo>
                      <a:pt x="242" y="3"/>
                    </a:lnTo>
                    <a:lnTo>
                      <a:pt x="242" y="3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8" name="Freeform 21"/>
              <p:cNvSpPr>
                <a:spLocks/>
              </p:cNvSpPr>
              <p:nvPr/>
            </p:nvSpPr>
            <p:spPr bwMode="auto">
              <a:xfrm>
                <a:off x="5283939" y="2348161"/>
                <a:ext cx="173531" cy="210396"/>
              </a:xfrm>
              <a:custGeom>
                <a:avLst/>
                <a:gdLst/>
                <a:ahLst/>
                <a:cxnLst>
                  <a:cxn ang="0">
                    <a:pos x="39" y="21"/>
                  </a:cxn>
                  <a:cxn ang="0">
                    <a:pos x="39" y="21"/>
                  </a:cxn>
                  <a:cxn ang="0">
                    <a:pos x="38" y="13"/>
                  </a:cxn>
                  <a:cxn ang="0">
                    <a:pos x="33" y="6"/>
                  </a:cxn>
                  <a:cxn ang="0">
                    <a:pos x="27" y="1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2" y="1"/>
                  </a:cxn>
                  <a:cxn ang="0">
                    <a:pos x="6" y="6"/>
                  </a:cxn>
                  <a:cxn ang="0">
                    <a:pos x="1" y="13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1" y="28"/>
                  </a:cxn>
                  <a:cxn ang="0">
                    <a:pos x="6" y="34"/>
                  </a:cxn>
                  <a:cxn ang="0">
                    <a:pos x="12" y="39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7" y="39"/>
                  </a:cxn>
                  <a:cxn ang="0">
                    <a:pos x="33" y="34"/>
                  </a:cxn>
                  <a:cxn ang="0">
                    <a:pos x="38" y="28"/>
                  </a:cxn>
                  <a:cxn ang="0">
                    <a:pos x="39" y="21"/>
                  </a:cxn>
                  <a:cxn ang="0">
                    <a:pos x="39" y="21"/>
                  </a:cxn>
                </a:cxnLst>
                <a:rect l="0" t="0" r="r" b="b"/>
                <a:pathLst>
                  <a:path w="39" h="41">
                    <a:moveTo>
                      <a:pt x="39" y="21"/>
                    </a:moveTo>
                    <a:lnTo>
                      <a:pt x="39" y="21"/>
                    </a:lnTo>
                    <a:lnTo>
                      <a:pt x="38" y="13"/>
                    </a:lnTo>
                    <a:lnTo>
                      <a:pt x="33" y="6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6" y="34"/>
                    </a:lnTo>
                    <a:lnTo>
                      <a:pt x="12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39"/>
                    </a:lnTo>
                    <a:lnTo>
                      <a:pt x="33" y="34"/>
                    </a:lnTo>
                    <a:lnTo>
                      <a:pt x="38" y="28"/>
                    </a:lnTo>
                    <a:lnTo>
                      <a:pt x="39" y="21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9" name="Freeform 22"/>
              <p:cNvSpPr>
                <a:spLocks/>
              </p:cNvSpPr>
              <p:nvPr/>
            </p:nvSpPr>
            <p:spPr bwMode="auto">
              <a:xfrm>
                <a:off x="5310636" y="2384081"/>
                <a:ext cx="120137" cy="138553"/>
              </a:xfrm>
              <a:custGeom>
                <a:avLst/>
                <a:gdLst/>
                <a:ahLst/>
                <a:cxnLst>
                  <a:cxn ang="0">
                    <a:pos x="27" y="14"/>
                  </a:cxn>
                  <a:cxn ang="0">
                    <a:pos x="27" y="14"/>
                  </a:cxn>
                  <a:cxn ang="0">
                    <a:pos x="26" y="8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2" y="18"/>
                  </a:cxn>
                  <a:cxn ang="0">
                    <a:pos x="5" y="23"/>
                  </a:cxn>
                  <a:cxn ang="0">
                    <a:pos x="9" y="26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8" y="26"/>
                  </a:cxn>
                  <a:cxn ang="0">
                    <a:pos x="23" y="23"/>
                  </a:cxn>
                  <a:cxn ang="0">
                    <a:pos x="26" y="18"/>
                  </a:cxn>
                  <a:cxn ang="0">
                    <a:pos x="27" y="14"/>
                  </a:cxn>
                  <a:cxn ang="0">
                    <a:pos x="27" y="14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4"/>
                    </a:lnTo>
                    <a:lnTo>
                      <a:pt x="26" y="8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5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8" y="26"/>
                    </a:lnTo>
                    <a:lnTo>
                      <a:pt x="23" y="23"/>
                    </a:lnTo>
                    <a:lnTo>
                      <a:pt x="26" y="18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33A0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0" name="Freeform 23"/>
              <p:cNvSpPr>
                <a:spLocks noEditPoints="1"/>
              </p:cNvSpPr>
              <p:nvPr/>
            </p:nvSpPr>
            <p:spPr bwMode="auto">
              <a:xfrm>
                <a:off x="5297286" y="2368688"/>
                <a:ext cx="146834" cy="174476"/>
              </a:xfrm>
              <a:custGeom>
                <a:avLst/>
                <a:gdLst/>
                <a:ahLst/>
                <a:cxnLst>
                  <a:cxn ang="0">
                    <a:pos x="6" y="17"/>
                  </a:cxn>
                  <a:cxn ang="0">
                    <a:pos x="6" y="17"/>
                  </a:cxn>
                  <a:cxn ang="0">
                    <a:pos x="8" y="12"/>
                  </a:cxn>
                  <a:cxn ang="0">
                    <a:pos x="9" y="9"/>
                  </a:cxn>
                  <a:cxn ang="0">
                    <a:pos x="12" y="6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21" y="6"/>
                  </a:cxn>
                  <a:cxn ang="0">
                    <a:pos x="24" y="9"/>
                  </a:cxn>
                  <a:cxn ang="0">
                    <a:pos x="26" y="12"/>
                  </a:cxn>
                  <a:cxn ang="0">
                    <a:pos x="27" y="17"/>
                  </a:cxn>
                  <a:cxn ang="0">
                    <a:pos x="27" y="17"/>
                  </a:cxn>
                  <a:cxn ang="0">
                    <a:pos x="26" y="20"/>
                  </a:cxn>
                  <a:cxn ang="0">
                    <a:pos x="24" y="24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7" y="27"/>
                  </a:cxn>
                  <a:cxn ang="0">
                    <a:pos x="12" y="26"/>
                  </a:cxn>
                  <a:cxn ang="0">
                    <a:pos x="9" y="24"/>
                  </a:cxn>
                  <a:cxn ang="0">
                    <a:pos x="8" y="20"/>
                  </a:cxn>
                  <a:cxn ang="0">
                    <a:pos x="6" y="17"/>
                  </a:cxn>
                  <a:cxn ang="0">
                    <a:pos x="6" y="17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6" y="29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23" y="32"/>
                  </a:cxn>
                  <a:cxn ang="0">
                    <a:pos x="29" y="29"/>
                  </a:cxn>
                  <a:cxn ang="0">
                    <a:pos x="32" y="2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29" y="5"/>
                  </a:cxn>
                  <a:cxn ang="0">
                    <a:pos x="23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5"/>
                  </a:cxn>
                  <a:cxn ang="0">
                    <a:pos x="2" y="11"/>
                  </a:cxn>
                  <a:cxn ang="0">
                    <a:pos x="0" y="17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6" y="17"/>
                    </a:moveTo>
                    <a:lnTo>
                      <a:pt x="6" y="17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9"/>
                    </a:lnTo>
                    <a:lnTo>
                      <a:pt x="26" y="12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6" y="20"/>
                    </a:lnTo>
                    <a:lnTo>
                      <a:pt x="24" y="24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2" y="26"/>
                    </a:lnTo>
                    <a:lnTo>
                      <a:pt x="9" y="24"/>
                    </a:lnTo>
                    <a:lnTo>
                      <a:pt x="8" y="20"/>
                    </a:lnTo>
                    <a:lnTo>
                      <a:pt x="6" y="17"/>
                    </a:lnTo>
                    <a:lnTo>
                      <a:pt x="6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1" name="Freeform 24"/>
              <p:cNvSpPr>
                <a:spLocks/>
              </p:cNvSpPr>
              <p:nvPr/>
            </p:nvSpPr>
            <p:spPr bwMode="auto">
              <a:xfrm>
                <a:off x="5283939" y="2594480"/>
                <a:ext cx="173531" cy="210396"/>
              </a:xfrm>
              <a:custGeom>
                <a:avLst/>
                <a:gdLst/>
                <a:ahLst/>
                <a:cxnLst>
                  <a:cxn ang="0">
                    <a:pos x="39" y="21"/>
                  </a:cxn>
                  <a:cxn ang="0">
                    <a:pos x="39" y="21"/>
                  </a:cxn>
                  <a:cxn ang="0">
                    <a:pos x="38" y="14"/>
                  </a:cxn>
                  <a:cxn ang="0">
                    <a:pos x="33" y="6"/>
                  </a:cxn>
                  <a:cxn ang="0">
                    <a:pos x="27" y="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2" y="2"/>
                  </a:cxn>
                  <a:cxn ang="0">
                    <a:pos x="6" y="6"/>
                  </a:cxn>
                  <a:cxn ang="0">
                    <a:pos x="1" y="14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1" y="29"/>
                  </a:cxn>
                  <a:cxn ang="0">
                    <a:pos x="6" y="35"/>
                  </a:cxn>
                  <a:cxn ang="0">
                    <a:pos x="12" y="39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7" y="39"/>
                  </a:cxn>
                  <a:cxn ang="0">
                    <a:pos x="33" y="35"/>
                  </a:cxn>
                  <a:cxn ang="0">
                    <a:pos x="38" y="29"/>
                  </a:cxn>
                  <a:cxn ang="0">
                    <a:pos x="39" y="21"/>
                  </a:cxn>
                  <a:cxn ang="0">
                    <a:pos x="39" y="21"/>
                  </a:cxn>
                </a:cxnLst>
                <a:rect l="0" t="0" r="r" b="b"/>
                <a:pathLst>
                  <a:path w="39" h="41">
                    <a:moveTo>
                      <a:pt x="39" y="21"/>
                    </a:moveTo>
                    <a:lnTo>
                      <a:pt x="39" y="21"/>
                    </a:lnTo>
                    <a:lnTo>
                      <a:pt x="38" y="14"/>
                    </a:lnTo>
                    <a:lnTo>
                      <a:pt x="33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9"/>
                    </a:lnTo>
                    <a:lnTo>
                      <a:pt x="6" y="35"/>
                    </a:lnTo>
                    <a:lnTo>
                      <a:pt x="12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39"/>
                    </a:lnTo>
                    <a:lnTo>
                      <a:pt x="33" y="35"/>
                    </a:lnTo>
                    <a:lnTo>
                      <a:pt x="38" y="29"/>
                    </a:lnTo>
                    <a:lnTo>
                      <a:pt x="39" y="21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8C8C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2" name="Freeform 25"/>
              <p:cNvSpPr>
                <a:spLocks/>
              </p:cNvSpPr>
              <p:nvPr/>
            </p:nvSpPr>
            <p:spPr bwMode="auto">
              <a:xfrm>
                <a:off x="5310636" y="2635533"/>
                <a:ext cx="120137" cy="138553"/>
              </a:xfrm>
              <a:custGeom>
                <a:avLst/>
                <a:gdLst/>
                <a:ahLst/>
                <a:cxnLst>
                  <a:cxn ang="0">
                    <a:pos x="27" y="13"/>
                  </a:cxn>
                  <a:cxn ang="0">
                    <a:pos x="27" y="13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9" y="25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8" y="25"/>
                  </a:cxn>
                  <a:cxn ang="0">
                    <a:pos x="23" y="22"/>
                  </a:cxn>
                  <a:cxn ang="0">
                    <a:pos x="26" y="18"/>
                  </a:cxn>
                  <a:cxn ang="0">
                    <a:pos x="27" y="13"/>
                  </a:cxn>
                  <a:cxn ang="0">
                    <a:pos x="27" y="13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3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8" y="25"/>
                    </a:lnTo>
                    <a:lnTo>
                      <a:pt x="23" y="22"/>
                    </a:lnTo>
                    <a:lnTo>
                      <a:pt x="26" y="18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3" name="Freeform 26"/>
              <p:cNvSpPr>
                <a:spLocks noEditPoints="1"/>
              </p:cNvSpPr>
              <p:nvPr/>
            </p:nvSpPr>
            <p:spPr bwMode="auto">
              <a:xfrm>
                <a:off x="5297286" y="2620136"/>
                <a:ext cx="146834" cy="169343"/>
              </a:xfrm>
              <a:custGeom>
                <a:avLst/>
                <a:gdLst/>
                <a:ahLst/>
                <a:cxnLst>
                  <a:cxn ang="0">
                    <a:pos x="6" y="16"/>
                  </a:cxn>
                  <a:cxn ang="0">
                    <a:pos x="6" y="16"/>
                  </a:cxn>
                  <a:cxn ang="0">
                    <a:pos x="8" y="12"/>
                  </a:cxn>
                  <a:cxn ang="0">
                    <a:pos x="9" y="9"/>
                  </a:cxn>
                  <a:cxn ang="0">
                    <a:pos x="12" y="6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21" y="6"/>
                  </a:cxn>
                  <a:cxn ang="0">
                    <a:pos x="24" y="9"/>
                  </a:cxn>
                  <a:cxn ang="0">
                    <a:pos x="26" y="12"/>
                  </a:cxn>
                  <a:cxn ang="0">
                    <a:pos x="27" y="16"/>
                  </a:cxn>
                  <a:cxn ang="0">
                    <a:pos x="27" y="16"/>
                  </a:cxn>
                  <a:cxn ang="0">
                    <a:pos x="26" y="19"/>
                  </a:cxn>
                  <a:cxn ang="0">
                    <a:pos x="24" y="24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7" y="27"/>
                  </a:cxn>
                  <a:cxn ang="0">
                    <a:pos x="12" y="25"/>
                  </a:cxn>
                  <a:cxn ang="0">
                    <a:pos x="9" y="24"/>
                  </a:cxn>
                  <a:cxn ang="0">
                    <a:pos x="8" y="19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1" y="31"/>
                  </a:cxn>
                  <a:cxn ang="0">
                    <a:pos x="17" y="33"/>
                  </a:cxn>
                  <a:cxn ang="0">
                    <a:pos x="17" y="33"/>
                  </a:cxn>
                  <a:cxn ang="0">
                    <a:pos x="23" y="31"/>
                  </a:cxn>
                  <a:cxn ang="0">
                    <a:pos x="29" y="28"/>
                  </a:cxn>
                  <a:cxn ang="0">
                    <a:pos x="32" y="22"/>
                  </a:cxn>
                  <a:cxn ang="0">
                    <a:pos x="33" y="16"/>
                  </a:cxn>
                  <a:cxn ang="0">
                    <a:pos x="33" y="16"/>
                  </a:cxn>
                  <a:cxn ang="0">
                    <a:pos x="32" y="10"/>
                  </a:cxn>
                  <a:cxn ang="0">
                    <a:pos x="29" y="4"/>
                  </a:cxn>
                  <a:cxn ang="0">
                    <a:pos x="23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1" y="1"/>
                  </a:cxn>
                  <a:cxn ang="0">
                    <a:pos x="6" y="4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33" h="33">
                    <a:moveTo>
                      <a:pt x="6" y="16"/>
                    </a:moveTo>
                    <a:lnTo>
                      <a:pt x="6" y="16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4" y="9"/>
                    </a:lnTo>
                    <a:lnTo>
                      <a:pt x="26" y="12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6" y="19"/>
                    </a:lnTo>
                    <a:lnTo>
                      <a:pt x="24" y="24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2" y="25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6" y="16"/>
                    </a:lnTo>
                    <a:lnTo>
                      <a:pt x="6" y="16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23" y="31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4" name="Freeform 27"/>
              <p:cNvSpPr>
                <a:spLocks/>
              </p:cNvSpPr>
              <p:nvPr/>
            </p:nvSpPr>
            <p:spPr bwMode="auto">
              <a:xfrm>
                <a:off x="5404073" y="1470649"/>
                <a:ext cx="903244" cy="333555"/>
              </a:xfrm>
              <a:custGeom>
                <a:avLst/>
                <a:gdLst/>
                <a:ahLst/>
                <a:cxnLst>
                  <a:cxn ang="0">
                    <a:pos x="203" y="59"/>
                  </a:cxn>
                  <a:cxn ang="0">
                    <a:pos x="0" y="65"/>
                  </a:cxn>
                  <a:cxn ang="0">
                    <a:pos x="0" y="10"/>
                  </a:cxn>
                  <a:cxn ang="0">
                    <a:pos x="203" y="0"/>
                  </a:cxn>
                  <a:cxn ang="0">
                    <a:pos x="203" y="59"/>
                  </a:cxn>
                </a:cxnLst>
                <a:rect l="0" t="0" r="r" b="b"/>
                <a:pathLst>
                  <a:path w="203" h="65">
                    <a:moveTo>
                      <a:pt x="203" y="59"/>
                    </a:moveTo>
                    <a:lnTo>
                      <a:pt x="0" y="65"/>
                    </a:lnTo>
                    <a:lnTo>
                      <a:pt x="0" y="10"/>
                    </a:lnTo>
                    <a:lnTo>
                      <a:pt x="203" y="0"/>
                    </a:lnTo>
                    <a:lnTo>
                      <a:pt x="203" y="59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5" name="Freeform 28"/>
              <p:cNvSpPr>
                <a:spLocks/>
              </p:cNvSpPr>
              <p:nvPr/>
            </p:nvSpPr>
            <p:spPr bwMode="auto">
              <a:xfrm>
                <a:off x="5404073" y="1609205"/>
                <a:ext cx="867648" cy="164213"/>
              </a:xfrm>
              <a:custGeom>
                <a:avLst/>
                <a:gdLst/>
                <a:ahLst/>
                <a:cxnLst>
                  <a:cxn ang="0">
                    <a:pos x="195" y="26"/>
                  </a:cxn>
                  <a:cxn ang="0">
                    <a:pos x="0" y="32"/>
                  </a:cxn>
                  <a:cxn ang="0">
                    <a:pos x="0" y="12"/>
                  </a:cxn>
                  <a:cxn ang="0">
                    <a:pos x="195" y="0"/>
                  </a:cxn>
                  <a:cxn ang="0">
                    <a:pos x="195" y="26"/>
                  </a:cxn>
                </a:cxnLst>
                <a:rect l="0" t="0" r="r" b="b"/>
                <a:pathLst>
                  <a:path w="195" h="32">
                    <a:moveTo>
                      <a:pt x="195" y="26"/>
                    </a:moveTo>
                    <a:lnTo>
                      <a:pt x="0" y="32"/>
                    </a:lnTo>
                    <a:lnTo>
                      <a:pt x="0" y="12"/>
                    </a:lnTo>
                    <a:lnTo>
                      <a:pt x="195" y="0"/>
                    </a:lnTo>
                    <a:lnTo>
                      <a:pt x="195" y="26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6" name="Rectangle 29"/>
              <p:cNvSpPr>
                <a:spLocks noChangeArrowheads="1"/>
              </p:cNvSpPr>
              <p:nvPr/>
            </p:nvSpPr>
            <p:spPr bwMode="auto">
              <a:xfrm>
                <a:off x="5715536" y="2476450"/>
                <a:ext cx="645174" cy="66710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7" name="Freeform 30"/>
              <p:cNvSpPr>
                <a:spLocks/>
              </p:cNvSpPr>
              <p:nvPr/>
            </p:nvSpPr>
            <p:spPr bwMode="auto">
              <a:xfrm>
                <a:off x="5715536" y="2445661"/>
                <a:ext cx="645174" cy="7184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45" y="14"/>
                  </a:cxn>
                  <a:cxn ang="0">
                    <a:pos x="145" y="2"/>
                  </a:cxn>
                  <a:cxn ang="0">
                    <a:pos x="0" y="0"/>
                  </a:cxn>
                  <a:cxn ang="0">
                    <a:pos x="0" y="12"/>
                  </a:cxn>
                </a:cxnLst>
                <a:rect l="0" t="0" r="r" b="b"/>
                <a:pathLst>
                  <a:path w="145" h="14">
                    <a:moveTo>
                      <a:pt x="0" y="12"/>
                    </a:moveTo>
                    <a:lnTo>
                      <a:pt x="145" y="14"/>
                    </a:lnTo>
                    <a:lnTo>
                      <a:pt x="145" y="2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8" name="Freeform 32"/>
              <p:cNvSpPr>
                <a:spLocks noEditPoints="1"/>
              </p:cNvSpPr>
              <p:nvPr/>
            </p:nvSpPr>
            <p:spPr bwMode="auto">
              <a:xfrm>
                <a:off x="5181600" y="1219200"/>
                <a:ext cx="2687479" cy="4038600"/>
              </a:xfrm>
              <a:custGeom>
                <a:avLst/>
                <a:gdLst/>
                <a:ahLst/>
                <a:cxnLst>
                  <a:cxn ang="0">
                    <a:pos x="592" y="645"/>
                  </a:cxn>
                  <a:cxn ang="0">
                    <a:pos x="333" y="18"/>
                  </a:cxn>
                  <a:cxn ang="0">
                    <a:pos x="592" y="58"/>
                  </a:cxn>
                  <a:cxn ang="0">
                    <a:pos x="592" y="645"/>
                  </a:cxn>
                  <a:cxn ang="0">
                    <a:pos x="304" y="770"/>
                  </a:cxn>
                  <a:cxn ang="0">
                    <a:pos x="297" y="773"/>
                  </a:cxn>
                  <a:cxn ang="0">
                    <a:pos x="297" y="12"/>
                  </a:cxn>
                  <a:cxn ang="0">
                    <a:pos x="304" y="14"/>
                  </a:cxn>
                  <a:cxn ang="0">
                    <a:pos x="321" y="763"/>
                  </a:cxn>
                  <a:cxn ang="0">
                    <a:pos x="304" y="770"/>
                  </a:cxn>
                  <a:cxn ang="0">
                    <a:pos x="286" y="775"/>
                  </a:cxn>
                  <a:cxn ang="0">
                    <a:pos x="221" y="770"/>
                  </a:cxn>
                  <a:cxn ang="0">
                    <a:pos x="124" y="761"/>
                  </a:cxn>
                  <a:cxn ang="0">
                    <a:pos x="61" y="752"/>
                  </a:cxn>
                  <a:cxn ang="0">
                    <a:pos x="15" y="740"/>
                  </a:cxn>
                  <a:cxn ang="0">
                    <a:pos x="14" y="739"/>
                  </a:cxn>
                  <a:cxn ang="0">
                    <a:pos x="12" y="734"/>
                  </a:cxn>
                  <a:cxn ang="0">
                    <a:pos x="12" y="29"/>
                  </a:cxn>
                  <a:cxn ang="0">
                    <a:pos x="285" y="12"/>
                  </a:cxn>
                  <a:cxn ang="0">
                    <a:pos x="291" y="12"/>
                  </a:cxn>
                  <a:cxn ang="0">
                    <a:pos x="291" y="773"/>
                  </a:cxn>
                  <a:cxn ang="0">
                    <a:pos x="286" y="775"/>
                  </a:cxn>
                  <a:cxn ang="0">
                    <a:pos x="306" y="2"/>
                  </a:cxn>
                  <a:cxn ang="0">
                    <a:pos x="291" y="0"/>
                  </a:cxn>
                  <a:cxn ang="0">
                    <a:pos x="285" y="0"/>
                  </a:cxn>
                  <a:cxn ang="0">
                    <a:pos x="5" y="17"/>
                  </a:cxn>
                  <a:cxn ang="0">
                    <a:pos x="0" y="23"/>
                  </a:cxn>
                  <a:cxn ang="0">
                    <a:pos x="0" y="734"/>
                  </a:cxn>
                  <a:cxn ang="0">
                    <a:pos x="2" y="743"/>
                  </a:cxn>
                  <a:cxn ang="0">
                    <a:pos x="9" y="751"/>
                  </a:cxn>
                  <a:cxn ang="0">
                    <a:pos x="11" y="751"/>
                  </a:cxn>
                  <a:cxn ang="0">
                    <a:pos x="38" y="758"/>
                  </a:cxn>
                  <a:cxn ang="0">
                    <a:pos x="87" y="769"/>
                  </a:cxn>
                  <a:cxn ang="0">
                    <a:pos x="167" y="779"/>
                  </a:cxn>
                  <a:cxn ang="0">
                    <a:pos x="285" y="787"/>
                  </a:cxn>
                  <a:cxn ang="0">
                    <a:pos x="292" y="785"/>
                  </a:cxn>
                  <a:cxn ang="0">
                    <a:pos x="309" y="782"/>
                  </a:cxn>
                  <a:cxn ang="0">
                    <a:pos x="599" y="655"/>
                  </a:cxn>
                  <a:cxn ang="0">
                    <a:pos x="604" y="649"/>
                  </a:cxn>
                  <a:cxn ang="0">
                    <a:pos x="604" y="52"/>
                  </a:cxn>
                  <a:cxn ang="0">
                    <a:pos x="598" y="46"/>
                  </a:cxn>
                </a:cxnLst>
                <a:rect l="0" t="0" r="r" b="b"/>
                <a:pathLst>
                  <a:path w="604" h="787">
                    <a:moveTo>
                      <a:pt x="592" y="645"/>
                    </a:moveTo>
                    <a:lnTo>
                      <a:pt x="592" y="645"/>
                    </a:lnTo>
                    <a:lnTo>
                      <a:pt x="333" y="758"/>
                    </a:lnTo>
                    <a:lnTo>
                      <a:pt x="333" y="18"/>
                    </a:lnTo>
                    <a:lnTo>
                      <a:pt x="333" y="18"/>
                    </a:lnTo>
                    <a:lnTo>
                      <a:pt x="592" y="58"/>
                    </a:lnTo>
                    <a:lnTo>
                      <a:pt x="592" y="58"/>
                    </a:lnTo>
                    <a:lnTo>
                      <a:pt x="592" y="645"/>
                    </a:lnTo>
                    <a:lnTo>
                      <a:pt x="592" y="645"/>
                    </a:lnTo>
                    <a:close/>
                    <a:moveTo>
                      <a:pt x="304" y="770"/>
                    </a:moveTo>
                    <a:lnTo>
                      <a:pt x="304" y="770"/>
                    </a:lnTo>
                    <a:lnTo>
                      <a:pt x="297" y="773"/>
                    </a:lnTo>
                    <a:lnTo>
                      <a:pt x="297" y="12"/>
                    </a:lnTo>
                    <a:lnTo>
                      <a:pt x="297" y="12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21" y="15"/>
                    </a:lnTo>
                    <a:lnTo>
                      <a:pt x="321" y="763"/>
                    </a:lnTo>
                    <a:lnTo>
                      <a:pt x="321" y="763"/>
                    </a:lnTo>
                    <a:lnTo>
                      <a:pt x="304" y="770"/>
                    </a:lnTo>
                    <a:lnTo>
                      <a:pt x="304" y="770"/>
                    </a:lnTo>
                    <a:close/>
                    <a:moveTo>
                      <a:pt x="286" y="775"/>
                    </a:moveTo>
                    <a:lnTo>
                      <a:pt x="286" y="775"/>
                    </a:lnTo>
                    <a:lnTo>
                      <a:pt x="221" y="770"/>
                    </a:lnTo>
                    <a:lnTo>
                      <a:pt x="168" y="767"/>
                    </a:lnTo>
                    <a:lnTo>
                      <a:pt x="124" y="761"/>
                    </a:lnTo>
                    <a:lnTo>
                      <a:pt x="90" y="757"/>
                    </a:lnTo>
                    <a:lnTo>
                      <a:pt x="61" y="752"/>
                    </a:lnTo>
                    <a:lnTo>
                      <a:pt x="40" y="746"/>
                    </a:lnTo>
                    <a:lnTo>
                      <a:pt x="15" y="740"/>
                    </a:lnTo>
                    <a:lnTo>
                      <a:pt x="14" y="739"/>
                    </a:lnTo>
                    <a:lnTo>
                      <a:pt x="14" y="739"/>
                    </a:lnTo>
                    <a:lnTo>
                      <a:pt x="12" y="737"/>
                    </a:lnTo>
                    <a:lnTo>
                      <a:pt x="12" y="734"/>
                    </a:lnTo>
                    <a:lnTo>
                      <a:pt x="12" y="734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285" y="12"/>
                    </a:lnTo>
                    <a:lnTo>
                      <a:pt x="285" y="12"/>
                    </a:lnTo>
                    <a:lnTo>
                      <a:pt x="291" y="12"/>
                    </a:lnTo>
                    <a:lnTo>
                      <a:pt x="291" y="773"/>
                    </a:lnTo>
                    <a:lnTo>
                      <a:pt x="291" y="773"/>
                    </a:lnTo>
                    <a:lnTo>
                      <a:pt x="286" y="775"/>
                    </a:lnTo>
                    <a:lnTo>
                      <a:pt x="286" y="775"/>
                    </a:lnTo>
                    <a:close/>
                    <a:moveTo>
                      <a:pt x="598" y="46"/>
                    </a:moveTo>
                    <a:lnTo>
                      <a:pt x="306" y="2"/>
                    </a:lnTo>
                    <a:lnTo>
                      <a:pt x="306" y="2"/>
                    </a:lnTo>
                    <a:lnTo>
                      <a:pt x="291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0" y="734"/>
                    </a:lnTo>
                    <a:lnTo>
                      <a:pt x="0" y="734"/>
                    </a:lnTo>
                    <a:lnTo>
                      <a:pt x="0" y="739"/>
                    </a:lnTo>
                    <a:lnTo>
                      <a:pt x="2" y="743"/>
                    </a:lnTo>
                    <a:lnTo>
                      <a:pt x="5" y="748"/>
                    </a:lnTo>
                    <a:lnTo>
                      <a:pt x="9" y="751"/>
                    </a:lnTo>
                    <a:lnTo>
                      <a:pt x="9" y="751"/>
                    </a:lnTo>
                    <a:lnTo>
                      <a:pt x="11" y="751"/>
                    </a:lnTo>
                    <a:lnTo>
                      <a:pt x="11" y="751"/>
                    </a:lnTo>
                    <a:lnTo>
                      <a:pt x="38" y="758"/>
                    </a:lnTo>
                    <a:lnTo>
                      <a:pt x="59" y="764"/>
                    </a:lnTo>
                    <a:lnTo>
                      <a:pt x="87" y="769"/>
                    </a:lnTo>
                    <a:lnTo>
                      <a:pt x="123" y="773"/>
                    </a:lnTo>
                    <a:lnTo>
                      <a:pt x="167" y="779"/>
                    </a:lnTo>
                    <a:lnTo>
                      <a:pt x="221" y="782"/>
                    </a:lnTo>
                    <a:lnTo>
                      <a:pt x="285" y="787"/>
                    </a:lnTo>
                    <a:lnTo>
                      <a:pt x="285" y="787"/>
                    </a:lnTo>
                    <a:lnTo>
                      <a:pt x="292" y="785"/>
                    </a:lnTo>
                    <a:lnTo>
                      <a:pt x="300" y="785"/>
                    </a:lnTo>
                    <a:lnTo>
                      <a:pt x="309" y="782"/>
                    </a:lnTo>
                    <a:lnTo>
                      <a:pt x="599" y="655"/>
                    </a:lnTo>
                    <a:lnTo>
                      <a:pt x="599" y="655"/>
                    </a:lnTo>
                    <a:lnTo>
                      <a:pt x="603" y="652"/>
                    </a:lnTo>
                    <a:lnTo>
                      <a:pt x="604" y="649"/>
                    </a:lnTo>
                    <a:lnTo>
                      <a:pt x="604" y="52"/>
                    </a:lnTo>
                    <a:lnTo>
                      <a:pt x="604" y="52"/>
                    </a:lnTo>
                    <a:lnTo>
                      <a:pt x="603" y="49"/>
                    </a:lnTo>
                    <a:lnTo>
                      <a:pt x="598" y="46"/>
                    </a:lnTo>
                    <a:lnTo>
                      <a:pt x="59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9" name="Freeform 33"/>
              <p:cNvSpPr>
                <a:spLocks/>
              </p:cNvSpPr>
              <p:nvPr/>
            </p:nvSpPr>
            <p:spPr bwMode="auto">
              <a:xfrm>
                <a:off x="5310636" y="3076854"/>
                <a:ext cx="462745" cy="1939760"/>
              </a:xfrm>
              <a:custGeom>
                <a:avLst/>
                <a:gdLst/>
                <a:ahLst/>
                <a:cxnLst>
                  <a:cxn ang="0">
                    <a:pos x="64" y="119"/>
                  </a:cxn>
                  <a:cxn ang="0">
                    <a:pos x="64" y="119"/>
                  </a:cxn>
                  <a:cxn ang="0">
                    <a:pos x="65" y="109"/>
                  </a:cxn>
                  <a:cxn ang="0">
                    <a:pos x="67" y="100"/>
                  </a:cxn>
                  <a:cxn ang="0">
                    <a:pos x="71" y="92"/>
                  </a:cxn>
                  <a:cxn ang="0">
                    <a:pos x="76" y="85"/>
                  </a:cxn>
                  <a:cxn ang="0">
                    <a:pos x="82" y="79"/>
                  </a:cxn>
                  <a:cxn ang="0">
                    <a:pos x="89" y="74"/>
                  </a:cxn>
                  <a:cxn ang="0">
                    <a:pos x="97" y="69"/>
                  </a:cxn>
                  <a:cxn ang="0">
                    <a:pos x="104" y="68"/>
                  </a:cxn>
                  <a:cxn ang="0">
                    <a:pos x="104" y="4"/>
                  </a:cxn>
                  <a:cxn ang="0">
                    <a:pos x="0" y="0"/>
                  </a:cxn>
                  <a:cxn ang="0">
                    <a:pos x="0" y="358"/>
                  </a:cxn>
                  <a:cxn ang="0">
                    <a:pos x="0" y="358"/>
                  </a:cxn>
                  <a:cxn ang="0">
                    <a:pos x="29" y="364"/>
                  </a:cxn>
                  <a:cxn ang="0">
                    <a:pos x="62" y="372"/>
                  </a:cxn>
                  <a:cxn ang="0">
                    <a:pos x="104" y="378"/>
                  </a:cxn>
                  <a:cxn ang="0">
                    <a:pos x="104" y="171"/>
                  </a:cxn>
                  <a:cxn ang="0">
                    <a:pos x="104" y="171"/>
                  </a:cxn>
                  <a:cxn ang="0">
                    <a:pos x="97" y="168"/>
                  </a:cxn>
                  <a:cxn ang="0">
                    <a:pos x="89" y="165"/>
                  </a:cxn>
                  <a:cxn ang="0">
                    <a:pos x="82" y="159"/>
                  </a:cxn>
                  <a:cxn ang="0">
                    <a:pos x="76" y="153"/>
                  </a:cxn>
                  <a:cxn ang="0">
                    <a:pos x="71" y="145"/>
                  </a:cxn>
                  <a:cxn ang="0">
                    <a:pos x="67" y="138"/>
                  </a:cxn>
                  <a:cxn ang="0">
                    <a:pos x="65" y="128"/>
                  </a:cxn>
                  <a:cxn ang="0">
                    <a:pos x="64" y="119"/>
                  </a:cxn>
                  <a:cxn ang="0">
                    <a:pos x="64" y="119"/>
                  </a:cxn>
                </a:cxnLst>
                <a:rect l="0" t="0" r="r" b="b"/>
                <a:pathLst>
                  <a:path w="104" h="378">
                    <a:moveTo>
                      <a:pt x="64" y="119"/>
                    </a:moveTo>
                    <a:lnTo>
                      <a:pt x="64" y="119"/>
                    </a:lnTo>
                    <a:lnTo>
                      <a:pt x="65" y="109"/>
                    </a:lnTo>
                    <a:lnTo>
                      <a:pt x="67" y="100"/>
                    </a:lnTo>
                    <a:lnTo>
                      <a:pt x="71" y="92"/>
                    </a:lnTo>
                    <a:lnTo>
                      <a:pt x="76" y="85"/>
                    </a:lnTo>
                    <a:lnTo>
                      <a:pt x="82" y="79"/>
                    </a:lnTo>
                    <a:lnTo>
                      <a:pt x="89" y="74"/>
                    </a:lnTo>
                    <a:lnTo>
                      <a:pt x="97" y="69"/>
                    </a:lnTo>
                    <a:lnTo>
                      <a:pt x="104" y="68"/>
                    </a:lnTo>
                    <a:lnTo>
                      <a:pt x="104" y="4"/>
                    </a:lnTo>
                    <a:lnTo>
                      <a:pt x="0" y="0"/>
                    </a:lnTo>
                    <a:lnTo>
                      <a:pt x="0" y="358"/>
                    </a:lnTo>
                    <a:lnTo>
                      <a:pt x="0" y="358"/>
                    </a:lnTo>
                    <a:lnTo>
                      <a:pt x="29" y="364"/>
                    </a:lnTo>
                    <a:lnTo>
                      <a:pt x="62" y="372"/>
                    </a:lnTo>
                    <a:lnTo>
                      <a:pt x="104" y="378"/>
                    </a:lnTo>
                    <a:lnTo>
                      <a:pt x="104" y="171"/>
                    </a:lnTo>
                    <a:lnTo>
                      <a:pt x="104" y="171"/>
                    </a:lnTo>
                    <a:lnTo>
                      <a:pt x="97" y="168"/>
                    </a:lnTo>
                    <a:lnTo>
                      <a:pt x="89" y="165"/>
                    </a:lnTo>
                    <a:lnTo>
                      <a:pt x="82" y="159"/>
                    </a:lnTo>
                    <a:lnTo>
                      <a:pt x="76" y="153"/>
                    </a:lnTo>
                    <a:lnTo>
                      <a:pt x="71" y="145"/>
                    </a:lnTo>
                    <a:lnTo>
                      <a:pt x="67" y="138"/>
                    </a:lnTo>
                    <a:lnTo>
                      <a:pt x="65" y="128"/>
                    </a:lnTo>
                    <a:lnTo>
                      <a:pt x="64" y="119"/>
                    </a:lnTo>
                    <a:lnTo>
                      <a:pt x="64" y="119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0" name="Freeform 34"/>
              <p:cNvSpPr>
                <a:spLocks/>
              </p:cNvSpPr>
              <p:nvPr/>
            </p:nvSpPr>
            <p:spPr bwMode="auto">
              <a:xfrm>
                <a:off x="5844572" y="3097381"/>
                <a:ext cx="538387" cy="1975680"/>
              </a:xfrm>
              <a:custGeom>
                <a:avLst/>
                <a:gdLst/>
                <a:ahLst/>
                <a:cxnLst>
                  <a:cxn ang="0">
                    <a:pos x="121" y="5"/>
                  </a:cxn>
                  <a:cxn ang="0">
                    <a:pos x="0" y="0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9" y="65"/>
                  </a:cxn>
                  <a:cxn ang="0">
                    <a:pos x="16" y="70"/>
                  </a:cxn>
                  <a:cxn ang="0">
                    <a:pos x="22" y="75"/>
                  </a:cxn>
                  <a:cxn ang="0">
                    <a:pos x="28" y="81"/>
                  </a:cxn>
                  <a:cxn ang="0">
                    <a:pos x="34" y="88"/>
                  </a:cxn>
                  <a:cxn ang="0">
                    <a:pos x="37" y="96"/>
                  </a:cxn>
                  <a:cxn ang="0">
                    <a:pos x="40" y="105"/>
                  </a:cxn>
                  <a:cxn ang="0">
                    <a:pos x="40" y="115"/>
                  </a:cxn>
                  <a:cxn ang="0">
                    <a:pos x="40" y="115"/>
                  </a:cxn>
                  <a:cxn ang="0">
                    <a:pos x="40" y="124"/>
                  </a:cxn>
                  <a:cxn ang="0">
                    <a:pos x="37" y="134"/>
                  </a:cxn>
                  <a:cxn ang="0">
                    <a:pos x="34" y="141"/>
                  </a:cxn>
                  <a:cxn ang="0">
                    <a:pos x="28" y="149"/>
                  </a:cxn>
                  <a:cxn ang="0">
                    <a:pos x="22" y="155"/>
                  </a:cxn>
                  <a:cxn ang="0">
                    <a:pos x="16" y="161"/>
                  </a:cxn>
                  <a:cxn ang="0">
                    <a:pos x="9" y="164"/>
                  </a:cxn>
                  <a:cxn ang="0">
                    <a:pos x="0" y="167"/>
                  </a:cxn>
                  <a:cxn ang="0">
                    <a:pos x="0" y="376"/>
                  </a:cxn>
                  <a:cxn ang="0">
                    <a:pos x="0" y="376"/>
                  </a:cxn>
                  <a:cxn ang="0">
                    <a:pos x="57" y="382"/>
                  </a:cxn>
                  <a:cxn ang="0">
                    <a:pos x="87" y="383"/>
                  </a:cxn>
                  <a:cxn ang="0">
                    <a:pos x="121" y="385"/>
                  </a:cxn>
                  <a:cxn ang="0">
                    <a:pos x="121" y="5"/>
                  </a:cxn>
                </a:cxnLst>
                <a:rect l="0" t="0" r="r" b="b"/>
                <a:pathLst>
                  <a:path w="121" h="385">
                    <a:moveTo>
                      <a:pt x="121" y="5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9" y="65"/>
                    </a:lnTo>
                    <a:lnTo>
                      <a:pt x="16" y="70"/>
                    </a:lnTo>
                    <a:lnTo>
                      <a:pt x="22" y="75"/>
                    </a:lnTo>
                    <a:lnTo>
                      <a:pt x="28" y="81"/>
                    </a:lnTo>
                    <a:lnTo>
                      <a:pt x="34" y="88"/>
                    </a:lnTo>
                    <a:lnTo>
                      <a:pt x="37" y="96"/>
                    </a:lnTo>
                    <a:lnTo>
                      <a:pt x="40" y="105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40" y="124"/>
                    </a:lnTo>
                    <a:lnTo>
                      <a:pt x="37" y="134"/>
                    </a:lnTo>
                    <a:lnTo>
                      <a:pt x="34" y="141"/>
                    </a:lnTo>
                    <a:lnTo>
                      <a:pt x="28" y="149"/>
                    </a:lnTo>
                    <a:lnTo>
                      <a:pt x="22" y="155"/>
                    </a:lnTo>
                    <a:lnTo>
                      <a:pt x="16" y="161"/>
                    </a:lnTo>
                    <a:lnTo>
                      <a:pt x="9" y="164"/>
                    </a:lnTo>
                    <a:lnTo>
                      <a:pt x="0" y="167"/>
                    </a:lnTo>
                    <a:lnTo>
                      <a:pt x="0" y="376"/>
                    </a:lnTo>
                    <a:lnTo>
                      <a:pt x="0" y="376"/>
                    </a:lnTo>
                    <a:lnTo>
                      <a:pt x="57" y="382"/>
                    </a:lnTo>
                    <a:lnTo>
                      <a:pt x="87" y="383"/>
                    </a:lnTo>
                    <a:lnTo>
                      <a:pt x="121" y="385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1" name="Freeform 35"/>
              <p:cNvSpPr>
                <a:spLocks/>
              </p:cNvSpPr>
              <p:nvPr/>
            </p:nvSpPr>
            <p:spPr bwMode="auto">
              <a:xfrm>
                <a:off x="5662143" y="3502779"/>
                <a:ext cx="293665" cy="364345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66" y="29"/>
                  </a:cxn>
                  <a:cxn ang="0">
                    <a:pos x="63" y="23"/>
                  </a:cxn>
                  <a:cxn ang="0">
                    <a:pos x="60" y="17"/>
                  </a:cxn>
                  <a:cxn ang="0">
                    <a:pos x="57" y="11"/>
                  </a:cxn>
                  <a:cxn ang="0">
                    <a:pos x="51" y="6"/>
                  </a:cxn>
                  <a:cxn ang="0">
                    <a:pos x="47" y="3"/>
                  </a:cxn>
                  <a:cxn ang="0">
                    <a:pos x="41" y="2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5" y="6"/>
                  </a:cxn>
                  <a:cxn ang="0">
                    <a:pos x="10" y="11"/>
                  </a:cxn>
                  <a:cxn ang="0">
                    <a:pos x="6" y="17"/>
                  </a:cxn>
                  <a:cxn ang="0">
                    <a:pos x="3" y="23"/>
                  </a:cxn>
                  <a:cxn ang="0">
                    <a:pos x="1" y="29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1" y="42"/>
                  </a:cxn>
                  <a:cxn ang="0">
                    <a:pos x="3" y="50"/>
                  </a:cxn>
                  <a:cxn ang="0">
                    <a:pos x="6" y="56"/>
                  </a:cxn>
                  <a:cxn ang="0">
                    <a:pos x="10" y="61"/>
                  </a:cxn>
                  <a:cxn ang="0">
                    <a:pos x="15" y="65"/>
                  </a:cxn>
                  <a:cxn ang="0">
                    <a:pos x="21" y="68"/>
                  </a:cxn>
                  <a:cxn ang="0">
                    <a:pos x="27" y="71"/>
                  </a:cxn>
                  <a:cxn ang="0">
                    <a:pos x="33" y="71"/>
                  </a:cxn>
                  <a:cxn ang="0">
                    <a:pos x="33" y="71"/>
                  </a:cxn>
                  <a:cxn ang="0">
                    <a:pos x="41" y="71"/>
                  </a:cxn>
                  <a:cxn ang="0">
                    <a:pos x="47" y="68"/>
                  </a:cxn>
                  <a:cxn ang="0">
                    <a:pos x="51" y="65"/>
                  </a:cxn>
                  <a:cxn ang="0">
                    <a:pos x="57" y="61"/>
                  </a:cxn>
                  <a:cxn ang="0">
                    <a:pos x="60" y="56"/>
                  </a:cxn>
                  <a:cxn ang="0">
                    <a:pos x="63" y="50"/>
                  </a:cxn>
                  <a:cxn ang="0">
                    <a:pos x="66" y="42"/>
                  </a:cxn>
                  <a:cxn ang="0">
                    <a:pos x="66" y="36"/>
                  </a:cxn>
                  <a:cxn ang="0">
                    <a:pos x="66" y="36"/>
                  </a:cxn>
                </a:cxnLst>
                <a:rect l="0" t="0" r="r" b="b"/>
                <a:pathLst>
                  <a:path w="66" h="71">
                    <a:moveTo>
                      <a:pt x="66" y="36"/>
                    </a:moveTo>
                    <a:lnTo>
                      <a:pt x="66" y="36"/>
                    </a:lnTo>
                    <a:lnTo>
                      <a:pt x="66" y="29"/>
                    </a:lnTo>
                    <a:lnTo>
                      <a:pt x="63" y="23"/>
                    </a:lnTo>
                    <a:lnTo>
                      <a:pt x="60" y="17"/>
                    </a:lnTo>
                    <a:lnTo>
                      <a:pt x="57" y="11"/>
                    </a:lnTo>
                    <a:lnTo>
                      <a:pt x="51" y="6"/>
                    </a:lnTo>
                    <a:lnTo>
                      <a:pt x="47" y="3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3" y="50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7" y="71"/>
                    </a:lnTo>
                    <a:lnTo>
                      <a:pt x="33" y="71"/>
                    </a:lnTo>
                    <a:lnTo>
                      <a:pt x="33" y="71"/>
                    </a:lnTo>
                    <a:lnTo>
                      <a:pt x="41" y="71"/>
                    </a:lnTo>
                    <a:lnTo>
                      <a:pt x="47" y="68"/>
                    </a:lnTo>
                    <a:lnTo>
                      <a:pt x="51" y="65"/>
                    </a:lnTo>
                    <a:lnTo>
                      <a:pt x="57" y="61"/>
                    </a:lnTo>
                    <a:lnTo>
                      <a:pt x="60" y="56"/>
                    </a:lnTo>
                    <a:lnTo>
                      <a:pt x="63" y="50"/>
                    </a:lnTo>
                    <a:lnTo>
                      <a:pt x="66" y="42"/>
                    </a:lnTo>
                    <a:lnTo>
                      <a:pt x="66" y="3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rgbClr val="E5E5E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2" name="Freeform 36"/>
              <p:cNvSpPr>
                <a:spLocks/>
              </p:cNvSpPr>
              <p:nvPr/>
            </p:nvSpPr>
            <p:spPr bwMode="auto">
              <a:xfrm>
                <a:off x="5666593" y="3548965"/>
                <a:ext cx="235823" cy="287372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33"/>
                  </a:cxn>
                  <a:cxn ang="0">
                    <a:pos x="37" y="32"/>
                  </a:cxn>
                  <a:cxn ang="0">
                    <a:pos x="32" y="29"/>
                  </a:cxn>
                  <a:cxn ang="0">
                    <a:pos x="29" y="24"/>
                  </a:cxn>
                  <a:cxn ang="0">
                    <a:pos x="27" y="20"/>
                  </a:cxn>
                  <a:cxn ang="0">
                    <a:pos x="27" y="20"/>
                  </a:cxn>
                  <a:cxn ang="0">
                    <a:pos x="29" y="14"/>
                  </a:cxn>
                  <a:cxn ang="0">
                    <a:pos x="32" y="9"/>
                  </a:cxn>
                  <a:cxn ang="0">
                    <a:pos x="37" y="6"/>
                  </a:cxn>
                  <a:cxn ang="0">
                    <a:pos x="41" y="5"/>
                  </a:cxn>
                  <a:cxn ang="0">
                    <a:pos x="41" y="5"/>
                  </a:cxn>
                  <a:cxn ang="0">
                    <a:pos x="43" y="5"/>
                  </a:cxn>
                  <a:cxn ang="0">
                    <a:pos x="43" y="5"/>
                  </a:cxn>
                  <a:cxn ang="0">
                    <a:pos x="35" y="2"/>
                  </a:cxn>
                  <a:cxn ang="0">
                    <a:pos x="26" y="0"/>
                  </a:cxn>
                  <a:cxn ang="0">
                    <a:pos x="26" y="0"/>
                  </a:cxn>
                  <a:cxn ang="0">
                    <a:pos x="21" y="0"/>
                  </a:cxn>
                  <a:cxn ang="0">
                    <a:pos x="17" y="2"/>
                  </a:cxn>
                  <a:cxn ang="0">
                    <a:pos x="12" y="5"/>
                  </a:cxn>
                  <a:cxn ang="0">
                    <a:pos x="8" y="8"/>
                  </a:cxn>
                  <a:cxn ang="0">
                    <a:pos x="5" y="12"/>
                  </a:cxn>
                  <a:cxn ang="0">
                    <a:pos x="2" y="17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44"/>
                  </a:cxn>
                  <a:cxn ang="0">
                    <a:pos x="8" y="49"/>
                  </a:cxn>
                  <a:cxn ang="0">
                    <a:pos x="12" y="52"/>
                  </a:cxn>
                  <a:cxn ang="0">
                    <a:pos x="17" y="55"/>
                  </a:cxn>
                  <a:cxn ang="0">
                    <a:pos x="21" y="56"/>
                  </a:cxn>
                  <a:cxn ang="0">
                    <a:pos x="26" y="56"/>
                  </a:cxn>
                  <a:cxn ang="0">
                    <a:pos x="26" y="56"/>
                  </a:cxn>
                  <a:cxn ang="0">
                    <a:pos x="32" y="56"/>
                  </a:cxn>
                  <a:cxn ang="0">
                    <a:pos x="37" y="55"/>
                  </a:cxn>
                  <a:cxn ang="0">
                    <a:pos x="41" y="52"/>
                  </a:cxn>
                  <a:cxn ang="0">
                    <a:pos x="46" y="49"/>
                  </a:cxn>
                  <a:cxn ang="0">
                    <a:pos x="49" y="44"/>
                  </a:cxn>
                  <a:cxn ang="0">
                    <a:pos x="52" y="40"/>
                  </a:cxn>
                  <a:cxn ang="0">
                    <a:pos x="53" y="33"/>
                  </a:cxn>
                  <a:cxn ang="0">
                    <a:pos x="53" y="27"/>
                  </a:cxn>
                  <a:cxn ang="0">
                    <a:pos x="53" y="27"/>
                  </a:cxn>
                  <a:cxn ang="0">
                    <a:pos x="53" y="26"/>
                  </a:cxn>
                  <a:cxn ang="0">
                    <a:pos x="53" y="26"/>
                  </a:cxn>
                  <a:cxn ang="0">
                    <a:pos x="50" y="29"/>
                  </a:cxn>
                  <a:cxn ang="0">
                    <a:pos x="49" y="32"/>
                  </a:cxn>
                  <a:cxn ang="0">
                    <a:pos x="44" y="33"/>
                  </a:cxn>
                  <a:cxn ang="0">
                    <a:pos x="41" y="33"/>
                  </a:cxn>
                  <a:cxn ang="0">
                    <a:pos x="41" y="33"/>
                  </a:cxn>
                </a:cxnLst>
                <a:rect l="0" t="0" r="r" b="b"/>
                <a:pathLst>
                  <a:path w="53" h="56">
                    <a:moveTo>
                      <a:pt x="41" y="33"/>
                    </a:moveTo>
                    <a:lnTo>
                      <a:pt x="41" y="33"/>
                    </a:lnTo>
                    <a:lnTo>
                      <a:pt x="37" y="32"/>
                    </a:lnTo>
                    <a:lnTo>
                      <a:pt x="32" y="29"/>
                    </a:lnTo>
                    <a:lnTo>
                      <a:pt x="29" y="24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9" y="14"/>
                    </a:lnTo>
                    <a:lnTo>
                      <a:pt x="32" y="9"/>
                    </a:lnTo>
                    <a:lnTo>
                      <a:pt x="37" y="6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35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44"/>
                    </a:lnTo>
                    <a:lnTo>
                      <a:pt x="8" y="49"/>
                    </a:lnTo>
                    <a:lnTo>
                      <a:pt x="12" y="52"/>
                    </a:lnTo>
                    <a:lnTo>
                      <a:pt x="17" y="55"/>
                    </a:lnTo>
                    <a:lnTo>
                      <a:pt x="21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7" y="55"/>
                    </a:lnTo>
                    <a:lnTo>
                      <a:pt x="41" y="52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2" y="40"/>
                    </a:lnTo>
                    <a:lnTo>
                      <a:pt x="53" y="33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1" y="33"/>
                    </a:lnTo>
                    <a:lnTo>
                      <a:pt x="41" y="33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3" name="Freeform 37"/>
              <p:cNvSpPr>
                <a:spLocks/>
              </p:cNvSpPr>
              <p:nvPr/>
            </p:nvSpPr>
            <p:spPr bwMode="auto">
              <a:xfrm>
                <a:off x="5364030" y="2666323"/>
                <a:ext cx="35596" cy="35920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B7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4" name="Freeform 38"/>
              <p:cNvSpPr>
                <a:spLocks/>
              </p:cNvSpPr>
              <p:nvPr/>
            </p:nvSpPr>
            <p:spPr bwMode="auto">
              <a:xfrm>
                <a:off x="5364030" y="2666323"/>
                <a:ext cx="35596" cy="35920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1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B765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5" name="Freeform 39"/>
              <p:cNvSpPr>
                <a:spLocks/>
              </p:cNvSpPr>
              <p:nvPr/>
            </p:nvSpPr>
            <p:spPr bwMode="auto">
              <a:xfrm>
                <a:off x="5364030" y="2414871"/>
                <a:ext cx="35596" cy="41053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8" y="5"/>
                  </a:cxn>
                  <a:cxn ang="0">
                    <a:pos x="6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6" y="2"/>
                  </a:cxn>
                  <a:cxn ang="0">
                    <a:pos x="8" y="5"/>
                  </a:cxn>
                  <a:cxn ang="0">
                    <a:pos x="8" y="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lnTo>
                      <a:pt x="8" y="5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7EAA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6" name="Freeform 40"/>
              <p:cNvSpPr>
                <a:spLocks noEditPoints="1"/>
              </p:cNvSpPr>
              <p:nvPr/>
            </p:nvSpPr>
            <p:spPr bwMode="auto">
              <a:xfrm>
                <a:off x="5493063" y="2348161"/>
                <a:ext cx="889894" cy="636324"/>
              </a:xfrm>
              <a:custGeom>
                <a:avLst/>
                <a:gdLst/>
                <a:ahLst/>
                <a:cxnLst>
                  <a:cxn ang="0">
                    <a:pos x="7" y="112"/>
                  </a:cxn>
                  <a:cxn ang="0">
                    <a:pos x="38" y="60"/>
                  </a:cxn>
                  <a:cxn ang="0">
                    <a:pos x="194" y="62"/>
                  </a:cxn>
                  <a:cxn ang="0">
                    <a:pos x="194" y="62"/>
                  </a:cxn>
                  <a:cxn ang="0">
                    <a:pos x="194" y="118"/>
                  </a:cxn>
                  <a:cxn ang="0">
                    <a:pos x="194" y="118"/>
                  </a:cxn>
                  <a:cxn ang="0">
                    <a:pos x="7" y="112"/>
                  </a:cxn>
                  <a:cxn ang="0">
                    <a:pos x="7" y="112"/>
                  </a:cxn>
                  <a:cxn ang="0">
                    <a:pos x="33" y="6"/>
                  </a:cxn>
                  <a:cxn ang="0">
                    <a:pos x="33" y="56"/>
                  </a:cxn>
                  <a:cxn ang="0">
                    <a:pos x="6" y="103"/>
                  </a:cxn>
                  <a:cxn ang="0">
                    <a:pos x="6" y="103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194" y="56"/>
                  </a:cxn>
                  <a:cxn ang="0">
                    <a:pos x="194" y="56"/>
                  </a:cxn>
                  <a:cxn ang="0">
                    <a:pos x="39" y="54"/>
                  </a:cxn>
                  <a:cxn ang="0">
                    <a:pos x="39" y="54"/>
                  </a:cxn>
                  <a:cxn ang="0">
                    <a:pos x="39" y="6"/>
                  </a:cxn>
                  <a:cxn ang="0">
                    <a:pos x="39" y="6"/>
                  </a:cxn>
                  <a:cxn ang="0">
                    <a:pos x="194" y="6"/>
                  </a:cxn>
                  <a:cxn ang="0">
                    <a:pos x="194" y="6"/>
                  </a:cxn>
                  <a:cxn ang="0">
                    <a:pos x="194" y="56"/>
                  </a:cxn>
                  <a:cxn ang="0">
                    <a:pos x="194" y="56"/>
                  </a:cxn>
                  <a:cxn ang="0">
                    <a:pos x="19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115"/>
                  </a:cxn>
                  <a:cxn ang="0">
                    <a:pos x="0" y="115"/>
                  </a:cxn>
                  <a:cxn ang="0">
                    <a:pos x="0" y="116"/>
                  </a:cxn>
                  <a:cxn ang="0">
                    <a:pos x="3" y="118"/>
                  </a:cxn>
                  <a:cxn ang="0">
                    <a:pos x="197" y="124"/>
                  </a:cxn>
                  <a:cxn ang="0">
                    <a:pos x="197" y="124"/>
                  </a:cxn>
                  <a:cxn ang="0">
                    <a:pos x="198" y="122"/>
                  </a:cxn>
                  <a:cxn ang="0">
                    <a:pos x="198" y="122"/>
                  </a:cxn>
                  <a:cxn ang="0">
                    <a:pos x="200" y="121"/>
                  </a:cxn>
                  <a:cxn ang="0">
                    <a:pos x="200" y="3"/>
                  </a:cxn>
                  <a:cxn ang="0">
                    <a:pos x="200" y="3"/>
                  </a:cxn>
                  <a:cxn ang="0">
                    <a:pos x="198" y="0"/>
                  </a:cxn>
                  <a:cxn ang="0">
                    <a:pos x="197" y="0"/>
                  </a:cxn>
                  <a:cxn ang="0">
                    <a:pos x="197" y="0"/>
                  </a:cxn>
                </a:cxnLst>
                <a:rect l="0" t="0" r="r" b="b"/>
                <a:pathLst>
                  <a:path w="200" h="124">
                    <a:moveTo>
                      <a:pt x="7" y="112"/>
                    </a:moveTo>
                    <a:lnTo>
                      <a:pt x="38" y="60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7" y="112"/>
                    </a:lnTo>
                    <a:lnTo>
                      <a:pt x="7" y="112"/>
                    </a:lnTo>
                    <a:close/>
                    <a:moveTo>
                      <a:pt x="33" y="6"/>
                    </a:moveTo>
                    <a:lnTo>
                      <a:pt x="33" y="56"/>
                    </a:lnTo>
                    <a:lnTo>
                      <a:pt x="6" y="103"/>
                    </a:lnTo>
                    <a:lnTo>
                      <a:pt x="6" y="10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3" y="6"/>
                    </a:lnTo>
                    <a:lnTo>
                      <a:pt x="33" y="6"/>
                    </a:lnTo>
                    <a:close/>
                    <a:moveTo>
                      <a:pt x="194" y="56"/>
                    </a:moveTo>
                    <a:lnTo>
                      <a:pt x="194" y="56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194" y="6"/>
                    </a:lnTo>
                    <a:lnTo>
                      <a:pt x="194" y="6"/>
                    </a:lnTo>
                    <a:lnTo>
                      <a:pt x="194" y="56"/>
                    </a:lnTo>
                    <a:lnTo>
                      <a:pt x="194" y="56"/>
                    </a:lnTo>
                    <a:close/>
                    <a:moveTo>
                      <a:pt x="197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6"/>
                    </a:lnTo>
                    <a:lnTo>
                      <a:pt x="3" y="118"/>
                    </a:lnTo>
                    <a:lnTo>
                      <a:pt x="197" y="124"/>
                    </a:lnTo>
                    <a:lnTo>
                      <a:pt x="197" y="124"/>
                    </a:lnTo>
                    <a:lnTo>
                      <a:pt x="198" y="122"/>
                    </a:lnTo>
                    <a:lnTo>
                      <a:pt x="198" y="122"/>
                    </a:lnTo>
                    <a:lnTo>
                      <a:pt x="200" y="121"/>
                    </a:lnTo>
                    <a:lnTo>
                      <a:pt x="200" y="3"/>
                    </a:lnTo>
                    <a:lnTo>
                      <a:pt x="200" y="3"/>
                    </a:lnTo>
                    <a:lnTo>
                      <a:pt x="198" y="0"/>
                    </a:lnTo>
                    <a:lnTo>
                      <a:pt x="197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7" name="Freeform 41"/>
              <p:cNvSpPr>
                <a:spLocks/>
              </p:cNvSpPr>
              <p:nvPr/>
            </p:nvSpPr>
            <p:spPr bwMode="auto">
              <a:xfrm>
                <a:off x="5404073" y="1470649"/>
                <a:ext cx="867648" cy="169343"/>
              </a:xfrm>
              <a:custGeom>
                <a:avLst/>
                <a:gdLst/>
                <a:ahLst/>
                <a:cxnLst>
                  <a:cxn ang="0">
                    <a:pos x="195" y="21"/>
                  </a:cxn>
                  <a:cxn ang="0">
                    <a:pos x="0" y="33"/>
                  </a:cxn>
                  <a:cxn ang="0">
                    <a:pos x="0" y="10"/>
                  </a:cxn>
                  <a:cxn ang="0">
                    <a:pos x="195" y="0"/>
                  </a:cxn>
                  <a:cxn ang="0">
                    <a:pos x="195" y="21"/>
                  </a:cxn>
                </a:cxnLst>
                <a:rect l="0" t="0" r="r" b="b"/>
                <a:pathLst>
                  <a:path w="195" h="33">
                    <a:moveTo>
                      <a:pt x="195" y="21"/>
                    </a:moveTo>
                    <a:lnTo>
                      <a:pt x="0" y="33"/>
                    </a:lnTo>
                    <a:lnTo>
                      <a:pt x="0" y="10"/>
                    </a:lnTo>
                    <a:lnTo>
                      <a:pt x="195" y="0"/>
                    </a:lnTo>
                    <a:lnTo>
                      <a:pt x="195" y="21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8" name="Freeform 42"/>
              <p:cNvSpPr>
                <a:spLocks noEditPoints="1"/>
              </p:cNvSpPr>
              <p:nvPr/>
            </p:nvSpPr>
            <p:spPr bwMode="auto">
              <a:xfrm>
                <a:off x="5390726" y="1455255"/>
                <a:ext cx="929940" cy="364345"/>
              </a:xfrm>
              <a:custGeom>
                <a:avLst/>
                <a:gdLst/>
                <a:ahLst/>
                <a:cxnLst>
                  <a:cxn ang="0">
                    <a:pos x="6" y="65"/>
                  </a:cxn>
                  <a:cxn ang="0">
                    <a:pos x="6" y="65"/>
                  </a:cxn>
                  <a:cxn ang="0">
                    <a:pos x="6" y="45"/>
                  </a:cxn>
                  <a:cxn ang="0">
                    <a:pos x="203" y="35"/>
                  </a:cxn>
                  <a:cxn ang="0">
                    <a:pos x="203" y="35"/>
                  </a:cxn>
                  <a:cxn ang="0">
                    <a:pos x="203" y="59"/>
                  </a:cxn>
                  <a:cxn ang="0">
                    <a:pos x="203" y="59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203" y="6"/>
                  </a:cxn>
                  <a:cxn ang="0">
                    <a:pos x="203" y="6"/>
                  </a:cxn>
                  <a:cxn ang="0">
                    <a:pos x="203" y="28"/>
                  </a:cxn>
                  <a:cxn ang="0">
                    <a:pos x="6" y="39"/>
                  </a:cxn>
                  <a:cxn ang="0">
                    <a:pos x="6" y="39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203" y="6"/>
                  </a:cxn>
                  <a:cxn ang="0">
                    <a:pos x="203" y="6"/>
                  </a:cxn>
                  <a:cxn ang="0">
                    <a:pos x="207" y="1"/>
                  </a:cxn>
                  <a:cxn ang="0">
                    <a:pos x="207" y="1"/>
                  </a:cxn>
                  <a:cxn ang="0">
                    <a:pos x="206" y="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2" y="12"/>
                  </a:cxn>
                  <a:cxn ang="0">
                    <a:pos x="0" y="13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2" y="71"/>
                  </a:cxn>
                  <a:cxn ang="0">
                    <a:pos x="2" y="71"/>
                  </a:cxn>
                  <a:cxn ang="0">
                    <a:pos x="3" y="71"/>
                  </a:cxn>
                  <a:cxn ang="0">
                    <a:pos x="206" y="65"/>
                  </a:cxn>
                  <a:cxn ang="0">
                    <a:pos x="206" y="65"/>
                  </a:cxn>
                  <a:cxn ang="0">
                    <a:pos x="209" y="63"/>
                  </a:cxn>
                  <a:cxn ang="0">
                    <a:pos x="209" y="62"/>
                  </a:cxn>
                  <a:cxn ang="0">
                    <a:pos x="209" y="3"/>
                  </a:cxn>
                  <a:cxn ang="0">
                    <a:pos x="209" y="3"/>
                  </a:cxn>
                  <a:cxn ang="0">
                    <a:pos x="207" y="1"/>
                  </a:cxn>
                  <a:cxn ang="0">
                    <a:pos x="207" y="1"/>
                  </a:cxn>
                </a:cxnLst>
                <a:rect l="0" t="0" r="r" b="b"/>
                <a:pathLst>
                  <a:path w="209" h="71">
                    <a:moveTo>
                      <a:pt x="6" y="65"/>
                    </a:moveTo>
                    <a:lnTo>
                      <a:pt x="6" y="65"/>
                    </a:lnTo>
                    <a:lnTo>
                      <a:pt x="6" y="45"/>
                    </a:lnTo>
                    <a:lnTo>
                      <a:pt x="203" y="35"/>
                    </a:lnTo>
                    <a:lnTo>
                      <a:pt x="203" y="35"/>
                    </a:lnTo>
                    <a:lnTo>
                      <a:pt x="203" y="59"/>
                    </a:lnTo>
                    <a:lnTo>
                      <a:pt x="203" y="59"/>
                    </a:lnTo>
                    <a:lnTo>
                      <a:pt x="6" y="65"/>
                    </a:lnTo>
                    <a:lnTo>
                      <a:pt x="6" y="65"/>
                    </a:lnTo>
                    <a:close/>
                    <a:moveTo>
                      <a:pt x="203" y="6"/>
                    </a:moveTo>
                    <a:lnTo>
                      <a:pt x="203" y="6"/>
                    </a:lnTo>
                    <a:lnTo>
                      <a:pt x="203" y="28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203" y="6"/>
                    </a:lnTo>
                    <a:lnTo>
                      <a:pt x="203" y="6"/>
                    </a:lnTo>
                    <a:close/>
                    <a:moveTo>
                      <a:pt x="207" y="1"/>
                    </a:moveTo>
                    <a:lnTo>
                      <a:pt x="207" y="1"/>
                    </a:lnTo>
                    <a:lnTo>
                      <a:pt x="206" y="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206" y="65"/>
                    </a:lnTo>
                    <a:lnTo>
                      <a:pt x="206" y="65"/>
                    </a:lnTo>
                    <a:lnTo>
                      <a:pt x="209" y="63"/>
                    </a:lnTo>
                    <a:lnTo>
                      <a:pt x="209" y="62"/>
                    </a:lnTo>
                    <a:lnTo>
                      <a:pt x="209" y="3"/>
                    </a:lnTo>
                    <a:lnTo>
                      <a:pt x="209" y="3"/>
                    </a:lnTo>
                    <a:lnTo>
                      <a:pt x="207" y="1"/>
                    </a:ln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9" name="Freeform 43"/>
              <p:cNvSpPr>
                <a:spLocks/>
              </p:cNvSpPr>
              <p:nvPr/>
            </p:nvSpPr>
            <p:spPr bwMode="auto">
              <a:xfrm>
                <a:off x="6752264" y="1444992"/>
                <a:ext cx="146834" cy="287372"/>
              </a:xfrm>
              <a:custGeom>
                <a:avLst/>
                <a:gdLst/>
                <a:ahLst/>
                <a:cxnLst>
                  <a:cxn ang="0">
                    <a:pos x="33" y="29"/>
                  </a:cxn>
                  <a:cxn ang="0">
                    <a:pos x="33" y="29"/>
                  </a:cxn>
                  <a:cxn ang="0">
                    <a:pos x="32" y="40"/>
                  </a:cxn>
                  <a:cxn ang="0">
                    <a:pos x="29" y="49"/>
                  </a:cxn>
                  <a:cxn ang="0">
                    <a:pos x="23" y="55"/>
                  </a:cxn>
                  <a:cxn ang="0">
                    <a:pos x="20" y="56"/>
                  </a:cxn>
                  <a:cxn ang="0">
                    <a:pos x="16" y="56"/>
                  </a:cxn>
                  <a:cxn ang="0">
                    <a:pos x="16" y="56"/>
                  </a:cxn>
                  <a:cxn ang="0">
                    <a:pos x="13" y="56"/>
                  </a:cxn>
                  <a:cxn ang="0">
                    <a:pos x="10" y="55"/>
                  </a:cxn>
                  <a:cxn ang="0">
                    <a:pos x="4" y="49"/>
                  </a:cxn>
                  <a:cxn ang="0">
                    <a:pos x="1" y="40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1" y="18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20" y="2"/>
                  </a:cxn>
                  <a:cxn ang="0">
                    <a:pos x="23" y="3"/>
                  </a:cxn>
                  <a:cxn ang="0">
                    <a:pos x="29" y="9"/>
                  </a:cxn>
                  <a:cxn ang="0">
                    <a:pos x="32" y="18"/>
                  </a:cxn>
                  <a:cxn ang="0">
                    <a:pos x="33" y="29"/>
                  </a:cxn>
                  <a:cxn ang="0">
                    <a:pos x="33" y="29"/>
                  </a:cxn>
                </a:cxnLst>
                <a:rect l="0" t="0" r="r" b="b"/>
                <a:pathLst>
                  <a:path w="33" h="56">
                    <a:moveTo>
                      <a:pt x="33" y="29"/>
                    </a:moveTo>
                    <a:lnTo>
                      <a:pt x="33" y="29"/>
                    </a:lnTo>
                    <a:lnTo>
                      <a:pt x="32" y="40"/>
                    </a:lnTo>
                    <a:lnTo>
                      <a:pt x="29" y="49"/>
                    </a:lnTo>
                    <a:lnTo>
                      <a:pt x="23" y="55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4" y="49"/>
                    </a:lnTo>
                    <a:lnTo>
                      <a:pt x="1" y="4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9" y="9"/>
                    </a:lnTo>
                    <a:lnTo>
                      <a:pt x="32" y="18"/>
                    </a:lnTo>
                    <a:lnTo>
                      <a:pt x="33" y="29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60" name="Freeform 44"/>
              <p:cNvSpPr>
                <a:spLocks/>
              </p:cNvSpPr>
              <p:nvPr/>
            </p:nvSpPr>
            <p:spPr bwMode="auto">
              <a:xfrm>
                <a:off x="6948040" y="1475782"/>
                <a:ext cx="57844" cy="118026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3" y="11"/>
                  </a:cxn>
                  <a:cxn ang="0">
                    <a:pos x="13" y="15"/>
                  </a:cxn>
                  <a:cxn ang="0">
                    <a:pos x="12" y="20"/>
                  </a:cxn>
                  <a:cxn ang="0">
                    <a:pos x="9" y="23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4" y="23"/>
                  </a:cxn>
                  <a:cxn ang="0">
                    <a:pos x="3" y="20"/>
                  </a:cxn>
                  <a:cxn ang="0">
                    <a:pos x="1" y="1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1" y="6"/>
                  </a:cxn>
                  <a:cxn ang="0">
                    <a:pos x="3" y="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2" y="3"/>
                  </a:cxn>
                  <a:cxn ang="0">
                    <a:pos x="13" y="6"/>
                  </a:cxn>
                  <a:cxn ang="0">
                    <a:pos x="13" y="11"/>
                  </a:cxn>
                  <a:cxn ang="0">
                    <a:pos x="13" y="11"/>
                  </a:cxn>
                </a:cxnLst>
                <a:rect l="0" t="0" r="r" b="b"/>
                <a:pathLst>
                  <a:path w="13" h="23">
                    <a:moveTo>
                      <a:pt x="13" y="11"/>
                    </a:moveTo>
                    <a:lnTo>
                      <a:pt x="13" y="11"/>
                    </a:lnTo>
                    <a:lnTo>
                      <a:pt x="13" y="15"/>
                    </a:lnTo>
                    <a:lnTo>
                      <a:pt x="12" y="20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3" y="20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3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61" name="Freeform 45"/>
              <p:cNvSpPr>
                <a:spLocks noEditPoints="1"/>
              </p:cNvSpPr>
              <p:nvPr/>
            </p:nvSpPr>
            <p:spPr bwMode="auto">
              <a:xfrm>
                <a:off x="5635446" y="3471989"/>
                <a:ext cx="347059" cy="425925"/>
              </a:xfrm>
              <a:custGeom>
                <a:avLst/>
                <a:gdLst/>
                <a:ahLst/>
                <a:cxnLst>
                  <a:cxn ang="0">
                    <a:pos x="12" y="42"/>
                  </a:cxn>
                  <a:cxn ang="0">
                    <a:pos x="15" y="30"/>
                  </a:cxn>
                  <a:cxn ang="0">
                    <a:pos x="21" y="21"/>
                  </a:cxn>
                  <a:cxn ang="0">
                    <a:pos x="28" y="15"/>
                  </a:cxn>
                  <a:cxn ang="0">
                    <a:pos x="39" y="12"/>
                  </a:cxn>
                  <a:cxn ang="0">
                    <a:pos x="45" y="14"/>
                  </a:cxn>
                  <a:cxn ang="0">
                    <a:pos x="54" y="18"/>
                  </a:cxn>
                  <a:cxn ang="0">
                    <a:pos x="62" y="26"/>
                  </a:cxn>
                  <a:cxn ang="0">
                    <a:pos x="66" y="36"/>
                  </a:cxn>
                  <a:cxn ang="0">
                    <a:pos x="66" y="42"/>
                  </a:cxn>
                  <a:cxn ang="0">
                    <a:pos x="65" y="53"/>
                  </a:cxn>
                  <a:cxn ang="0">
                    <a:pos x="59" y="62"/>
                  </a:cxn>
                  <a:cxn ang="0">
                    <a:pos x="50" y="70"/>
                  </a:cxn>
                  <a:cxn ang="0">
                    <a:pos x="39" y="71"/>
                  </a:cxn>
                  <a:cxn ang="0">
                    <a:pos x="34" y="71"/>
                  </a:cxn>
                  <a:cxn ang="0">
                    <a:pos x="24" y="67"/>
                  </a:cxn>
                  <a:cxn ang="0">
                    <a:pos x="16" y="58"/>
                  </a:cxn>
                  <a:cxn ang="0">
                    <a:pos x="13" y="48"/>
                  </a:cxn>
                  <a:cxn ang="0">
                    <a:pos x="12" y="42"/>
                  </a:cxn>
                  <a:cxn ang="0">
                    <a:pos x="0" y="42"/>
                  </a:cxn>
                  <a:cxn ang="0">
                    <a:pos x="3" y="58"/>
                  </a:cxn>
                  <a:cxn ang="0">
                    <a:pos x="12" y="71"/>
                  </a:cxn>
                  <a:cxn ang="0">
                    <a:pos x="24" y="80"/>
                  </a:cxn>
                  <a:cxn ang="0">
                    <a:pos x="39" y="83"/>
                  </a:cxn>
                  <a:cxn ang="0">
                    <a:pos x="47" y="82"/>
                  </a:cxn>
                  <a:cxn ang="0">
                    <a:pos x="62" y="76"/>
                  </a:cxn>
                  <a:cxn ang="0">
                    <a:pos x="72" y="65"/>
                  </a:cxn>
                  <a:cxn ang="0">
                    <a:pos x="77" y="50"/>
                  </a:cxn>
                  <a:cxn ang="0">
                    <a:pos x="78" y="42"/>
                  </a:cxn>
                  <a:cxn ang="0">
                    <a:pos x="75" y="26"/>
                  </a:cxn>
                  <a:cxn ang="0">
                    <a:pos x="66" y="12"/>
                  </a:cxn>
                  <a:cxn ang="0">
                    <a:pos x="54" y="3"/>
                  </a:cxn>
                  <a:cxn ang="0">
                    <a:pos x="39" y="0"/>
                  </a:cxn>
                  <a:cxn ang="0">
                    <a:pos x="31" y="2"/>
                  </a:cxn>
                  <a:cxn ang="0">
                    <a:pos x="18" y="8"/>
                  </a:cxn>
                  <a:cxn ang="0">
                    <a:pos x="7" y="18"/>
                  </a:cxn>
                  <a:cxn ang="0">
                    <a:pos x="1" y="33"/>
                  </a:cxn>
                  <a:cxn ang="0">
                    <a:pos x="0" y="42"/>
                  </a:cxn>
                </a:cxnLst>
                <a:rect l="0" t="0" r="r" b="b"/>
                <a:pathLst>
                  <a:path w="78" h="83">
                    <a:moveTo>
                      <a:pt x="12" y="42"/>
                    </a:moveTo>
                    <a:lnTo>
                      <a:pt x="12" y="42"/>
                    </a:lnTo>
                    <a:lnTo>
                      <a:pt x="13" y="36"/>
                    </a:lnTo>
                    <a:lnTo>
                      <a:pt x="15" y="30"/>
                    </a:lnTo>
                    <a:lnTo>
                      <a:pt x="16" y="26"/>
                    </a:lnTo>
                    <a:lnTo>
                      <a:pt x="21" y="21"/>
                    </a:lnTo>
                    <a:lnTo>
                      <a:pt x="24" y="18"/>
                    </a:lnTo>
                    <a:lnTo>
                      <a:pt x="28" y="15"/>
                    </a:lnTo>
                    <a:lnTo>
                      <a:pt x="34" y="14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5" y="14"/>
                    </a:lnTo>
                    <a:lnTo>
                      <a:pt x="50" y="15"/>
                    </a:lnTo>
                    <a:lnTo>
                      <a:pt x="54" y="18"/>
                    </a:lnTo>
                    <a:lnTo>
                      <a:pt x="59" y="21"/>
                    </a:lnTo>
                    <a:lnTo>
                      <a:pt x="62" y="26"/>
                    </a:lnTo>
                    <a:lnTo>
                      <a:pt x="65" y="30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8"/>
                    </a:lnTo>
                    <a:lnTo>
                      <a:pt x="65" y="53"/>
                    </a:lnTo>
                    <a:lnTo>
                      <a:pt x="62" y="58"/>
                    </a:lnTo>
                    <a:lnTo>
                      <a:pt x="59" y="62"/>
                    </a:lnTo>
                    <a:lnTo>
                      <a:pt x="54" y="67"/>
                    </a:lnTo>
                    <a:lnTo>
                      <a:pt x="50" y="70"/>
                    </a:lnTo>
                    <a:lnTo>
                      <a:pt x="45" y="71"/>
                    </a:lnTo>
                    <a:lnTo>
                      <a:pt x="39" y="71"/>
                    </a:lnTo>
                    <a:lnTo>
                      <a:pt x="39" y="71"/>
                    </a:lnTo>
                    <a:lnTo>
                      <a:pt x="34" y="71"/>
                    </a:lnTo>
                    <a:lnTo>
                      <a:pt x="28" y="70"/>
                    </a:lnTo>
                    <a:lnTo>
                      <a:pt x="24" y="67"/>
                    </a:lnTo>
                    <a:lnTo>
                      <a:pt x="21" y="62"/>
                    </a:lnTo>
                    <a:lnTo>
                      <a:pt x="16" y="58"/>
                    </a:lnTo>
                    <a:lnTo>
                      <a:pt x="15" y="53"/>
                    </a:lnTo>
                    <a:lnTo>
                      <a:pt x="13" y="48"/>
                    </a:lnTo>
                    <a:lnTo>
                      <a:pt x="12" y="42"/>
                    </a:lnTo>
                    <a:lnTo>
                      <a:pt x="12" y="42"/>
                    </a:lnTo>
                    <a:close/>
                    <a:moveTo>
                      <a:pt x="0" y="42"/>
                    </a:moveTo>
                    <a:lnTo>
                      <a:pt x="0" y="42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5"/>
                    </a:lnTo>
                    <a:lnTo>
                      <a:pt x="12" y="71"/>
                    </a:lnTo>
                    <a:lnTo>
                      <a:pt x="18" y="76"/>
                    </a:lnTo>
                    <a:lnTo>
                      <a:pt x="24" y="80"/>
                    </a:lnTo>
                    <a:lnTo>
                      <a:pt x="31" y="82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47" y="82"/>
                    </a:lnTo>
                    <a:lnTo>
                      <a:pt x="54" y="80"/>
                    </a:lnTo>
                    <a:lnTo>
                      <a:pt x="62" y="76"/>
                    </a:lnTo>
                    <a:lnTo>
                      <a:pt x="66" y="71"/>
                    </a:lnTo>
                    <a:lnTo>
                      <a:pt x="72" y="65"/>
                    </a:lnTo>
                    <a:lnTo>
                      <a:pt x="75" y="58"/>
                    </a:lnTo>
                    <a:lnTo>
                      <a:pt x="77" y="50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7" y="33"/>
                    </a:lnTo>
                    <a:lnTo>
                      <a:pt x="75" y="26"/>
                    </a:lnTo>
                    <a:lnTo>
                      <a:pt x="72" y="18"/>
                    </a:lnTo>
                    <a:lnTo>
                      <a:pt x="66" y="12"/>
                    </a:lnTo>
                    <a:lnTo>
                      <a:pt x="62" y="8"/>
                    </a:lnTo>
                    <a:lnTo>
                      <a:pt x="54" y="3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4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6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304" name="Group 4261"/>
            <p:cNvGrpSpPr/>
            <p:nvPr/>
          </p:nvGrpSpPr>
          <p:grpSpPr>
            <a:xfrm>
              <a:off x="5638800" y="1905000"/>
              <a:ext cx="1143000" cy="76200"/>
              <a:chOff x="5562600" y="3733800"/>
              <a:chExt cx="1676400" cy="152400"/>
            </a:xfrm>
          </p:grpSpPr>
          <p:cxnSp>
            <p:nvCxnSpPr>
              <p:cNvPr id="4263" name="Straight Connector 4262"/>
              <p:cNvCxnSpPr/>
              <p:nvPr/>
            </p:nvCxnSpPr>
            <p:spPr>
              <a:xfrm rot="10800000">
                <a:off x="5562600" y="3733800"/>
                <a:ext cx="16764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00"/>
                </a:solidFill>
                <a:prstDash val="solid"/>
                <a:tailEnd type="triangle"/>
              </a:ln>
              <a:effectLst/>
            </p:spPr>
          </p:cxnSp>
          <p:cxnSp>
            <p:nvCxnSpPr>
              <p:cNvPr id="4264" name="Straight Connector 4263"/>
              <p:cNvCxnSpPr/>
              <p:nvPr/>
            </p:nvCxnSpPr>
            <p:spPr>
              <a:xfrm rot="10800000" flipH="1">
                <a:off x="5562600" y="3886200"/>
                <a:ext cx="167640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FF0000"/>
                </a:solidFill>
                <a:prstDash val="solid"/>
                <a:tailEnd type="triangle"/>
              </a:ln>
              <a:effectLst/>
            </p:spPr>
          </p:cxnSp>
        </p:grpSp>
        <p:sp>
          <p:nvSpPr>
            <p:cNvPr id="4265" name="TextBox 1062"/>
            <p:cNvSpPr txBox="1"/>
            <p:nvPr/>
          </p:nvSpPr>
          <p:spPr>
            <a:xfrm>
              <a:off x="5791200" y="1524000"/>
              <a:ext cx="609600" cy="3735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000" dirty="0" smtClean="0">
                  <a:solidFill>
                    <a:srgbClr val="FF0000"/>
                  </a:solidFill>
                  <a:latin typeface="Arial Narrow" pitchFamily="34" charset="0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000" dirty="0" smtClean="0">
                  <a:solidFill>
                    <a:srgbClr val="FF0000"/>
                  </a:solidFill>
                  <a:latin typeface="Arial Narrow" pitchFamily="34" charset="0"/>
                </a:rPr>
                <a:t> / Validation </a:t>
              </a:r>
            </a:p>
            <a:p>
              <a:pPr>
                <a:lnSpc>
                  <a:spcPct val="80000"/>
                </a:lnSpc>
              </a:pPr>
              <a:r>
                <a:rPr lang="en-US" sz="1000" dirty="0" smtClean="0">
                  <a:solidFill>
                    <a:srgbClr val="FF0000"/>
                  </a:solidFill>
                  <a:latin typeface="Arial Narrow" pitchFamily="34" charset="0"/>
                </a:rPr>
                <a:t>/ Geo-location</a:t>
              </a:r>
            </a:p>
            <a:p>
              <a:pPr>
                <a:lnSpc>
                  <a:spcPct val="80000"/>
                </a:lnSpc>
              </a:pPr>
              <a:r>
                <a:rPr lang="en-US" sz="1000" dirty="0" smtClean="0">
                  <a:solidFill>
                    <a:srgbClr val="FF0000"/>
                  </a:solidFill>
                  <a:latin typeface="Arial Narrow" pitchFamily="34" charset="0"/>
                </a:rPr>
                <a:t>/ Statistics</a:t>
              </a:r>
              <a:endParaRPr lang="en-US" sz="1000" dirty="0">
                <a:solidFill>
                  <a:srgbClr val="FF0000"/>
                </a:solidFill>
                <a:latin typeface="Arial Narrow" pitchFamily="34" charset="0"/>
              </a:endParaRPr>
            </a:p>
          </p:txBody>
        </p:sp>
        <p:sp>
          <p:nvSpPr>
            <p:cNvPr id="4266" name="Freeform 4265"/>
            <p:cNvSpPr/>
            <p:nvPr/>
          </p:nvSpPr>
          <p:spPr>
            <a:xfrm flipV="1">
              <a:off x="7022861" y="2133600"/>
              <a:ext cx="520939" cy="184776"/>
            </a:xfrm>
            <a:custGeom>
              <a:avLst/>
              <a:gdLst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519266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735494 h 1985865"/>
                <a:gd name="connsiteX1" fmla="*/ 1203649 w 3601617"/>
                <a:gd name="connsiteY1" fmla="*/ 345233 h 1985865"/>
                <a:gd name="connsiteX2" fmla="*/ 2461727 w 3601617"/>
                <a:gd name="connsiteY2" fmla="*/ 1903445 h 1985865"/>
                <a:gd name="connsiteX3" fmla="*/ 3601617 w 3601617"/>
                <a:gd name="connsiteY3" fmla="*/ 335902 h 1985865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15143 h 1602965"/>
                <a:gd name="connsiteX1" fmla="*/ 685800 w 3654490"/>
                <a:gd name="connsiteY1" fmla="*/ 212531 h 1602965"/>
                <a:gd name="connsiteX2" fmla="*/ 2514600 w 3654490"/>
                <a:gd name="connsiteY2" fmla="*/ 1567543 h 1602965"/>
                <a:gd name="connsiteX3" fmla="*/ 3654490 w 3654490"/>
                <a:gd name="connsiteY3" fmla="*/ 0 h 1602965"/>
                <a:gd name="connsiteX0" fmla="*/ 266700 w 3921190"/>
                <a:gd name="connsiteY0" fmla="*/ 1415143 h 1602965"/>
                <a:gd name="connsiteX1" fmla="*/ 419100 w 3921190"/>
                <a:gd name="connsiteY1" fmla="*/ 212531 h 1602965"/>
                <a:gd name="connsiteX2" fmla="*/ 2781300 w 3921190"/>
                <a:gd name="connsiteY2" fmla="*/ 1567543 h 1602965"/>
                <a:gd name="connsiteX3" fmla="*/ 3921190 w 3921190"/>
                <a:gd name="connsiteY3" fmla="*/ 0 h 1602965"/>
                <a:gd name="connsiteX0" fmla="*/ 317241 w 3971731"/>
                <a:gd name="connsiteY0" fmla="*/ 1415143 h 1602965"/>
                <a:gd name="connsiteX1" fmla="*/ 469641 w 3971731"/>
                <a:gd name="connsiteY1" fmla="*/ 212531 h 1602965"/>
                <a:gd name="connsiteX2" fmla="*/ 2831841 w 3971731"/>
                <a:gd name="connsiteY2" fmla="*/ 1567543 h 1602965"/>
                <a:gd name="connsiteX3" fmla="*/ 3971731 w 3971731"/>
                <a:gd name="connsiteY3" fmla="*/ 0 h 1602965"/>
                <a:gd name="connsiteX0" fmla="*/ 317241 w 3971731"/>
                <a:gd name="connsiteY0" fmla="*/ 1415143 h 1590265"/>
                <a:gd name="connsiteX1" fmla="*/ 774442 w 3971731"/>
                <a:gd name="connsiteY1" fmla="*/ 136331 h 1590265"/>
                <a:gd name="connsiteX2" fmla="*/ 2831841 w 3971731"/>
                <a:gd name="connsiteY2" fmla="*/ 1567543 h 1590265"/>
                <a:gd name="connsiteX3" fmla="*/ 3971731 w 3971731"/>
                <a:gd name="connsiteY3" fmla="*/ 0 h 1590265"/>
                <a:gd name="connsiteX0" fmla="*/ 317241 w 3971731"/>
                <a:gd name="connsiteY0" fmla="*/ 1415143 h 1987853"/>
                <a:gd name="connsiteX1" fmla="*/ 774442 w 3971731"/>
                <a:gd name="connsiteY1" fmla="*/ 136331 h 1987853"/>
                <a:gd name="connsiteX2" fmla="*/ 2831842 w 3971731"/>
                <a:gd name="connsiteY2" fmla="*/ 1965131 h 1987853"/>
                <a:gd name="connsiteX3" fmla="*/ 3971731 w 3971731"/>
                <a:gd name="connsiteY3" fmla="*/ 0 h 1987853"/>
                <a:gd name="connsiteX0" fmla="*/ 317241 w 3289042"/>
                <a:gd name="connsiteY0" fmla="*/ 1370477 h 2098265"/>
                <a:gd name="connsiteX1" fmla="*/ 774442 w 3289042"/>
                <a:gd name="connsiteY1" fmla="*/ 91665 h 2098265"/>
                <a:gd name="connsiteX2" fmla="*/ 2831842 w 3289042"/>
                <a:gd name="connsiteY2" fmla="*/ 1920465 h 2098265"/>
                <a:gd name="connsiteX3" fmla="*/ 3289042 w 3289042"/>
                <a:gd name="connsiteY3" fmla="*/ 1158465 h 2098265"/>
                <a:gd name="connsiteX0" fmla="*/ 317241 w 3289042"/>
                <a:gd name="connsiteY0" fmla="*/ 1294277 h 1604779"/>
                <a:gd name="connsiteX1" fmla="*/ 774442 w 3289042"/>
                <a:gd name="connsiteY1" fmla="*/ 15465 h 1604779"/>
                <a:gd name="connsiteX2" fmla="*/ 2603242 w 3289042"/>
                <a:gd name="connsiteY2" fmla="*/ 1387065 h 1604779"/>
                <a:gd name="connsiteX3" fmla="*/ 3289042 w 3289042"/>
                <a:gd name="connsiteY3" fmla="*/ 1082265 h 1604779"/>
                <a:gd name="connsiteX0" fmla="*/ 317241 w 3289042"/>
                <a:gd name="connsiteY0" fmla="*/ 1370477 h 1680979"/>
                <a:gd name="connsiteX1" fmla="*/ 850642 w 3289042"/>
                <a:gd name="connsiteY1" fmla="*/ 15465 h 1680979"/>
                <a:gd name="connsiteX2" fmla="*/ 2603242 w 3289042"/>
                <a:gd name="connsiteY2" fmla="*/ 1463265 h 1680979"/>
                <a:gd name="connsiteX3" fmla="*/ 3289042 w 3289042"/>
                <a:gd name="connsiteY3" fmla="*/ 1158465 h 1680979"/>
                <a:gd name="connsiteX0" fmla="*/ 317241 w 3289042"/>
                <a:gd name="connsiteY0" fmla="*/ 1408577 h 1920465"/>
                <a:gd name="connsiteX1" fmla="*/ 850642 w 3289042"/>
                <a:gd name="connsiteY1" fmla="*/ 53565 h 1920465"/>
                <a:gd name="connsiteX2" fmla="*/ 2679442 w 3289042"/>
                <a:gd name="connsiteY2" fmla="*/ 1729965 h 1920465"/>
                <a:gd name="connsiteX3" fmla="*/ 3289042 w 3289042"/>
                <a:gd name="connsiteY3" fmla="*/ 1196565 h 1920465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332376 h 1653764"/>
                <a:gd name="connsiteX1" fmla="*/ 850642 w 3365242"/>
                <a:gd name="connsiteY1" fmla="*/ 53565 h 1653764"/>
                <a:gd name="connsiteX2" fmla="*/ 2679442 w 3365242"/>
                <a:gd name="connsiteY2" fmla="*/ 1653764 h 1653764"/>
                <a:gd name="connsiteX3" fmla="*/ 3365242 w 3365242"/>
                <a:gd name="connsiteY3" fmla="*/ 1120365 h 16537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768323"/>
                <a:gd name="connsiteX1" fmla="*/ 850642 w 3365242"/>
                <a:gd name="connsiteY1" fmla="*/ 66265 h 1768323"/>
                <a:gd name="connsiteX2" fmla="*/ 2831842 w 3365242"/>
                <a:gd name="connsiteY2" fmla="*/ 1742664 h 1768323"/>
                <a:gd name="connsiteX3" fmla="*/ 3365242 w 3365242"/>
                <a:gd name="connsiteY3" fmla="*/ 1133065 h 1768323"/>
                <a:gd name="connsiteX0" fmla="*/ 800878 w 3848879"/>
                <a:gd name="connsiteY0" fmla="*/ 1345076 h 1768323"/>
                <a:gd name="connsiteX1" fmla="*/ 1334279 w 3848879"/>
                <a:gd name="connsiteY1" fmla="*/ 66265 h 1768323"/>
                <a:gd name="connsiteX2" fmla="*/ 3315479 w 3848879"/>
                <a:gd name="connsiteY2" fmla="*/ 1742664 h 1768323"/>
                <a:gd name="connsiteX3" fmla="*/ 3848879 w 3848879"/>
                <a:gd name="connsiteY3" fmla="*/ 1133065 h 1768323"/>
                <a:gd name="connsiteX0" fmla="*/ 800878 w 3848879"/>
                <a:gd name="connsiteY0" fmla="*/ 1268876 h 1692123"/>
                <a:gd name="connsiteX1" fmla="*/ 1486680 w 3848879"/>
                <a:gd name="connsiteY1" fmla="*/ 66265 h 1692123"/>
                <a:gd name="connsiteX2" fmla="*/ 3315479 w 3848879"/>
                <a:gd name="connsiteY2" fmla="*/ 1666464 h 1692123"/>
                <a:gd name="connsiteX3" fmla="*/ 3848879 w 3848879"/>
                <a:gd name="connsiteY3" fmla="*/ 1056865 h 1692123"/>
                <a:gd name="connsiteX0" fmla="*/ 800878 w 3848879"/>
                <a:gd name="connsiteY0" fmla="*/ 1202611 h 1625858"/>
                <a:gd name="connsiteX1" fmla="*/ 1486680 w 3848879"/>
                <a:gd name="connsiteY1" fmla="*/ 0 h 1625858"/>
                <a:gd name="connsiteX2" fmla="*/ 3315479 w 3848879"/>
                <a:gd name="connsiteY2" fmla="*/ 1600199 h 1625858"/>
                <a:gd name="connsiteX3" fmla="*/ 3848879 w 3848879"/>
                <a:gd name="connsiteY3" fmla="*/ 990600 h 1625858"/>
                <a:gd name="connsiteX0" fmla="*/ 800878 w 3848879"/>
                <a:gd name="connsiteY0" fmla="*/ 1413154 h 1836401"/>
                <a:gd name="connsiteX1" fmla="*/ 1486680 w 3848879"/>
                <a:gd name="connsiteY1" fmla="*/ 210543 h 1836401"/>
                <a:gd name="connsiteX2" fmla="*/ 3315479 w 3848879"/>
                <a:gd name="connsiteY2" fmla="*/ 1810742 h 1836401"/>
                <a:gd name="connsiteX3" fmla="*/ 3848879 w 3848879"/>
                <a:gd name="connsiteY3" fmla="*/ 1201143 h 1836401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3315479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848879"/>
                <a:gd name="connsiteY0" fmla="*/ 1489354 h 1912602"/>
                <a:gd name="connsiteX1" fmla="*/ 1410480 w 3848879"/>
                <a:gd name="connsiteY1" fmla="*/ 210543 h 1912602"/>
                <a:gd name="connsiteX2" fmla="*/ 3239280 w 3848879"/>
                <a:gd name="connsiteY2" fmla="*/ 1886943 h 1912602"/>
                <a:gd name="connsiteX3" fmla="*/ 3848879 w 3848879"/>
                <a:gd name="connsiteY3" fmla="*/ 1277343 h 1912602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2858280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544080"/>
                <a:gd name="connsiteY0" fmla="*/ 1489354 h 1912601"/>
                <a:gd name="connsiteX1" fmla="*/ 1410480 w 3544080"/>
                <a:gd name="connsiteY1" fmla="*/ 210543 h 1912601"/>
                <a:gd name="connsiteX2" fmla="*/ 2858280 w 3544080"/>
                <a:gd name="connsiteY2" fmla="*/ 1886942 h 1912601"/>
                <a:gd name="connsiteX3" fmla="*/ 3544080 w 3544080"/>
                <a:gd name="connsiteY3" fmla="*/ 1277343 h 1912601"/>
                <a:gd name="connsiteX0" fmla="*/ 800878 w 3544080"/>
                <a:gd name="connsiteY0" fmla="*/ 1349654 h 1772901"/>
                <a:gd name="connsiteX1" fmla="*/ 1410480 w 3544080"/>
                <a:gd name="connsiteY1" fmla="*/ 70843 h 1772901"/>
                <a:gd name="connsiteX2" fmla="*/ 2858280 w 3544080"/>
                <a:gd name="connsiteY2" fmla="*/ 1747242 h 1772901"/>
                <a:gd name="connsiteX3" fmla="*/ 3544080 w 3544080"/>
                <a:gd name="connsiteY3" fmla="*/ 1137643 h 1772901"/>
                <a:gd name="connsiteX0" fmla="*/ 800878 w 3544080"/>
                <a:gd name="connsiteY0" fmla="*/ 1349654 h 1772902"/>
                <a:gd name="connsiteX1" fmla="*/ 1410480 w 3544080"/>
                <a:gd name="connsiteY1" fmla="*/ 70843 h 1772902"/>
                <a:gd name="connsiteX2" fmla="*/ 3010680 w 3544080"/>
                <a:gd name="connsiteY2" fmla="*/ 1747243 h 1772902"/>
                <a:gd name="connsiteX3" fmla="*/ 3544080 w 3544080"/>
                <a:gd name="connsiteY3" fmla="*/ 1137643 h 1772902"/>
                <a:gd name="connsiteX0" fmla="*/ 800878 w 3544080"/>
                <a:gd name="connsiteY0" fmla="*/ 1349654 h 1749576"/>
                <a:gd name="connsiteX1" fmla="*/ 1410480 w 3544080"/>
                <a:gd name="connsiteY1" fmla="*/ 70843 h 1749576"/>
                <a:gd name="connsiteX2" fmla="*/ 3010680 w 3544080"/>
                <a:gd name="connsiteY2" fmla="*/ 1747243 h 1749576"/>
                <a:gd name="connsiteX3" fmla="*/ 3544080 w 3544080"/>
                <a:gd name="connsiteY3" fmla="*/ 1137643 h 1749576"/>
                <a:gd name="connsiteX0" fmla="*/ 2655078 w 5398280"/>
                <a:gd name="connsiteY0" fmla="*/ 1349654 h 1749576"/>
                <a:gd name="connsiteX1" fmla="*/ 101600 w 5398280"/>
                <a:gd name="connsiteY1" fmla="*/ 1066800 h 1749576"/>
                <a:gd name="connsiteX2" fmla="*/ 3264680 w 5398280"/>
                <a:gd name="connsiteY2" fmla="*/ 70843 h 1749576"/>
                <a:gd name="connsiteX3" fmla="*/ 4864880 w 5398280"/>
                <a:gd name="connsiteY3" fmla="*/ 1747243 h 1749576"/>
                <a:gd name="connsiteX4" fmla="*/ 5398280 w 5398280"/>
                <a:gd name="connsiteY4" fmla="*/ 1137643 h 1749576"/>
                <a:gd name="connsiteX0" fmla="*/ 971680 w 5734960"/>
                <a:gd name="connsiteY0" fmla="*/ 1371600 h 1749576"/>
                <a:gd name="connsiteX1" fmla="*/ 438280 w 5734960"/>
                <a:gd name="connsiteY1" fmla="*/ 1066800 h 1749576"/>
                <a:gd name="connsiteX2" fmla="*/ 3601360 w 5734960"/>
                <a:gd name="connsiteY2" fmla="*/ 70843 h 1749576"/>
                <a:gd name="connsiteX3" fmla="*/ 5201560 w 5734960"/>
                <a:gd name="connsiteY3" fmla="*/ 1747243 h 1749576"/>
                <a:gd name="connsiteX4" fmla="*/ 5734960 w 5734960"/>
                <a:gd name="connsiteY4" fmla="*/ 1137643 h 1749576"/>
                <a:gd name="connsiteX0" fmla="*/ 1124080 w 5887360"/>
                <a:gd name="connsiteY0" fmla="*/ 1371600 h 1749576"/>
                <a:gd name="connsiteX1" fmla="*/ 438280 w 5887360"/>
                <a:gd name="connsiteY1" fmla="*/ 762000 h 1749576"/>
                <a:gd name="connsiteX2" fmla="*/ 3753760 w 5887360"/>
                <a:gd name="connsiteY2" fmla="*/ 70843 h 1749576"/>
                <a:gd name="connsiteX3" fmla="*/ 5353960 w 5887360"/>
                <a:gd name="connsiteY3" fmla="*/ 1747243 h 1749576"/>
                <a:gd name="connsiteX4" fmla="*/ 5887360 w 5887360"/>
                <a:gd name="connsiteY4" fmla="*/ 1137643 h 1749576"/>
                <a:gd name="connsiteX0" fmla="*/ 711200 w 5474480"/>
                <a:gd name="connsiteY0" fmla="*/ 1137643 h 1515619"/>
                <a:gd name="connsiteX1" fmla="*/ 25400 w 5474480"/>
                <a:gd name="connsiteY1" fmla="*/ 528043 h 1515619"/>
                <a:gd name="connsiteX2" fmla="*/ 863600 w 5474480"/>
                <a:gd name="connsiteY2" fmla="*/ 70843 h 1515619"/>
                <a:gd name="connsiteX3" fmla="*/ 4941080 w 5474480"/>
                <a:gd name="connsiteY3" fmla="*/ 1513286 h 1515619"/>
                <a:gd name="connsiteX4" fmla="*/ 5474480 w 5474480"/>
                <a:gd name="connsiteY4" fmla="*/ 903686 h 1515619"/>
                <a:gd name="connsiteX0" fmla="*/ 863600 w 5626880"/>
                <a:gd name="connsiteY0" fmla="*/ 1137643 h 1515619"/>
                <a:gd name="connsiteX1" fmla="*/ 25400 w 5626880"/>
                <a:gd name="connsiteY1" fmla="*/ 680443 h 1515619"/>
                <a:gd name="connsiteX2" fmla="*/ 1016000 w 5626880"/>
                <a:gd name="connsiteY2" fmla="*/ 70843 h 1515619"/>
                <a:gd name="connsiteX3" fmla="*/ 5093480 w 5626880"/>
                <a:gd name="connsiteY3" fmla="*/ 1513286 h 1515619"/>
                <a:gd name="connsiteX4" fmla="*/ 5626880 w 5626880"/>
                <a:gd name="connsiteY4" fmla="*/ 903686 h 1515619"/>
                <a:gd name="connsiteX0" fmla="*/ 838200 w 5601480"/>
                <a:gd name="connsiteY0" fmla="*/ 1137643 h 1515619"/>
                <a:gd name="connsiteX1" fmla="*/ 0 w 5601480"/>
                <a:gd name="connsiteY1" fmla="*/ 680443 h 1515619"/>
                <a:gd name="connsiteX2" fmla="*/ 990600 w 5601480"/>
                <a:gd name="connsiteY2" fmla="*/ 70843 h 1515619"/>
                <a:gd name="connsiteX3" fmla="*/ 5068080 w 5601480"/>
                <a:gd name="connsiteY3" fmla="*/ 1513286 h 1515619"/>
                <a:gd name="connsiteX4" fmla="*/ 5601480 w 5601480"/>
                <a:gd name="connsiteY4" fmla="*/ 903686 h 1515619"/>
                <a:gd name="connsiteX0" fmla="*/ 838200 w 5601480"/>
                <a:gd name="connsiteY0" fmla="*/ 1137643 h 1228702"/>
                <a:gd name="connsiteX1" fmla="*/ 0 w 5601480"/>
                <a:gd name="connsiteY1" fmla="*/ 680443 h 1228702"/>
                <a:gd name="connsiteX2" fmla="*/ 990600 w 5601480"/>
                <a:gd name="connsiteY2" fmla="*/ 70843 h 1228702"/>
                <a:gd name="connsiteX3" fmla="*/ 2590800 w 5601480"/>
                <a:gd name="connsiteY3" fmla="*/ 147043 h 1228702"/>
                <a:gd name="connsiteX4" fmla="*/ 5601480 w 5601480"/>
                <a:gd name="connsiteY4" fmla="*/ 903686 h 1228702"/>
                <a:gd name="connsiteX0" fmla="*/ 838200 w 2590800"/>
                <a:gd name="connsiteY0" fmla="*/ 1137643 h 1169970"/>
                <a:gd name="connsiteX1" fmla="*/ 0 w 2590800"/>
                <a:gd name="connsiteY1" fmla="*/ 680443 h 1169970"/>
                <a:gd name="connsiteX2" fmla="*/ 990600 w 2590800"/>
                <a:gd name="connsiteY2" fmla="*/ 70843 h 1169970"/>
                <a:gd name="connsiteX3" fmla="*/ 2590800 w 2590800"/>
                <a:gd name="connsiteY3" fmla="*/ 147043 h 1169970"/>
                <a:gd name="connsiteX0" fmla="*/ 838200 w 3276600"/>
                <a:gd name="connsiteY0" fmla="*/ 1143000 h 1175327"/>
                <a:gd name="connsiteX1" fmla="*/ 0 w 3276600"/>
                <a:gd name="connsiteY1" fmla="*/ 685800 h 1175327"/>
                <a:gd name="connsiteX2" fmla="*/ 990600 w 3276600"/>
                <a:gd name="connsiteY2" fmla="*/ 76200 h 1175327"/>
                <a:gd name="connsiteX3" fmla="*/ 3276600 w 3276600"/>
                <a:gd name="connsiteY3" fmla="*/ 0 h 1175327"/>
                <a:gd name="connsiteX0" fmla="*/ 838200 w 3276600"/>
                <a:gd name="connsiteY0" fmla="*/ 1143000 h 1175327"/>
                <a:gd name="connsiteX1" fmla="*/ 0 w 3276600"/>
                <a:gd name="connsiteY1" fmla="*/ 685800 h 1175327"/>
                <a:gd name="connsiteX2" fmla="*/ 990600 w 3276600"/>
                <a:gd name="connsiteY2" fmla="*/ 76200 h 1175327"/>
                <a:gd name="connsiteX3" fmla="*/ 3276600 w 3276600"/>
                <a:gd name="connsiteY3" fmla="*/ 0 h 1175327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914400 w 3200400"/>
                <a:gd name="connsiteY2" fmla="*/ 76200 h 1143000"/>
                <a:gd name="connsiteX3" fmla="*/ 3200400 w 3200400"/>
                <a:gd name="connsiteY3" fmla="*/ 0 h 1143000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762000 w 3200400"/>
                <a:gd name="connsiteY2" fmla="*/ 76201 h 1143000"/>
                <a:gd name="connsiteX3" fmla="*/ 3200400 w 3200400"/>
                <a:gd name="connsiteY3" fmla="*/ 0 h 1143000"/>
                <a:gd name="connsiteX0" fmla="*/ 762000 w 3200400"/>
                <a:gd name="connsiteY0" fmla="*/ 1143000 h 1143000"/>
                <a:gd name="connsiteX1" fmla="*/ 0 w 3200400"/>
                <a:gd name="connsiteY1" fmla="*/ 609601 h 1143000"/>
                <a:gd name="connsiteX2" fmla="*/ 1066800 w 3200400"/>
                <a:gd name="connsiteY2" fmla="*/ 152401 h 1143000"/>
                <a:gd name="connsiteX3" fmla="*/ 3200400 w 3200400"/>
                <a:gd name="connsiteY3" fmla="*/ 0 h 1143000"/>
                <a:gd name="connsiteX0" fmla="*/ 685800 w 3124200"/>
                <a:gd name="connsiteY0" fmla="*/ 1143000 h 1143000"/>
                <a:gd name="connsiteX1" fmla="*/ 0 w 3124200"/>
                <a:gd name="connsiteY1" fmla="*/ 609601 h 1143000"/>
                <a:gd name="connsiteX2" fmla="*/ 990600 w 3124200"/>
                <a:gd name="connsiteY2" fmla="*/ 152401 h 1143000"/>
                <a:gd name="connsiteX3" fmla="*/ 3124200 w 3124200"/>
                <a:gd name="connsiteY3" fmla="*/ 0 h 1143000"/>
                <a:gd name="connsiteX0" fmla="*/ 685800 w 3124200"/>
                <a:gd name="connsiteY0" fmla="*/ 1143000 h 1143000"/>
                <a:gd name="connsiteX1" fmla="*/ 0 w 3124200"/>
                <a:gd name="connsiteY1" fmla="*/ 609601 h 1143000"/>
                <a:gd name="connsiteX2" fmla="*/ 1143000 w 3124200"/>
                <a:gd name="connsiteY2" fmla="*/ 152401 h 1143000"/>
                <a:gd name="connsiteX3" fmla="*/ 3124200 w 3124200"/>
                <a:gd name="connsiteY3" fmla="*/ 0 h 1143000"/>
                <a:gd name="connsiteX0" fmla="*/ 685800 w 3124200"/>
                <a:gd name="connsiteY0" fmla="*/ 1143000 h 1175328"/>
                <a:gd name="connsiteX1" fmla="*/ 0 w 3124200"/>
                <a:gd name="connsiteY1" fmla="*/ 685801 h 1175328"/>
                <a:gd name="connsiteX2" fmla="*/ 1143000 w 3124200"/>
                <a:gd name="connsiteY2" fmla="*/ 152401 h 1175328"/>
                <a:gd name="connsiteX3" fmla="*/ 3124200 w 3124200"/>
                <a:gd name="connsiteY3" fmla="*/ 0 h 1175328"/>
                <a:gd name="connsiteX0" fmla="*/ 685800 w 3124200"/>
                <a:gd name="connsiteY0" fmla="*/ 1143000 h 1175328"/>
                <a:gd name="connsiteX1" fmla="*/ 0 w 3124200"/>
                <a:gd name="connsiteY1" fmla="*/ 685801 h 1175328"/>
                <a:gd name="connsiteX2" fmla="*/ 1143000 w 3124200"/>
                <a:gd name="connsiteY2" fmla="*/ 152401 h 1175328"/>
                <a:gd name="connsiteX3" fmla="*/ 3124200 w 3124200"/>
                <a:gd name="connsiteY3" fmla="*/ 0 h 1175328"/>
                <a:gd name="connsiteX0" fmla="*/ 767821 w 3206221"/>
                <a:gd name="connsiteY0" fmla="*/ 1143000 h 1251528"/>
                <a:gd name="connsiteX1" fmla="*/ 1296988 w 3206221"/>
                <a:gd name="connsiteY1" fmla="*/ 1175328 h 1251528"/>
                <a:gd name="connsiteX2" fmla="*/ 82021 w 3206221"/>
                <a:gd name="connsiteY2" fmla="*/ 685801 h 1251528"/>
                <a:gd name="connsiteX3" fmla="*/ 1225021 w 3206221"/>
                <a:gd name="connsiteY3" fmla="*/ 152401 h 1251528"/>
                <a:gd name="connsiteX4" fmla="*/ 3206221 w 3206221"/>
                <a:gd name="connsiteY4" fmla="*/ 0 h 1251528"/>
                <a:gd name="connsiteX0" fmla="*/ 1296988 w 3206221"/>
                <a:gd name="connsiteY0" fmla="*/ 1175328 h 1175328"/>
                <a:gd name="connsiteX1" fmla="*/ 82021 w 3206221"/>
                <a:gd name="connsiteY1" fmla="*/ 685801 h 1175328"/>
                <a:gd name="connsiteX2" fmla="*/ 1225021 w 3206221"/>
                <a:gd name="connsiteY2" fmla="*/ 152401 h 1175328"/>
                <a:gd name="connsiteX3" fmla="*/ 3206221 w 3206221"/>
                <a:gd name="connsiteY3" fmla="*/ 0 h 1175328"/>
                <a:gd name="connsiteX0" fmla="*/ 1470556 w 3206221"/>
                <a:gd name="connsiteY0" fmla="*/ 1175328 h 1175328"/>
                <a:gd name="connsiteX1" fmla="*/ 82021 w 3206221"/>
                <a:gd name="connsiteY1" fmla="*/ 685801 h 1175328"/>
                <a:gd name="connsiteX2" fmla="*/ 1225021 w 3206221"/>
                <a:gd name="connsiteY2" fmla="*/ 152401 h 1175328"/>
                <a:gd name="connsiteX3" fmla="*/ 3206221 w 3206221"/>
                <a:gd name="connsiteY3" fmla="*/ 0 h 1175328"/>
                <a:gd name="connsiteX0" fmla="*/ 668805 w 2404470"/>
                <a:gd name="connsiteY0" fmla="*/ 1175328 h 1175328"/>
                <a:gd name="connsiteX1" fmla="*/ 321672 w 2404470"/>
                <a:gd name="connsiteY1" fmla="*/ 644016 h 1175328"/>
                <a:gd name="connsiteX2" fmla="*/ 423270 w 2404470"/>
                <a:gd name="connsiteY2" fmla="*/ 152401 h 1175328"/>
                <a:gd name="connsiteX3" fmla="*/ 2404470 w 2404470"/>
                <a:gd name="connsiteY3" fmla="*/ 0 h 1175328"/>
                <a:gd name="connsiteX0" fmla="*/ 429153 w 2164818"/>
                <a:gd name="connsiteY0" fmla="*/ 1175328 h 1175328"/>
                <a:gd name="connsiteX1" fmla="*/ 82020 w 2164818"/>
                <a:gd name="connsiteY1" fmla="*/ 644016 h 1175328"/>
                <a:gd name="connsiteX2" fmla="*/ 949854 w 2164818"/>
                <a:gd name="connsiteY2" fmla="*/ 112705 h 1175328"/>
                <a:gd name="connsiteX3" fmla="*/ 2164818 w 2164818"/>
                <a:gd name="connsiteY3" fmla="*/ 0 h 1175328"/>
                <a:gd name="connsiteX0" fmla="*/ 240573 w 1976238"/>
                <a:gd name="connsiteY0" fmla="*/ 1175328 h 1175328"/>
                <a:gd name="connsiteX1" fmla="*/ 82022 w 1976238"/>
                <a:gd name="connsiteY1" fmla="*/ 378361 h 1175328"/>
                <a:gd name="connsiteX2" fmla="*/ 761274 w 1976238"/>
                <a:gd name="connsiteY2" fmla="*/ 112705 h 1175328"/>
                <a:gd name="connsiteX3" fmla="*/ 1976238 w 1976238"/>
                <a:gd name="connsiteY3" fmla="*/ 0 h 1175328"/>
                <a:gd name="connsiteX0" fmla="*/ 240573 w 1976238"/>
                <a:gd name="connsiteY0" fmla="*/ 1175328 h 1175328"/>
                <a:gd name="connsiteX1" fmla="*/ 82022 w 1976238"/>
                <a:gd name="connsiteY1" fmla="*/ 378361 h 1175328"/>
                <a:gd name="connsiteX2" fmla="*/ 893829 w 1976238"/>
                <a:gd name="connsiteY2" fmla="*/ 112705 h 1175328"/>
                <a:gd name="connsiteX3" fmla="*/ 1976238 w 1976238"/>
                <a:gd name="connsiteY3" fmla="*/ 0 h 1175328"/>
                <a:gd name="connsiteX0" fmla="*/ 240573 w 1976238"/>
                <a:gd name="connsiteY0" fmla="*/ 1175328 h 1175328"/>
                <a:gd name="connsiteX1" fmla="*/ 82022 w 1976238"/>
                <a:gd name="connsiteY1" fmla="*/ 378361 h 1175328"/>
                <a:gd name="connsiteX2" fmla="*/ 893829 w 1976238"/>
                <a:gd name="connsiteY2" fmla="*/ 112705 h 1175328"/>
                <a:gd name="connsiteX3" fmla="*/ 1976238 w 1976238"/>
                <a:gd name="connsiteY3" fmla="*/ 0 h 1175328"/>
                <a:gd name="connsiteX0" fmla="*/ 240573 w 1976238"/>
                <a:gd name="connsiteY0" fmla="*/ 1175328 h 1175328"/>
                <a:gd name="connsiteX1" fmla="*/ 82022 w 1976238"/>
                <a:gd name="connsiteY1" fmla="*/ 378361 h 1175328"/>
                <a:gd name="connsiteX2" fmla="*/ 1976238 w 1976238"/>
                <a:gd name="connsiteY2" fmla="*/ 0 h 1175328"/>
                <a:gd name="connsiteX0" fmla="*/ 114299 w 1849964"/>
                <a:gd name="connsiteY0" fmla="*/ 1175328 h 1175328"/>
                <a:gd name="connsiteX1" fmla="*/ 496953 w 1849964"/>
                <a:gd name="connsiteY1" fmla="*/ 644016 h 1175328"/>
                <a:gd name="connsiteX2" fmla="*/ 1849964 w 1849964"/>
                <a:gd name="connsiteY2" fmla="*/ 0 h 1175328"/>
                <a:gd name="connsiteX0" fmla="*/ 114299 w 1849964"/>
                <a:gd name="connsiteY0" fmla="*/ 727200 h 727200"/>
                <a:gd name="connsiteX1" fmla="*/ 496953 w 1849964"/>
                <a:gd name="connsiteY1" fmla="*/ 195888 h 727200"/>
                <a:gd name="connsiteX2" fmla="*/ 1849964 w 1849964"/>
                <a:gd name="connsiteY2" fmla="*/ 195888 h 727200"/>
                <a:gd name="connsiteX0" fmla="*/ 114299 w 1849964"/>
                <a:gd name="connsiteY0" fmla="*/ 644184 h 644184"/>
                <a:gd name="connsiteX1" fmla="*/ 496953 w 1849964"/>
                <a:gd name="connsiteY1" fmla="*/ 112872 h 644184"/>
                <a:gd name="connsiteX2" fmla="*/ 1849964 w 1849964"/>
                <a:gd name="connsiteY2" fmla="*/ 112872 h 644184"/>
                <a:gd name="connsiteX0" fmla="*/ 114299 w 1849964"/>
                <a:gd name="connsiteY0" fmla="*/ 644184 h 644184"/>
                <a:gd name="connsiteX1" fmla="*/ 496953 w 1849964"/>
                <a:gd name="connsiteY1" fmla="*/ 112872 h 644184"/>
                <a:gd name="connsiteX2" fmla="*/ 1849964 w 1849964"/>
                <a:gd name="connsiteY2" fmla="*/ 112872 h 644184"/>
                <a:gd name="connsiteX0" fmla="*/ 114299 w 1849964"/>
                <a:gd name="connsiteY0" fmla="*/ 644184 h 644184"/>
                <a:gd name="connsiteX1" fmla="*/ 496953 w 1849964"/>
                <a:gd name="connsiteY1" fmla="*/ 112872 h 644184"/>
                <a:gd name="connsiteX2" fmla="*/ 1849964 w 1849964"/>
                <a:gd name="connsiteY2" fmla="*/ 112872 h 64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9964" h="644184">
                  <a:moveTo>
                    <a:pt x="114299" y="644184"/>
                  </a:moveTo>
                  <a:cubicBezTo>
                    <a:pt x="-1" y="567984"/>
                    <a:pt x="93596" y="233547"/>
                    <a:pt x="496953" y="112872"/>
                  </a:cubicBezTo>
                  <a:cubicBezTo>
                    <a:pt x="1073748" y="0"/>
                    <a:pt x="1455336" y="191697"/>
                    <a:pt x="1849964" y="112872"/>
                  </a:cubicBezTo>
                </a:path>
              </a:pathLst>
            </a:custGeom>
            <a:noFill/>
            <a:ln w="12700" cap="flat" cmpd="sng" algn="ctr">
              <a:solidFill>
                <a:srgbClr val="F79646">
                  <a:lumMod val="75000"/>
                </a:srgbClr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7" name="TextBox 1062"/>
            <p:cNvSpPr txBox="1"/>
            <p:nvPr/>
          </p:nvSpPr>
          <p:spPr>
            <a:xfrm>
              <a:off x="6324600" y="2317623"/>
              <a:ext cx="1219200" cy="186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Arial Narrow" pitchFamily="34" charset="0"/>
                </a:rPr>
                <a:t>Analytics / Statistics Dashboard</a:t>
              </a:r>
            </a:p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Arial Narrow" pitchFamily="34" charset="0"/>
                </a:rPr>
                <a:t>to Content Providers via Internet</a:t>
              </a: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4268" name="Left Arrow 4267"/>
            <p:cNvSpPr/>
            <p:nvPr/>
          </p:nvSpPr>
          <p:spPr>
            <a:xfrm>
              <a:off x="5943600" y="3124200"/>
              <a:ext cx="1981200" cy="152400"/>
            </a:xfrm>
            <a:prstGeom prst="leftArrow">
              <a:avLst>
                <a:gd name="adj1" fmla="val 50000"/>
                <a:gd name="adj2" fmla="val 107143"/>
              </a:avLst>
            </a:prstGeom>
            <a:solidFill>
              <a:srgbClr val="9BBB59">
                <a:lumMod val="60000"/>
                <a:lumOff val="40000"/>
              </a:srgbClr>
            </a:solidFill>
            <a:ln w="12700" cap="flat" cmpd="sng" algn="ctr">
              <a:solidFill>
                <a:srgbClr val="9BBB59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</a:endParaRPr>
            </a:p>
          </p:txBody>
        </p:sp>
        <p:grpSp>
          <p:nvGrpSpPr>
            <p:cNvPr id="4305" name="Group 1078"/>
            <p:cNvGrpSpPr/>
            <p:nvPr/>
          </p:nvGrpSpPr>
          <p:grpSpPr>
            <a:xfrm>
              <a:off x="7620000" y="2711450"/>
              <a:ext cx="950337" cy="946150"/>
              <a:chOff x="7620000" y="2743200"/>
              <a:chExt cx="950337" cy="946150"/>
            </a:xfrm>
          </p:grpSpPr>
          <p:sp>
            <p:nvSpPr>
              <p:cNvPr id="4270" name="Freeform 46"/>
              <p:cNvSpPr>
                <a:spLocks/>
              </p:cNvSpPr>
              <p:nvPr/>
            </p:nvSpPr>
            <p:spPr bwMode="auto">
              <a:xfrm>
                <a:off x="7640933" y="2755760"/>
                <a:ext cx="916845" cy="916844"/>
              </a:xfrm>
              <a:custGeom>
                <a:avLst/>
                <a:gdLst/>
                <a:ahLst/>
                <a:cxnLst>
                  <a:cxn ang="0">
                    <a:pos x="438" y="220"/>
                  </a:cxn>
                  <a:cxn ang="0">
                    <a:pos x="434" y="176"/>
                  </a:cxn>
                  <a:cxn ang="0">
                    <a:pos x="420" y="134"/>
                  </a:cxn>
                  <a:cxn ang="0">
                    <a:pos x="400" y="96"/>
                  </a:cxn>
                  <a:cxn ang="0">
                    <a:pos x="374" y="64"/>
                  </a:cxn>
                  <a:cxn ang="0">
                    <a:pos x="340" y="38"/>
                  </a:cxn>
                  <a:cxn ang="0">
                    <a:pos x="304" y="18"/>
                  </a:cxn>
                  <a:cxn ang="0">
                    <a:pos x="262" y="4"/>
                  </a:cxn>
                  <a:cxn ang="0">
                    <a:pos x="218" y="0"/>
                  </a:cxn>
                  <a:cxn ang="0">
                    <a:pos x="196" y="2"/>
                  </a:cxn>
                  <a:cxn ang="0">
                    <a:pos x="154" y="10"/>
                  </a:cxn>
                  <a:cxn ang="0">
                    <a:pos x="114" y="26"/>
                  </a:cxn>
                  <a:cxn ang="0">
                    <a:pos x="80" y="50"/>
                  </a:cxn>
                  <a:cxn ang="0">
                    <a:pos x="50" y="80"/>
                  </a:cxn>
                  <a:cxn ang="0">
                    <a:pos x="26" y="114"/>
                  </a:cxn>
                  <a:cxn ang="0">
                    <a:pos x="10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4" y="264"/>
                  </a:cxn>
                  <a:cxn ang="0">
                    <a:pos x="16" y="304"/>
                  </a:cxn>
                  <a:cxn ang="0">
                    <a:pos x="36" y="342"/>
                  </a:cxn>
                  <a:cxn ang="0">
                    <a:pos x="64" y="374"/>
                  </a:cxn>
                  <a:cxn ang="0">
                    <a:pos x="96" y="400"/>
                  </a:cxn>
                  <a:cxn ang="0">
                    <a:pos x="134" y="422"/>
                  </a:cxn>
                  <a:cxn ang="0">
                    <a:pos x="174" y="434"/>
                  </a:cxn>
                  <a:cxn ang="0">
                    <a:pos x="218" y="438"/>
                  </a:cxn>
                  <a:cxn ang="0">
                    <a:pos x="240" y="438"/>
                  </a:cxn>
                  <a:cxn ang="0">
                    <a:pos x="284" y="428"/>
                  </a:cxn>
                  <a:cxn ang="0">
                    <a:pos x="322" y="412"/>
                  </a:cxn>
                  <a:cxn ang="0">
                    <a:pos x="358" y="388"/>
                  </a:cxn>
                  <a:cxn ang="0">
                    <a:pos x="388" y="358"/>
                  </a:cxn>
                  <a:cxn ang="0">
                    <a:pos x="412" y="324"/>
                  </a:cxn>
                  <a:cxn ang="0">
                    <a:pos x="428" y="284"/>
                  </a:cxn>
                  <a:cxn ang="0">
                    <a:pos x="436" y="242"/>
                  </a:cxn>
                  <a:cxn ang="0">
                    <a:pos x="438" y="220"/>
                  </a:cxn>
                </a:cxnLst>
                <a:rect l="0" t="0" r="r" b="b"/>
                <a:pathLst>
                  <a:path w="438" h="438">
                    <a:moveTo>
                      <a:pt x="438" y="220"/>
                    </a:moveTo>
                    <a:lnTo>
                      <a:pt x="438" y="220"/>
                    </a:lnTo>
                    <a:lnTo>
                      <a:pt x="436" y="196"/>
                    </a:lnTo>
                    <a:lnTo>
                      <a:pt x="434" y="176"/>
                    </a:lnTo>
                    <a:lnTo>
                      <a:pt x="428" y="154"/>
                    </a:lnTo>
                    <a:lnTo>
                      <a:pt x="420" y="134"/>
                    </a:lnTo>
                    <a:lnTo>
                      <a:pt x="412" y="114"/>
                    </a:lnTo>
                    <a:lnTo>
                      <a:pt x="400" y="96"/>
                    </a:lnTo>
                    <a:lnTo>
                      <a:pt x="388" y="80"/>
                    </a:lnTo>
                    <a:lnTo>
                      <a:pt x="374" y="64"/>
                    </a:lnTo>
                    <a:lnTo>
                      <a:pt x="358" y="50"/>
                    </a:lnTo>
                    <a:lnTo>
                      <a:pt x="340" y="38"/>
                    </a:lnTo>
                    <a:lnTo>
                      <a:pt x="322" y="26"/>
                    </a:lnTo>
                    <a:lnTo>
                      <a:pt x="304" y="18"/>
                    </a:lnTo>
                    <a:lnTo>
                      <a:pt x="284" y="10"/>
                    </a:lnTo>
                    <a:lnTo>
                      <a:pt x="262" y="4"/>
                    </a:lnTo>
                    <a:lnTo>
                      <a:pt x="240" y="2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96" y="2"/>
                    </a:lnTo>
                    <a:lnTo>
                      <a:pt x="174" y="4"/>
                    </a:lnTo>
                    <a:lnTo>
                      <a:pt x="154" y="10"/>
                    </a:lnTo>
                    <a:lnTo>
                      <a:pt x="134" y="18"/>
                    </a:lnTo>
                    <a:lnTo>
                      <a:pt x="114" y="26"/>
                    </a:lnTo>
                    <a:lnTo>
                      <a:pt x="96" y="38"/>
                    </a:lnTo>
                    <a:lnTo>
                      <a:pt x="80" y="50"/>
                    </a:lnTo>
                    <a:lnTo>
                      <a:pt x="64" y="64"/>
                    </a:lnTo>
                    <a:lnTo>
                      <a:pt x="50" y="80"/>
                    </a:lnTo>
                    <a:lnTo>
                      <a:pt x="36" y="96"/>
                    </a:lnTo>
                    <a:lnTo>
                      <a:pt x="26" y="114"/>
                    </a:lnTo>
                    <a:lnTo>
                      <a:pt x="16" y="134"/>
                    </a:lnTo>
                    <a:lnTo>
                      <a:pt x="10" y="154"/>
                    </a:lnTo>
                    <a:lnTo>
                      <a:pt x="4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4" y="264"/>
                    </a:lnTo>
                    <a:lnTo>
                      <a:pt x="10" y="284"/>
                    </a:lnTo>
                    <a:lnTo>
                      <a:pt x="16" y="304"/>
                    </a:lnTo>
                    <a:lnTo>
                      <a:pt x="26" y="324"/>
                    </a:lnTo>
                    <a:lnTo>
                      <a:pt x="36" y="342"/>
                    </a:lnTo>
                    <a:lnTo>
                      <a:pt x="50" y="358"/>
                    </a:lnTo>
                    <a:lnTo>
                      <a:pt x="64" y="374"/>
                    </a:lnTo>
                    <a:lnTo>
                      <a:pt x="80" y="388"/>
                    </a:lnTo>
                    <a:lnTo>
                      <a:pt x="96" y="400"/>
                    </a:lnTo>
                    <a:lnTo>
                      <a:pt x="114" y="412"/>
                    </a:lnTo>
                    <a:lnTo>
                      <a:pt x="134" y="422"/>
                    </a:lnTo>
                    <a:lnTo>
                      <a:pt x="154" y="428"/>
                    </a:lnTo>
                    <a:lnTo>
                      <a:pt x="174" y="434"/>
                    </a:lnTo>
                    <a:lnTo>
                      <a:pt x="196" y="438"/>
                    </a:lnTo>
                    <a:lnTo>
                      <a:pt x="218" y="438"/>
                    </a:lnTo>
                    <a:lnTo>
                      <a:pt x="218" y="438"/>
                    </a:lnTo>
                    <a:lnTo>
                      <a:pt x="240" y="438"/>
                    </a:lnTo>
                    <a:lnTo>
                      <a:pt x="262" y="434"/>
                    </a:lnTo>
                    <a:lnTo>
                      <a:pt x="284" y="428"/>
                    </a:lnTo>
                    <a:lnTo>
                      <a:pt x="304" y="422"/>
                    </a:lnTo>
                    <a:lnTo>
                      <a:pt x="322" y="412"/>
                    </a:lnTo>
                    <a:lnTo>
                      <a:pt x="340" y="400"/>
                    </a:lnTo>
                    <a:lnTo>
                      <a:pt x="358" y="388"/>
                    </a:lnTo>
                    <a:lnTo>
                      <a:pt x="374" y="374"/>
                    </a:lnTo>
                    <a:lnTo>
                      <a:pt x="388" y="358"/>
                    </a:lnTo>
                    <a:lnTo>
                      <a:pt x="400" y="342"/>
                    </a:lnTo>
                    <a:lnTo>
                      <a:pt x="412" y="324"/>
                    </a:lnTo>
                    <a:lnTo>
                      <a:pt x="420" y="304"/>
                    </a:lnTo>
                    <a:lnTo>
                      <a:pt x="428" y="284"/>
                    </a:lnTo>
                    <a:lnTo>
                      <a:pt x="434" y="264"/>
                    </a:lnTo>
                    <a:lnTo>
                      <a:pt x="436" y="242"/>
                    </a:lnTo>
                    <a:lnTo>
                      <a:pt x="438" y="220"/>
                    </a:lnTo>
                    <a:lnTo>
                      <a:pt x="438" y="220"/>
                    </a:lnTo>
                    <a:close/>
                  </a:path>
                </a:pathLst>
              </a:custGeom>
              <a:solidFill>
                <a:srgbClr val="009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1" name="Freeform 47"/>
              <p:cNvSpPr>
                <a:spLocks/>
              </p:cNvSpPr>
              <p:nvPr/>
            </p:nvSpPr>
            <p:spPr bwMode="auto">
              <a:xfrm>
                <a:off x="7716290" y="2755760"/>
                <a:ext cx="770317" cy="916844"/>
              </a:xfrm>
              <a:custGeom>
                <a:avLst/>
                <a:gdLst/>
                <a:ahLst/>
                <a:cxnLst>
                  <a:cxn ang="0">
                    <a:pos x="368" y="220"/>
                  </a:cxn>
                  <a:cxn ang="0">
                    <a:pos x="364" y="176"/>
                  </a:cxn>
                  <a:cxn ang="0">
                    <a:pos x="354" y="134"/>
                  </a:cxn>
                  <a:cxn ang="0">
                    <a:pos x="336" y="96"/>
                  </a:cxn>
                  <a:cxn ang="0">
                    <a:pos x="314" y="64"/>
                  </a:cxn>
                  <a:cxn ang="0">
                    <a:pos x="286" y="38"/>
                  </a:cxn>
                  <a:cxn ang="0">
                    <a:pos x="256" y="18"/>
                  </a:cxn>
                  <a:cxn ang="0">
                    <a:pos x="220" y="4"/>
                  </a:cxn>
                  <a:cxn ang="0">
                    <a:pos x="184" y="0"/>
                  </a:cxn>
                  <a:cxn ang="0">
                    <a:pos x="164" y="2"/>
                  </a:cxn>
                  <a:cxn ang="0">
                    <a:pos x="128" y="10"/>
                  </a:cxn>
                  <a:cxn ang="0">
                    <a:pos x="96" y="26"/>
                  </a:cxn>
                  <a:cxn ang="0">
                    <a:pos x="66" y="50"/>
                  </a:cxn>
                  <a:cxn ang="0">
                    <a:pos x="42" y="80"/>
                  </a:cxn>
                  <a:cxn ang="0">
                    <a:pos x="22" y="114"/>
                  </a:cxn>
                  <a:cxn ang="0">
                    <a:pos x="8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2" y="264"/>
                  </a:cxn>
                  <a:cxn ang="0">
                    <a:pos x="14" y="304"/>
                  </a:cxn>
                  <a:cxn ang="0">
                    <a:pos x="30" y="342"/>
                  </a:cxn>
                  <a:cxn ang="0">
                    <a:pos x="54" y="374"/>
                  </a:cxn>
                  <a:cxn ang="0">
                    <a:pos x="80" y="400"/>
                  </a:cxn>
                  <a:cxn ang="0">
                    <a:pos x="112" y="422"/>
                  </a:cxn>
                  <a:cxn ang="0">
                    <a:pos x="146" y="434"/>
                  </a:cxn>
                  <a:cxn ang="0">
                    <a:pos x="184" y="438"/>
                  </a:cxn>
                  <a:cxn ang="0">
                    <a:pos x="202" y="438"/>
                  </a:cxn>
                  <a:cxn ang="0">
                    <a:pos x="238" y="428"/>
                  </a:cxn>
                  <a:cxn ang="0">
                    <a:pos x="272" y="412"/>
                  </a:cxn>
                  <a:cxn ang="0">
                    <a:pos x="300" y="388"/>
                  </a:cxn>
                  <a:cxn ang="0">
                    <a:pos x="326" y="358"/>
                  </a:cxn>
                  <a:cxn ang="0">
                    <a:pos x="346" y="324"/>
                  </a:cxn>
                  <a:cxn ang="0">
                    <a:pos x="360" y="284"/>
                  </a:cxn>
                  <a:cxn ang="0">
                    <a:pos x="366" y="242"/>
                  </a:cxn>
                  <a:cxn ang="0">
                    <a:pos x="368" y="220"/>
                  </a:cxn>
                </a:cxnLst>
                <a:rect l="0" t="0" r="r" b="b"/>
                <a:pathLst>
                  <a:path w="368" h="438">
                    <a:moveTo>
                      <a:pt x="368" y="220"/>
                    </a:moveTo>
                    <a:lnTo>
                      <a:pt x="368" y="220"/>
                    </a:lnTo>
                    <a:lnTo>
                      <a:pt x="366" y="196"/>
                    </a:lnTo>
                    <a:lnTo>
                      <a:pt x="364" y="176"/>
                    </a:lnTo>
                    <a:lnTo>
                      <a:pt x="360" y="154"/>
                    </a:lnTo>
                    <a:lnTo>
                      <a:pt x="354" y="134"/>
                    </a:lnTo>
                    <a:lnTo>
                      <a:pt x="346" y="114"/>
                    </a:lnTo>
                    <a:lnTo>
                      <a:pt x="336" y="96"/>
                    </a:lnTo>
                    <a:lnTo>
                      <a:pt x="326" y="80"/>
                    </a:lnTo>
                    <a:lnTo>
                      <a:pt x="314" y="64"/>
                    </a:lnTo>
                    <a:lnTo>
                      <a:pt x="300" y="50"/>
                    </a:lnTo>
                    <a:lnTo>
                      <a:pt x="286" y="38"/>
                    </a:lnTo>
                    <a:lnTo>
                      <a:pt x="272" y="26"/>
                    </a:lnTo>
                    <a:lnTo>
                      <a:pt x="256" y="18"/>
                    </a:lnTo>
                    <a:lnTo>
                      <a:pt x="238" y="10"/>
                    </a:lnTo>
                    <a:lnTo>
                      <a:pt x="220" y="4"/>
                    </a:lnTo>
                    <a:lnTo>
                      <a:pt x="202" y="2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4" y="2"/>
                    </a:lnTo>
                    <a:lnTo>
                      <a:pt x="146" y="4"/>
                    </a:lnTo>
                    <a:lnTo>
                      <a:pt x="128" y="10"/>
                    </a:lnTo>
                    <a:lnTo>
                      <a:pt x="112" y="18"/>
                    </a:lnTo>
                    <a:lnTo>
                      <a:pt x="96" y="26"/>
                    </a:lnTo>
                    <a:lnTo>
                      <a:pt x="80" y="38"/>
                    </a:lnTo>
                    <a:lnTo>
                      <a:pt x="66" y="50"/>
                    </a:lnTo>
                    <a:lnTo>
                      <a:pt x="54" y="64"/>
                    </a:lnTo>
                    <a:lnTo>
                      <a:pt x="42" y="80"/>
                    </a:lnTo>
                    <a:lnTo>
                      <a:pt x="30" y="96"/>
                    </a:lnTo>
                    <a:lnTo>
                      <a:pt x="22" y="114"/>
                    </a:lnTo>
                    <a:lnTo>
                      <a:pt x="14" y="134"/>
                    </a:lnTo>
                    <a:lnTo>
                      <a:pt x="8" y="154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2" y="264"/>
                    </a:lnTo>
                    <a:lnTo>
                      <a:pt x="8" y="284"/>
                    </a:lnTo>
                    <a:lnTo>
                      <a:pt x="14" y="304"/>
                    </a:lnTo>
                    <a:lnTo>
                      <a:pt x="22" y="324"/>
                    </a:lnTo>
                    <a:lnTo>
                      <a:pt x="30" y="342"/>
                    </a:lnTo>
                    <a:lnTo>
                      <a:pt x="42" y="358"/>
                    </a:lnTo>
                    <a:lnTo>
                      <a:pt x="54" y="374"/>
                    </a:lnTo>
                    <a:lnTo>
                      <a:pt x="66" y="388"/>
                    </a:lnTo>
                    <a:lnTo>
                      <a:pt x="80" y="400"/>
                    </a:lnTo>
                    <a:lnTo>
                      <a:pt x="96" y="412"/>
                    </a:lnTo>
                    <a:lnTo>
                      <a:pt x="112" y="422"/>
                    </a:lnTo>
                    <a:lnTo>
                      <a:pt x="128" y="428"/>
                    </a:lnTo>
                    <a:lnTo>
                      <a:pt x="146" y="434"/>
                    </a:lnTo>
                    <a:lnTo>
                      <a:pt x="164" y="438"/>
                    </a:lnTo>
                    <a:lnTo>
                      <a:pt x="184" y="438"/>
                    </a:lnTo>
                    <a:lnTo>
                      <a:pt x="184" y="438"/>
                    </a:lnTo>
                    <a:lnTo>
                      <a:pt x="202" y="438"/>
                    </a:lnTo>
                    <a:lnTo>
                      <a:pt x="220" y="434"/>
                    </a:lnTo>
                    <a:lnTo>
                      <a:pt x="238" y="428"/>
                    </a:lnTo>
                    <a:lnTo>
                      <a:pt x="256" y="422"/>
                    </a:lnTo>
                    <a:lnTo>
                      <a:pt x="272" y="412"/>
                    </a:lnTo>
                    <a:lnTo>
                      <a:pt x="286" y="400"/>
                    </a:lnTo>
                    <a:lnTo>
                      <a:pt x="300" y="388"/>
                    </a:lnTo>
                    <a:lnTo>
                      <a:pt x="314" y="374"/>
                    </a:lnTo>
                    <a:lnTo>
                      <a:pt x="326" y="358"/>
                    </a:lnTo>
                    <a:lnTo>
                      <a:pt x="336" y="342"/>
                    </a:lnTo>
                    <a:lnTo>
                      <a:pt x="346" y="324"/>
                    </a:lnTo>
                    <a:lnTo>
                      <a:pt x="354" y="304"/>
                    </a:lnTo>
                    <a:lnTo>
                      <a:pt x="360" y="284"/>
                    </a:lnTo>
                    <a:lnTo>
                      <a:pt x="364" y="264"/>
                    </a:lnTo>
                    <a:lnTo>
                      <a:pt x="366" y="242"/>
                    </a:lnTo>
                    <a:lnTo>
                      <a:pt x="368" y="220"/>
                    </a:lnTo>
                    <a:lnTo>
                      <a:pt x="368" y="220"/>
                    </a:lnTo>
                    <a:close/>
                  </a:path>
                </a:pathLst>
              </a:custGeom>
              <a:solidFill>
                <a:srgbClr val="00A0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2" name="Freeform 48"/>
              <p:cNvSpPr>
                <a:spLocks/>
              </p:cNvSpPr>
              <p:nvPr/>
            </p:nvSpPr>
            <p:spPr bwMode="auto">
              <a:xfrm>
                <a:off x="7720476" y="2755760"/>
                <a:ext cx="569365" cy="560992"/>
              </a:xfrm>
              <a:custGeom>
                <a:avLst/>
                <a:gdLst/>
                <a:ahLst/>
                <a:cxnLst>
                  <a:cxn ang="0">
                    <a:pos x="136" y="268"/>
                  </a:cxn>
                  <a:cxn ang="0">
                    <a:pos x="136" y="268"/>
                  </a:cxn>
                  <a:cxn ang="0">
                    <a:pos x="150" y="268"/>
                  </a:cxn>
                  <a:cxn ang="0">
                    <a:pos x="164" y="266"/>
                  </a:cxn>
                  <a:cxn ang="0">
                    <a:pos x="176" y="262"/>
                  </a:cxn>
                  <a:cxn ang="0">
                    <a:pos x="188" y="258"/>
                  </a:cxn>
                  <a:cxn ang="0">
                    <a:pos x="200" y="252"/>
                  </a:cxn>
                  <a:cxn ang="0">
                    <a:pos x="212" y="246"/>
                  </a:cxn>
                  <a:cxn ang="0">
                    <a:pos x="222" y="238"/>
                  </a:cxn>
                  <a:cxn ang="0">
                    <a:pos x="232" y="228"/>
                  </a:cxn>
                  <a:cxn ang="0">
                    <a:pos x="240" y="220"/>
                  </a:cxn>
                  <a:cxn ang="0">
                    <a:pos x="248" y="208"/>
                  </a:cxn>
                  <a:cxn ang="0">
                    <a:pos x="256" y="198"/>
                  </a:cxn>
                  <a:cxn ang="0">
                    <a:pos x="260" y="186"/>
                  </a:cxn>
                  <a:cxn ang="0">
                    <a:pos x="266" y="174"/>
                  </a:cxn>
                  <a:cxn ang="0">
                    <a:pos x="268" y="160"/>
                  </a:cxn>
                  <a:cxn ang="0">
                    <a:pos x="270" y="146"/>
                  </a:cxn>
                  <a:cxn ang="0">
                    <a:pos x="272" y="132"/>
                  </a:cxn>
                  <a:cxn ang="0">
                    <a:pos x="272" y="132"/>
                  </a:cxn>
                  <a:cxn ang="0">
                    <a:pos x="270" y="110"/>
                  </a:cxn>
                  <a:cxn ang="0">
                    <a:pos x="264" y="86"/>
                  </a:cxn>
                  <a:cxn ang="0">
                    <a:pos x="254" y="66"/>
                  </a:cxn>
                  <a:cxn ang="0">
                    <a:pos x="242" y="48"/>
                  </a:cxn>
                  <a:cxn ang="0">
                    <a:pos x="226" y="32"/>
                  </a:cxn>
                  <a:cxn ang="0">
                    <a:pos x="208" y="18"/>
                  </a:cxn>
                  <a:cxn ang="0">
                    <a:pos x="188" y="8"/>
                  </a:cxn>
                  <a:cxn ang="0">
                    <a:pos x="166" y="0"/>
                  </a:cxn>
                  <a:cxn ang="0">
                    <a:pos x="166" y="0"/>
                  </a:cxn>
                  <a:cxn ang="0">
                    <a:pos x="142" y="4"/>
                  </a:cxn>
                  <a:cxn ang="0">
                    <a:pos x="120" y="8"/>
                  </a:cxn>
                  <a:cxn ang="0">
                    <a:pos x="100" y="16"/>
                  </a:cxn>
                  <a:cxn ang="0">
                    <a:pos x="78" y="26"/>
                  </a:cxn>
                  <a:cxn ang="0">
                    <a:pos x="60" y="36"/>
                  </a:cxn>
                  <a:cxn ang="0">
                    <a:pos x="42" y="50"/>
                  </a:cxn>
                  <a:cxn ang="0">
                    <a:pos x="26" y="64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6" y="94"/>
                  </a:cxn>
                  <a:cxn ang="0">
                    <a:pos x="4" y="106"/>
                  </a:cxn>
                  <a:cxn ang="0">
                    <a:pos x="2" y="12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6"/>
                  </a:cxn>
                  <a:cxn ang="0">
                    <a:pos x="16" y="198"/>
                  </a:cxn>
                  <a:cxn ang="0">
                    <a:pos x="24" y="208"/>
                  </a:cxn>
                  <a:cxn ang="0">
                    <a:pos x="32" y="220"/>
                  </a:cxn>
                  <a:cxn ang="0">
                    <a:pos x="40" y="228"/>
                  </a:cxn>
                  <a:cxn ang="0">
                    <a:pos x="50" y="238"/>
                  </a:cxn>
                  <a:cxn ang="0">
                    <a:pos x="60" y="246"/>
                  </a:cxn>
                  <a:cxn ang="0">
                    <a:pos x="72" y="252"/>
                  </a:cxn>
                  <a:cxn ang="0">
                    <a:pos x="84" y="258"/>
                  </a:cxn>
                  <a:cxn ang="0">
                    <a:pos x="96" y="262"/>
                  </a:cxn>
                  <a:cxn ang="0">
                    <a:pos x="108" y="266"/>
                  </a:cxn>
                  <a:cxn ang="0">
                    <a:pos x="122" y="268"/>
                  </a:cxn>
                  <a:cxn ang="0">
                    <a:pos x="136" y="268"/>
                  </a:cxn>
                  <a:cxn ang="0">
                    <a:pos x="136" y="268"/>
                  </a:cxn>
                </a:cxnLst>
                <a:rect l="0" t="0" r="r" b="b"/>
                <a:pathLst>
                  <a:path w="272" h="268">
                    <a:moveTo>
                      <a:pt x="136" y="268"/>
                    </a:moveTo>
                    <a:lnTo>
                      <a:pt x="136" y="268"/>
                    </a:lnTo>
                    <a:lnTo>
                      <a:pt x="150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0" y="252"/>
                    </a:lnTo>
                    <a:lnTo>
                      <a:pt x="212" y="246"/>
                    </a:lnTo>
                    <a:lnTo>
                      <a:pt x="222" y="238"/>
                    </a:lnTo>
                    <a:lnTo>
                      <a:pt x="232" y="228"/>
                    </a:lnTo>
                    <a:lnTo>
                      <a:pt x="240" y="220"/>
                    </a:lnTo>
                    <a:lnTo>
                      <a:pt x="248" y="208"/>
                    </a:lnTo>
                    <a:lnTo>
                      <a:pt x="256" y="198"/>
                    </a:lnTo>
                    <a:lnTo>
                      <a:pt x="260" y="186"/>
                    </a:lnTo>
                    <a:lnTo>
                      <a:pt x="266" y="174"/>
                    </a:lnTo>
                    <a:lnTo>
                      <a:pt x="268" y="160"/>
                    </a:lnTo>
                    <a:lnTo>
                      <a:pt x="270" y="14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0" y="110"/>
                    </a:lnTo>
                    <a:lnTo>
                      <a:pt x="264" y="86"/>
                    </a:lnTo>
                    <a:lnTo>
                      <a:pt x="254" y="66"/>
                    </a:lnTo>
                    <a:lnTo>
                      <a:pt x="242" y="48"/>
                    </a:lnTo>
                    <a:lnTo>
                      <a:pt x="226" y="32"/>
                    </a:lnTo>
                    <a:lnTo>
                      <a:pt x="208" y="18"/>
                    </a:lnTo>
                    <a:lnTo>
                      <a:pt x="188" y="8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2" y="4"/>
                    </a:lnTo>
                    <a:lnTo>
                      <a:pt x="120" y="8"/>
                    </a:lnTo>
                    <a:lnTo>
                      <a:pt x="100" y="16"/>
                    </a:lnTo>
                    <a:lnTo>
                      <a:pt x="78" y="26"/>
                    </a:lnTo>
                    <a:lnTo>
                      <a:pt x="60" y="36"/>
                    </a:lnTo>
                    <a:lnTo>
                      <a:pt x="42" y="50"/>
                    </a:lnTo>
                    <a:lnTo>
                      <a:pt x="26" y="64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6" y="94"/>
                    </a:lnTo>
                    <a:lnTo>
                      <a:pt x="4" y="106"/>
                    </a:lnTo>
                    <a:lnTo>
                      <a:pt x="2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2" y="146"/>
                    </a:lnTo>
                    <a:lnTo>
                      <a:pt x="4" y="160"/>
                    </a:lnTo>
                    <a:lnTo>
                      <a:pt x="6" y="174"/>
                    </a:lnTo>
                    <a:lnTo>
                      <a:pt x="12" y="186"/>
                    </a:lnTo>
                    <a:lnTo>
                      <a:pt x="16" y="198"/>
                    </a:lnTo>
                    <a:lnTo>
                      <a:pt x="24" y="208"/>
                    </a:lnTo>
                    <a:lnTo>
                      <a:pt x="32" y="220"/>
                    </a:lnTo>
                    <a:lnTo>
                      <a:pt x="40" y="228"/>
                    </a:lnTo>
                    <a:lnTo>
                      <a:pt x="50" y="238"/>
                    </a:lnTo>
                    <a:lnTo>
                      <a:pt x="60" y="246"/>
                    </a:lnTo>
                    <a:lnTo>
                      <a:pt x="72" y="252"/>
                    </a:lnTo>
                    <a:lnTo>
                      <a:pt x="84" y="258"/>
                    </a:lnTo>
                    <a:lnTo>
                      <a:pt x="96" y="262"/>
                    </a:lnTo>
                    <a:lnTo>
                      <a:pt x="108" y="266"/>
                    </a:lnTo>
                    <a:lnTo>
                      <a:pt x="122" y="268"/>
                    </a:lnTo>
                    <a:lnTo>
                      <a:pt x="136" y="268"/>
                    </a:lnTo>
                    <a:lnTo>
                      <a:pt x="136" y="268"/>
                    </a:lnTo>
                    <a:close/>
                  </a:path>
                </a:pathLst>
              </a:custGeom>
              <a:solidFill>
                <a:srgbClr val="34B3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3" name="Freeform 49"/>
              <p:cNvSpPr>
                <a:spLocks/>
              </p:cNvSpPr>
              <p:nvPr/>
            </p:nvSpPr>
            <p:spPr bwMode="auto">
              <a:xfrm>
                <a:off x="7875377" y="2877168"/>
                <a:ext cx="66984" cy="79544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12" y="20"/>
                  </a:cxn>
                  <a:cxn ang="0">
                    <a:pos x="14" y="22"/>
                  </a:cxn>
                  <a:cxn ang="0">
                    <a:pos x="18" y="26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20" y="36"/>
                  </a:cxn>
                  <a:cxn ang="0">
                    <a:pos x="22" y="38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4" y="32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28" y="26"/>
                  </a:cxn>
                  <a:cxn ang="0">
                    <a:pos x="28" y="26"/>
                  </a:cxn>
                  <a:cxn ang="0">
                    <a:pos x="32" y="22"/>
                  </a:cxn>
                  <a:cxn ang="0">
                    <a:pos x="32" y="22"/>
                  </a:cxn>
                  <a:cxn ang="0">
                    <a:pos x="32" y="20"/>
                  </a:cxn>
                  <a:cxn ang="0">
                    <a:pos x="32" y="20"/>
                  </a:cxn>
                  <a:cxn ang="0">
                    <a:pos x="28" y="20"/>
                  </a:cxn>
                  <a:cxn ang="0">
                    <a:pos x="24" y="18"/>
                  </a:cxn>
                  <a:cxn ang="0">
                    <a:pos x="24" y="18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6" y="12"/>
                  </a:cxn>
                  <a:cxn ang="0">
                    <a:pos x="28" y="10"/>
                  </a:cxn>
                  <a:cxn ang="0">
                    <a:pos x="28" y="10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0" y="8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32" h="38">
                    <a:moveTo>
                      <a:pt x="0" y="18"/>
                    </a:move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8" y="2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2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28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4" name="Freeform 50"/>
              <p:cNvSpPr>
                <a:spLocks/>
              </p:cNvSpPr>
              <p:nvPr/>
            </p:nvSpPr>
            <p:spPr bwMode="auto">
              <a:xfrm>
                <a:off x="7841885" y="2914847"/>
                <a:ext cx="4187" cy="20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5" name="Freeform 51"/>
              <p:cNvSpPr>
                <a:spLocks/>
              </p:cNvSpPr>
              <p:nvPr/>
            </p:nvSpPr>
            <p:spPr bwMode="auto">
              <a:xfrm>
                <a:off x="8000972" y="2877168"/>
                <a:ext cx="33492" cy="1674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16" h="8"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6" name="Freeform 52"/>
              <p:cNvSpPr>
                <a:spLocks/>
              </p:cNvSpPr>
              <p:nvPr/>
            </p:nvSpPr>
            <p:spPr bwMode="auto">
              <a:xfrm>
                <a:off x="8042837" y="2776692"/>
                <a:ext cx="485635" cy="569365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18"/>
                  </a:cxn>
                  <a:cxn ang="0">
                    <a:pos x="4" y="24"/>
                  </a:cxn>
                  <a:cxn ang="0">
                    <a:pos x="12" y="32"/>
                  </a:cxn>
                  <a:cxn ang="0">
                    <a:pos x="20" y="34"/>
                  </a:cxn>
                  <a:cxn ang="0">
                    <a:pos x="16" y="24"/>
                  </a:cxn>
                  <a:cxn ang="0">
                    <a:pos x="30" y="10"/>
                  </a:cxn>
                  <a:cxn ang="0">
                    <a:pos x="34" y="16"/>
                  </a:cxn>
                  <a:cxn ang="0">
                    <a:pos x="44" y="26"/>
                  </a:cxn>
                  <a:cxn ang="0">
                    <a:pos x="48" y="32"/>
                  </a:cxn>
                  <a:cxn ang="0">
                    <a:pos x="42" y="38"/>
                  </a:cxn>
                  <a:cxn ang="0">
                    <a:pos x="42" y="48"/>
                  </a:cxn>
                  <a:cxn ang="0">
                    <a:pos x="40" y="56"/>
                  </a:cxn>
                  <a:cxn ang="0">
                    <a:pos x="42" y="66"/>
                  </a:cxn>
                  <a:cxn ang="0">
                    <a:pos x="44" y="74"/>
                  </a:cxn>
                  <a:cxn ang="0">
                    <a:pos x="50" y="80"/>
                  </a:cxn>
                  <a:cxn ang="0">
                    <a:pos x="58" y="82"/>
                  </a:cxn>
                  <a:cxn ang="0">
                    <a:pos x="54" y="92"/>
                  </a:cxn>
                  <a:cxn ang="0">
                    <a:pos x="56" y="104"/>
                  </a:cxn>
                  <a:cxn ang="0">
                    <a:pos x="64" y="106"/>
                  </a:cxn>
                  <a:cxn ang="0">
                    <a:pos x="72" y="106"/>
                  </a:cxn>
                  <a:cxn ang="0">
                    <a:pos x="80" y="96"/>
                  </a:cxn>
                  <a:cxn ang="0">
                    <a:pos x="76" y="88"/>
                  </a:cxn>
                  <a:cxn ang="0">
                    <a:pos x="80" y="80"/>
                  </a:cxn>
                  <a:cxn ang="0">
                    <a:pos x="86" y="70"/>
                  </a:cxn>
                  <a:cxn ang="0">
                    <a:pos x="94" y="72"/>
                  </a:cxn>
                  <a:cxn ang="0">
                    <a:pos x="90" y="66"/>
                  </a:cxn>
                  <a:cxn ang="0">
                    <a:pos x="94" y="58"/>
                  </a:cxn>
                  <a:cxn ang="0">
                    <a:pos x="102" y="54"/>
                  </a:cxn>
                  <a:cxn ang="0">
                    <a:pos x="120" y="48"/>
                  </a:cxn>
                  <a:cxn ang="0">
                    <a:pos x="134" y="48"/>
                  </a:cxn>
                  <a:cxn ang="0">
                    <a:pos x="140" y="60"/>
                  </a:cxn>
                  <a:cxn ang="0">
                    <a:pos x="130" y="66"/>
                  </a:cxn>
                  <a:cxn ang="0">
                    <a:pos x="124" y="74"/>
                  </a:cxn>
                  <a:cxn ang="0">
                    <a:pos x="114" y="82"/>
                  </a:cxn>
                  <a:cxn ang="0">
                    <a:pos x="96" y="96"/>
                  </a:cxn>
                  <a:cxn ang="0">
                    <a:pos x="88" y="110"/>
                  </a:cxn>
                  <a:cxn ang="0">
                    <a:pos x="76" y="132"/>
                  </a:cxn>
                  <a:cxn ang="0">
                    <a:pos x="76" y="150"/>
                  </a:cxn>
                  <a:cxn ang="0">
                    <a:pos x="78" y="172"/>
                  </a:cxn>
                  <a:cxn ang="0">
                    <a:pos x="84" y="190"/>
                  </a:cxn>
                  <a:cxn ang="0">
                    <a:pos x="88" y="202"/>
                  </a:cxn>
                  <a:cxn ang="0">
                    <a:pos x="90" y="210"/>
                  </a:cxn>
                  <a:cxn ang="0">
                    <a:pos x="102" y="216"/>
                  </a:cxn>
                  <a:cxn ang="0">
                    <a:pos x="130" y="220"/>
                  </a:cxn>
                  <a:cxn ang="0">
                    <a:pos x="140" y="214"/>
                  </a:cxn>
                  <a:cxn ang="0">
                    <a:pos x="152" y="200"/>
                  </a:cxn>
                  <a:cxn ang="0">
                    <a:pos x="166" y="196"/>
                  </a:cxn>
                  <a:cxn ang="0">
                    <a:pos x="184" y="196"/>
                  </a:cxn>
                  <a:cxn ang="0">
                    <a:pos x="184" y="202"/>
                  </a:cxn>
                  <a:cxn ang="0">
                    <a:pos x="186" y="210"/>
                  </a:cxn>
                  <a:cxn ang="0">
                    <a:pos x="186" y="222"/>
                  </a:cxn>
                  <a:cxn ang="0">
                    <a:pos x="196" y="234"/>
                  </a:cxn>
                  <a:cxn ang="0">
                    <a:pos x="202" y="244"/>
                  </a:cxn>
                  <a:cxn ang="0">
                    <a:pos x="206" y="252"/>
                  </a:cxn>
                  <a:cxn ang="0">
                    <a:pos x="208" y="270"/>
                  </a:cxn>
                  <a:cxn ang="0">
                    <a:pos x="214" y="266"/>
                  </a:cxn>
                  <a:cxn ang="0">
                    <a:pos x="218" y="250"/>
                  </a:cxn>
                  <a:cxn ang="0">
                    <a:pos x="228" y="206"/>
                  </a:cxn>
                  <a:cxn ang="0">
                    <a:pos x="232" y="170"/>
                  </a:cxn>
                  <a:cxn ang="0">
                    <a:pos x="196" y="88"/>
                  </a:cxn>
                  <a:cxn ang="0">
                    <a:pos x="130" y="28"/>
                  </a:cxn>
                  <a:cxn ang="0">
                    <a:pos x="44" y="0"/>
                  </a:cxn>
                </a:cxnLst>
                <a:rect l="0" t="0" r="r" b="b"/>
                <a:pathLst>
                  <a:path w="232" h="272">
                    <a:moveTo>
                      <a:pt x="24" y="0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6" y="48"/>
                    </a:lnTo>
                    <a:lnTo>
                      <a:pt x="110" y="46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20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8" y="46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8" y="54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30" y="66"/>
                    </a:lnTo>
                    <a:lnTo>
                      <a:pt x="126" y="68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24" y="74"/>
                    </a:lnTo>
                    <a:lnTo>
                      <a:pt x="122" y="78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6" y="84"/>
                    </a:lnTo>
                    <a:lnTo>
                      <a:pt x="102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96" y="96"/>
                    </a:lnTo>
                    <a:lnTo>
                      <a:pt x="94" y="100"/>
                    </a:lnTo>
                    <a:lnTo>
                      <a:pt x="94" y="100"/>
                    </a:lnTo>
                    <a:lnTo>
                      <a:pt x="92" y="104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2"/>
                    </a:lnTo>
                    <a:lnTo>
                      <a:pt x="76" y="132"/>
                    </a:lnTo>
                    <a:lnTo>
                      <a:pt x="76" y="140"/>
                    </a:lnTo>
                    <a:lnTo>
                      <a:pt x="76" y="140"/>
                    </a:lnTo>
                    <a:lnTo>
                      <a:pt x="76" y="150"/>
                    </a:lnTo>
                    <a:lnTo>
                      <a:pt x="76" y="150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6"/>
                    </a:lnTo>
                    <a:lnTo>
                      <a:pt x="86" y="198"/>
                    </a:lnTo>
                    <a:lnTo>
                      <a:pt x="86" y="198"/>
                    </a:lnTo>
                    <a:lnTo>
                      <a:pt x="88" y="202"/>
                    </a:lnTo>
                    <a:lnTo>
                      <a:pt x="90" y="206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90" y="208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2" y="212"/>
                    </a:lnTo>
                    <a:lnTo>
                      <a:pt x="98" y="214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12" y="218"/>
                    </a:lnTo>
                    <a:lnTo>
                      <a:pt x="126" y="222"/>
                    </a:lnTo>
                    <a:lnTo>
                      <a:pt x="126" y="222"/>
                    </a:lnTo>
                    <a:lnTo>
                      <a:pt x="130" y="220"/>
                    </a:lnTo>
                    <a:lnTo>
                      <a:pt x="130" y="220"/>
                    </a:lnTo>
                    <a:lnTo>
                      <a:pt x="132" y="218"/>
                    </a:lnTo>
                    <a:lnTo>
                      <a:pt x="134" y="216"/>
                    </a:lnTo>
                    <a:lnTo>
                      <a:pt x="138" y="214"/>
                    </a:lnTo>
                    <a:lnTo>
                      <a:pt x="138" y="214"/>
                    </a:lnTo>
                    <a:lnTo>
                      <a:pt x="140" y="214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04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6" y="200"/>
                    </a:lnTo>
                    <a:lnTo>
                      <a:pt x="160" y="202"/>
                    </a:lnTo>
                    <a:lnTo>
                      <a:pt x="160" y="202"/>
                    </a:lnTo>
                    <a:lnTo>
                      <a:pt x="162" y="200"/>
                    </a:lnTo>
                    <a:lnTo>
                      <a:pt x="166" y="196"/>
                    </a:lnTo>
                    <a:lnTo>
                      <a:pt x="166" y="196"/>
                    </a:lnTo>
                    <a:lnTo>
                      <a:pt x="172" y="192"/>
                    </a:lnTo>
                    <a:lnTo>
                      <a:pt x="174" y="192"/>
                    </a:lnTo>
                    <a:lnTo>
                      <a:pt x="176" y="192"/>
                    </a:lnTo>
                    <a:lnTo>
                      <a:pt x="184" y="196"/>
                    </a:lnTo>
                    <a:lnTo>
                      <a:pt x="182" y="198"/>
                    </a:lnTo>
                    <a:lnTo>
                      <a:pt x="182" y="198"/>
                    </a:lnTo>
                    <a:lnTo>
                      <a:pt x="182" y="200"/>
                    </a:lnTo>
                    <a:lnTo>
                      <a:pt x="182" y="200"/>
                    </a:lnTo>
                    <a:lnTo>
                      <a:pt x="184" y="202"/>
                    </a:lnTo>
                    <a:lnTo>
                      <a:pt x="184" y="202"/>
                    </a:lnTo>
                    <a:lnTo>
                      <a:pt x="186" y="204"/>
                    </a:lnTo>
                    <a:lnTo>
                      <a:pt x="186" y="206"/>
                    </a:lnTo>
                    <a:lnTo>
                      <a:pt x="186" y="206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2" y="218"/>
                    </a:lnTo>
                    <a:lnTo>
                      <a:pt x="182" y="218"/>
                    </a:lnTo>
                    <a:lnTo>
                      <a:pt x="184" y="222"/>
                    </a:lnTo>
                    <a:lnTo>
                      <a:pt x="186" y="222"/>
                    </a:lnTo>
                    <a:lnTo>
                      <a:pt x="186" y="222"/>
                    </a:lnTo>
                    <a:lnTo>
                      <a:pt x="190" y="226"/>
                    </a:lnTo>
                    <a:lnTo>
                      <a:pt x="194" y="232"/>
                    </a:lnTo>
                    <a:lnTo>
                      <a:pt x="194" y="232"/>
                    </a:lnTo>
                    <a:lnTo>
                      <a:pt x="196" y="234"/>
                    </a:lnTo>
                    <a:lnTo>
                      <a:pt x="196" y="234"/>
                    </a:lnTo>
                    <a:lnTo>
                      <a:pt x="200" y="236"/>
                    </a:lnTo>
                    <a:lnTo>
                      <a:pt x="200" y="240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6" y="252"/>
                    </a:lnTo>
                    <a:lnTo>
                      <a:pt x="208" y="258"/>
                    </a:lnTo>
                    <a:lnTo>
                      <a:pt x="208" y="266"/>
                    </a:lnTo>
                    <a:lnTo>
                      <a:pt x="208" y="266"/>
                    </a:lnTo>
                    <a:lnTo>
                      <a:pt x="208" y="270"/>
                    </a:lnTo>
                    <a:lnTo>
                      <a:pt x="208" y="270"/>
                    </a:lnTo>
                    <a:lnTo>
                      <a:pt x="210" y="272"/>
                    </a:lnTo>
                    <a:lnTo>
                      <a:pt x="210" y="272"/>
                    </a:lnTo>
                    <a:lnTo>
                      <a:pt x="212" y="268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14" y="262"/>
                    </a:lnTo>
                    <a:lnTo>
                      <a:pt x="218" y="256"/>
                    </a:lnTo>
                    <a:lnTo>
                      <a:pt x="218" y="256"/>
                    </a:lnTo>
                    <a:lnTo>
                      <a:pt x="218" y="250"/>
                    </a:lnTo>
                    <a:lnTo>
                      <a:pt x="218" y="250"/>
                    </a:lnTo>
                    <a:lnTo>
                      <a:pt x="220" y="238"/>
                    </a:lnTo>
                    <a:lnTo>
                      <a:pt x="222" y="228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8" y="206"/>
                    </a:lnTo>
                    <a:lnTo>
                      <a:pt x="228" y="192"/>
                    </a:lnTo>
                    <a:lnTo>
                      <a:pt x="228" y="192"/>
                    </a:lnTo>
                    <a:lnTo>
                      <a:pt x="230" y="18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26" y="152"/>
                    </a:lnTo>
                    <a:lnTo>
                      <a:pt x="222" y="134"/>
                    </a:lnTo>
                    <a:lnTo>
                      <a:pt x="214" y="118"/>
                    </a:lnTo>
                    <a:lnTo>
                      <a:pt x="206" y="102"/>
                    </a:lnTo>
                    <a:lnTo>
                      <a:pt x="196" y="88"/>
                    </a:lnTo>
                    <a:lnTo>
                      <a:pt x="184" y="74"/>
                    </a:lnTo>
                    <a:lnTo>
                      <a:pt x="172" y="60"/>
                    </a:lnTo>
                    <a:lnTo>
                      <a:pt x="160" y="48"/>
                    </a:lnTo>
                    <a:lnTo>
                      <a:pt x="146" y="38"/>
                    </a:lnTo>
                    <a:lnTo>
                      <a:pt x="130" y="28"/>
                    </a:lnTo>
                    <a:lnTo>
                      <a:pt x="114" y="20"/>
                    </a:lnTo>
                    <a:lnTo>
                      <a:pt x="98" y="12"/>
                    </a:lnTo>
                    <a:lnTo>
                      <a:pt x="80" y="6"/>
                    </a:lnTo>
                    <a:lnTo>
                      <a:pt x="62" y="2"/>
                    </a:lnTo>
                    <a:lnTo>
                      <a:pt x="4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7" name="Freeform 53"/>
              <p:cNvSpPr>
                <a:spLocks/>
              </p:cNvSpPr>
              <p:nvPr/>
            </p:nvSpPr>
            <p:spPr bwMode="auto">
              <a:xfrm>
                <a:off x="7837698" y="2923220"/>
                <a:ext cx="12560" cy="16746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8" name="Freeform 54"/>
              <p:cNvSpPr>
                <a:spLocks/>
              </p:cNvSpPr>
              <p:nvPr/>
            </p:nvSpPr>
            <p:spPr bwMode="auto">
              <a:xfrm>
                <a:off x="7653492" y="2944152"/>
                <a:ext cx="544246" cy="711706"/>
              </a:xfrm>
              <a:custGeom>
                <a:avLst/>
                <a:gdLst/>
                <a:ahLst/>
                <a:cxnLst>
                  <a:cxn ang="0">
                    <a:pos x="250" y="230"/>
                  </a:cxn>
                  <a:cxn ang="0">
                    <a:pos x="246" y="232"/>
                  </a:cxn>
                  <a:cxn ang="0">
                    <a:pos x="240" y="230"/>
                  </a:cxn>
                  <a:cxn ang="0">
                    <a:pos x="236" y="222"/>
                  </a:cxn>
                  <a:cxn ang="0">
                    <a:pos x="218" y="218"/>
                  </a:cxn>
                  <a:cxn ang="0">
                    <a:pos x="180" y="220"/>
                  </a:cxn>
                  <a:cxn ang="0">
                    <a:pos x="170" y="212"/>
                  </a:cxn>
                  <a:cxn ang="0">
                    <a:pos x="140" y="212"/>
                  </a:cxn>
                  <a:cxn ang="0">
                    <a:pos x="128" y="210"/>
                  </a:cxn>
                  <a:cxn ang="0">
                    <a:pos x="112" y="212"/>
                  </a:cxn>
                  <a:cxn ang="0">
                    <a:pos x="98" y="210"/>
                  </a:cxn>
                  <a:cxn ang="0">
                    <a:pos x="84" y="216"/>
                  </a:cxn>
                  <a:cxn ang="0">
                    <a:pos x="66" y="210"/>
                  </a:cxn>
                  <a:cxn ang="0">
                    <a:pos x="48" y="208"/>
                  </a:cxn>
                  <a:cxn ang="0">
                    <a:pos x="38" y="190"/>
                  </a:cxn>
                  <a:cxn ang="0">
                    <a:pos x="30" y="182"/>
                  </a:cxn>
                  <a:cxn ang="0">
                    <a:pos x="18" y="176"/>
                  </a:cxn>
                  <a:cxn ang="0">
                    <a:pos x="16" y="160"/>
                  </a:cxn>
                  <a:cxn ang="0">
                    <a:pos x="16" y="152"/>
                  </a:cxn>
                  <a:cxn ang="0">
                    <a:pos x="20" y="142"/>
                  </a:cxn>
                  <a:cxn ang="0">
                    <a:pos x="30" y="136"/>
                  </a:cxn>
                  <a:cxn ang="0">
                    <a:pos x="46" y="132"/>
                  </a:cxn>
                  <a:cxn ang="0">
                    <a:pos x="50" y="142"/>
                  </a:cxn>
                  <a:cxn ang="0">
                    <a:pos x="52" y="140"/>
                  </a:cxn>
                  <a:cxn ang="0">
                    <a:pos x="50" y="124"/>
                  </a:cxn>
                  <a:cxn ang="0">
                    <a:pos x="56" y="108"/>
                  </a:cxn>
                  <a:cxn ang="0">
                    <a:pos x="64" y="98"/>
                  </a:cxn>
                  <a:cxn ang="0">
                    <a:pos x="70" y="78"/>
                  </a:cxn>
                  <a:cxn ang="0">
                    <a:pos x="82" y="68"/>
                  </a:cxn>
                  <a:cxn ang="0">
                    <a:pos x="94" y="46"/>
                  </a:cxn>
                  <a:cxn ang="0">
                    <a:pos x="104" y="42"/>
                  </a:cxn>
                  <a:cxn ang="0">
                    <a:pos x="98" y="22"/>
                  </a:cxn>
                  <a:cxn ang="0">
                    <a:pos x="88" y="18"/>
                  </a:cxn>
                  <a:cxn ang="0">
                    <a:pos x="76" y="20"/>
                  </a:cxn>
                  <a:cxn ang="0">
                    <a:pos x="74" y="34"/>
                  </a:cxn>
                  <a:cxn ang="0">
                    <a:pos x="56" y="44"/>
                  </a:cxn>
                  <a:cxn ang="0">
                    <a:pos x="52" y="16"/>
                  </a:cxn>
                  <a:cxn ang="0">
                    <a:pos x="56" y="8"/>
                  </a:cxn>
                  <a:cxn ang="0">
                    <a:pos x="48" y="4"/>
                  </a:cxn>
                  <a:cxn ang="0">
                    <a:pos x="18" y="44"/>
                  </a:cxn>
                  <a:cxn ang="0">
                    <a:pos x="0" y="130"/>
                  </a:cxn>
                  <a:cxn ang="0">
                    <a:pos x="12" y="182"/>
                  </a:cxn>
                  <a:cxn ang="0">
                    <a:pos x="30" y="196"/>
                  </a:cxn>
                  <a:cxn ang="0">
                    <a:pos x="48" y="216"/>
                  </a:cxn>
                  <a:cxn ang="0">
                    <a:pos x="60" y="218"/>
                  </a:cxn>
                  <a:cxn ang="0">
                    <a:pos x="86" y="238"/>
                  </a:cxn>
                  <a:cxn ang="0">
                    <a:pos x="96" y="262"/>
                  </a:cxn>
                  <a:cxn ang="0">
                    <a:pos x="110" y="270"/>
                  </a:cxn>
                  <a:cxn ang="0">
                    <a:pos x="116" y="282"/>
                  </a:cxn>
                  <a:cxn ang="0">
                    <a:pos x="136" y="290"/>
                  </a:cxn>
                  <a:cxn ang="0">
                    <a:pos x="156" y="310"/>
                  </a:cxn>
                  <a:cxn ang="0">
                    <a:pos x="172" y="328"/>
                  </a:cxn>
                  <a:cxn ang="0">
                    <a:pos x="188" y="340"/>
                  </a:cxn>
                  <a:cxn ang="0">
                    <a:pos x="218" y="328"/>
                  </a:cxn>
                  <a:cxn ang="0">
                    <a:pos x="234" y="308"/>
                  </a:cxn>
                  <a:cxn ang="0">
                    <a:pos x="246" y="284"/>
                  </a:cxn>
                  <a:cxn ang="0">
                    <a:pos x="254" y="262"/>
                  </a:cxn>
                  <a:cxn ang="0">
                    <a:pos x="256" y="248"/>
                  </a:cxn>
                  <a:cxn ang="0">
                    <a:pos x="258" y="232"/>
                  </a:cxn>
                </a:cxnLst>
                <a:rect l="0" t="0" r="r" b="b"/>
                <a:pathLst>
                  <a:path w="260" h="340">
                    <a:moveTo>
                      <a:pt x="258" y="232"/>
                    </a:move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4" y="232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28"/>
                    </a:lnTo>
                    <a:lnTo>
                      <a:pt x="246" y="232"/>
                    </a:lnTo>
                    <a:lnTo>
                      <a:pt x="246" y="232"/>
                    </a:lnTo>
                    <a:lnTo>
                      <a:pt x="244" y="234"/>
                    </a:lnTo>
                    <a:lnTo>
                      <a:pt x="242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0" y="226"/>
                    </a:lnTo>
                    <a:lnTo>
                      <a:pt x="240" y="226"/>
                    </a:lnTo>
                    <a:lnTo>
                      <a:pt x="240" y="222"/>
                    </a:lnTo>
                    <a:lnTo>
                      <a:pt x="240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2" y="224"/>
                    </a:lnTo>
                    <a:lnTo>
                      <a:pt x="224" y="220"/>
                    </a:lnTo>
                    <a:lnTo>
                      <a:pt x="224" y="220"/>
                    </a:lnTo>
                    <a:lnTo>
                      <a:pt x="222" y="220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02" y="218"/>
                    </a:lnTo>
                    <a:lnTo>
                      <a:pt x="192" y="220"/>
                    </a:lnTo>
                    <a:lnTo>
                      <a:pt x="192" y="220"/>
                    </a:lnTo>
                    <a:lnTo>
                      <a:pt x="186" y="220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78" y="218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4" y="214"/>
                    </a:lnTo>
                    <a:lnTo>
                      <a:pt x="170" y="212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44" y="210"/>
                    </a:lnTo>
                    <a:lnTo>
                      <a:pt x="140" y="212"/>
                    </a:lnTo>
                    <a:lnTo>
                      <a:pt x="140" y="212"/>
                    </a:lnTo>
                    <a:lnTo>
                      <a:pt x="134" y="214"/>
                    </a:lnTo>
                    <a:lnTo>
                      <a:pt x="130" y="212"/>
                    </a:lnTo>
                    <a:lnTo>
                      <a:pt x="130" y="212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18" y="212"/>
                    </a:lnTo>
                    <a:lnTo>
                      <a:pt x="118" y="212"/>
                    </a:lnTo>
                    <a:lnTo>
                      <a:pt x="112" y="212"/>
                    </a:lnTo>
                    <a:lnTo>
                      <a:pt x="112" y="212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4" y="210"/>
                    </a:lnTo>
                    <a:lnTo>
                      <a:pt x="100" y="210"/>
                    </a:lnTo>
                    <a:lnTo>
                      <a:pt x="100" y="210"/>
                    </a:lnTo>
                    <a:lnTo>
                      <a:pt x="98" y="210"/>
                    </a:lnTo>
                    <a:lnTo>
                      <a:pt x="98" y="210"/>
                    </a:lnTo>
                    <a:lnTo>
                      <a:pt x="92" y="212"/>
                    </a:lnTo>
                    <a:lnTo>
                      <a:pt x="90" y="214"/>
                    </a:lnTo>
                    <a:lnTo>
                      <a:pt x="90" y="214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78" y="214"/>
                    </a:lnTo>
                    <a:lnTo>
                      <a:pt x="78" y="214"/>
                    </a:lnTo>
                    <a:lnTo>
                      <a:pt x="76" y="212"/>
                    </a:lnTo>
                    <a:lnTo>
                      <a:pt x="70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54" y="212"/>
                    </a:lnTo>
                    <a:lnTo>
                      <a:pt x="54" y="212"/>
                    </a:lnTo>
                    <a:lnTo>
                      <a:pt x="50" y="210"/>
                    </a:lnTo>
                    <a:lnTo>
                      <a:pt x="48" y="208"/>
                    </a:lnTo>
                    <a:lnTo>
                      <a:pt x="46" y="200"/>
                    </a:lnTo>
                    <a:lnTo>
                      <a:pt x="46" y="200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6" y="132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0" y="140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52" y="144"/>
                    </a:lnTo>
                    <a:lnTo>
                      <a:pt x="52" y="144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2" y="136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24"/>
                    </a:lnTo>
                    <a:lnTo>
                      <a:pt x="50" y="12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2" y="98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80" y="72"/>
                    </a:lnTo>
                    <a:lnTo>
                      <a:pt x="82" y="68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2" y="66"/>
                    </a:lnTo>
                    <a:lnTo>
                      <a:pt x="92" y="64"/>
                    </a:lnTo>
                    <a:lnTo>
                      <a:pt x="92" y="64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0" y="28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4" y="20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8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6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48" y="38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44" y="212"/>
                    </a:lnTo>
                    <a:lnTo>
                      <a:pt x="48" y="216"/>
                    </a:lnTo>
                    <a:lnTo>
                      <a:pt x="48" y="216"/>
                    </a:lnTo>
                    <a:lnTo>
                      <a:pt x="54" y="216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8"/>
                    </a:lnTo>
                    <a:lnTo>
                      <a:pt x="60" y="218"/>
                    </a:lnTo>
                    <a:lnTo>
                      <a:pt x="60" y="218"/>
                    </a:lnTo>
                    <a:lnTo>
                      <a:pt x="74" y="218"/>
                    </a:lnTo>
                    <a:lnTo>
                      <a:pt x="80" y="222"/>
                    </a:lnTo>
                    <a:lnTo>
                      <a:pt x="84" y="226"/>
                    </a:lnTo>
                    <a:lnTo>
                      <a:pt x="84" y="232"/>
                    </a:lnTo>
                    <a:lnTo>
                      <a:pt x="84" y="232"/>
                    </a:lnTo>
                    <a:lnTo>
                      <a:pt x="86" y="238"/>
                    </a:lnTo>
                    <a:lnTo>
                      <a:pt x="90" y="246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92" y="258"/>
                    </a:lnTo>
                    <a:lnTo>
                      <a:pt x="96" y="262"/>
                    </a:lnTo>
                    <a:lnTo>
                      <a:pt x="96" y="262"/>
                    </a:lnTo>
                    <a:lnTo>
                      <a:pt x="98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6" y="266"/>
                    </a:lnTo>
                    <a:lnTo>
                      <a:pt x="108" y="268"/>
                    </a:lnTo>
                    <a:lnTo>
                      <a:pt x="110" y="270"/>
                    </a:lnTo>
                    <a:lnTo>
                      <a:pt x="110" y="270"/>
                    </a:lnTo>
                    <a:lnTo>
                      <a:pt x="112" y="276"/>
                    </a:lnTo>
                    <a:lnTo>
                      <a:pt x="112" y="280"/>
                    </a:lnTo>
                    <a:lnTo>
                      <a:pt x="114" y="280"/>
                    </a:lnTo>
                    <a:lnTo>
                      <a:pt x="114" y="280"/>
                    </a:lnTo>
                    <a:lnTo>
                      <a:pt x="116" y="282"/>
                    </a:lnTo>
                    <a:lnTo>
                      <a:pt x="122" y="286"/>
                    </a:lnTo>
                    <a:lnTo>
                      <a:pt x="122" y="286"/>
                    </a:lnTo>
                    <a:lnTo>
                      <a:pt x="124" y="286"/>
                    </a:lnTo>
                    <a:lnTo>
                      <a:pt x="124" y="286"/>
                    </a:lnTo>
                    <a:lnTo>
                      <a:pt x="130" y="286"/>
                    </a:lnTo>
                    <a:lnTo>
                      <a:pt x="136" y="290"/>
                    </a:lnTo>
                    <a:lnTo>
                      <a:pt x="136" y="290"/>
                    </a:lnTo>
                    <a:lnTo>
                      <a:pt x="142" y="294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50" y="302"/>
                    </a:lnTo>
                    <a:lnTo>
                      <a:pt x="156" y="310"/>
                    </a:lnTo>
                    <a:lnTo>
                      <a:pt x="156" y="310"/>
                    </a:lnTo>
                    <a:lnTo>
                      <a:pt x="158" y="312"/>
                    </a:lnTo>
                    <a:lnTo>
                      <a:pt x="160" y="314"/>
                    </a:lnTo>
                    <a:lnTo>
                      <a:pt x="160" y="314"/>
                    </a:lnTo>
                    <a:lnTo>
                      <a:pt x="166" y="318"/>
                    </a:lnTo>
                    <a:lnTo>
                      <a:pt x="172" y="328"/>
                    </a:lnTo>
                    <a:lnTo>
                      <a:pt x="172" y="328"/>
                    </a:lnTo>
                    <a:lnTo>
                      <a:pt x="176" y="330"/>
                    </a:lnTo>
                    <a:lnTo>
                      <a:pt x="176" y="330"/>
                    </a:lnTo>
                    <a:lnTo>
                      <a:pt x="184" y="336"/>
                    </a:lnTo>
                    <a:lnTo>
                      <a:pt x="184" y="336"/>
                    </a:lnTo>
                    <a:lnTo>
                      <a:pt x="188" y="340"/>
                    </a:lnTo>
                    <a:lnTo>
                      <a:pt x="188" y="340"/>
                    </a:lnTo>
                    <a:lnTo>
                      <a:pt x="210" y="340"/>
                    </a:lnTo>
                    <a:lnTo>
                      <a:pt x="210" y="340"/>
                    </a:lnTo>
                    <a:lnTo>
                      <a:pt x="216" y="340"/>
                    </a:lnTo>
                    <a:lnTo>
                      <a:pt x="216" y="340"/>
                    </a:lnTo>
                    <a:lnTo>
                      <a:pt x="218" y="328"/>
                    </a:lnTo>
                    <a:lnTo>
                      <a:pt x="222" y="322"/>
                    </a:lnTo>
                    <a:lnTo>
                      <a:pt x="226" y="320"/>
                    </a:lnTo>
                    <a:lnTo>
                      <a:pt x="226" y="320"/>
                    </a:lnTo>
                    <a:lnTo>
                      <a:pt x="228" y="318"/>
                    </a:lnTo>
                    <a:lnTo>
                      <a:pt x="230" y="316"/>
                    </a:lnTo>
                    <a:lnTo>
                      <a:pt x="234" y="308"/>
                    </a:lnTo>
                    <a:lnTo>
                      <a:pt x="234" y="308"/>
                    </a:lnTo>
                    <a:lnTo>
                      <a:pt x="240" y="298"/>
                    </a:lnTo>
                    <a:lnTo>
                      <a:pt x="244" y="294"/>
                    </a:lnTo>
                    <a:lnTo>
                      <a:pt x="244" y="294"/>
                    </a:lnTo>
                    <a:lnTo>
                      <a:pt x="246" y="290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8" y="274"/>
                    </a:lnTo>
                    <a:lnTo>
                      <a:pt x="250" y="268"/>
                    </a:lnTo>
                    <a:lnTo>
                      <a:pt x="254" y="264"/>
                    </a:lnTo>
                    <a:lnTo>
                      <a:pt x="254" y="264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4" y="252"/>
                    </a:lnTo>
                    <a:lnTo>
                      <a:pt x="256" y="248"/>
                    </a:lnTo>
                    <a:lnTo>
                      <a:pt x="256" y="248"/>
                    </a:lnTo>
                    <a:lnTo>
                      <a:pt x="258" y="246"/>
                    </a:lnTo>
                    <a:lnTo>
                      <a:pt x="258" y="246"/>
                    </a:lnTo>
                    <a:lnTo>
                      <a:pt x="260" y="234"/>
                    </a:lnTo>
                    <a:lnTo>
                      <a:pt x="260" y="234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9" name="Freeform 55"/>
              <p:cNvSpPr>
                <a:spLocks noEditPoints="1"/>
              </p:cNvSpPr>
              <p:nvPr/>
            </p:nvSpPr>
            <p:spPr bwMode="auto">
              <a:xfrm>
                <a:off x="7620000" y="2743200"/>
                <a:ext cx="950337" cy="946150"/>
              </a:xfrm>
              <a:custGeom>
                <a:avLst/>
                <a:gdLst/>
                <a:ahLst/>
                <a:cxnLst>
                  <a:cxn ang="0">
                    <a:pos x="272" y="352"/>
                  </a:cxn>
                  <a:cxn ang="0">
                    <a:pos x="254" y="314"/>
                  </a:cxn>
                  <a:cxn ang="0">
                    <a:pos x="154" y="304"/>
                  </a:cxn>
                  <a:cxn ang="0">
                    <a:pos x="80" y="304"/>
                  </a:cxn>
                  <a:cxn ang="0">
                    <a:pos x="38" y="252"/>
                  </a:cxn>
                  <a:cxn ang="0">
                    <a:pos x="64" y="244"/>
                  </a:cxn>
                  <a:cxn ang="0">
                    <a:pos x="88" y="178"/>
                  </a:cxn>
                  <a:cxn ang="0">
                    <a:pos x="118" y="118"/>
                  </a:cxn>
                  <a:cxn ang="0">
                    <a:pos x="68" y="118"/>
                  </a:cxn>
                  <a:cxn ang="0">
                    <a:pos x="144" y="32"/>
                  </a:cxn>
                  <a:cxn ang="0">
                    <a:pos x="226" y="52"/>
                  </a:cxn>
                  <a:cxn ang="0">
                    <a:pos x="242" y="42"/>
                  </a:cxn>
                  <a:cxn ang="0">
                    <a:pos x="240" y="78"/>
                  </a:cxn>
                  <a:cxn ang="0">
                    <a:pos x="256" y="100"/>
                  </a:cxn>
                  <a:cxn ang="0">
                    <a:pos x="286" y="112"/>
                  </a:cxn>
                  <a:cxn ang="0">
                    <a:pos x="294" y="78"/>
                  </a:cxn>
                  <a:cxn ang="0">
                    <a:pos x="334" y="78"/>
                  </a:cxn>
                  <a:cxn ang="0">
                    <a:pos x="288" y="122"/>
                  </a:cxn>
                  <a:cxn ang="0">
                    <a:pos x="288" y="220"/>
                  </a:cxn>
                  <a:cxn ang="0">
                    <a:pos x="344" y="234"/>
                  </a:cxn>
                  <a:cxn ang="0">
                    <a:pos x="382" y="230"/>
                  </a:cxn>
                  <a:cxn ang="0">
                    <a:pos x="406" y="286"/>
                  </a:cxn>
                  <a:cxn ang="0">
                    <a:pos x="436" y="248"/>
                  </a:cxn>
                  <a:cxn ang="0">
                    <a:pos x="188" y="424"/>
                  </a:cxn>
                  <a:cxn ang="0">
                    <a:pos x="122" y="362"/>
                  </a:cxn>
                  <a:cxn ang="0">
                    <a:pos x="52" y="296"/>
                  </a:cxn>
                  <a:cxn ang="0">
                    <a:pos x="64" y="100"/>
                  </a:cxn>
                  <a:cxn ang="0">
                    <a:pos x="90" y="128"/>
                  </a:cxn>
                  <a:cxn ang="0">
                    <a:pos x="112" y="140"/>
                  </a:cxn>
                  <a:cxn ang="0">
                    <a:pos x="72" y="204"/>
                  </a:cxn>
                  <a:cxn ang="0">
                    <a:pos x="56" y="226"/>
                  </a:cxn>
                  <a:cxn ang="0">
                    <a:pos x="32" y="270"/>
                  </a:cxn>
                  <a:cxn ang="0">
                    <a:pos x="86" y="306"/>
                  </a:cxn>
                  <a:cxn ang="0">
                    <a:pos x="146" y="308"/>
                  </a:cxn>
                  <a:cxn ang="0">
                    <a:pos x="248" y="320"/>
                  </a:cxn>
                  <a:cxn ang="0">
                    <a:pos x="274" y="328"/>
                  </a:cxn>
                  <a:cxn ang="0">
                    <a:pos x="244" y="414"/>
                  </a:cxn>
                  <a:cxn ang="0">
                    <a:pos x="64" y="316"/>
                  </a:cxn>
                  <a:cxn ang="0">
                    <a:pos x="122" y="368"/>
                  </a:cxn>
                  <a:cxn ang="0">
                    <a:pos x="178" y="418"/>
                  </a:cxn>
                  <a:cxn ang="0">
                    <a:pos x="264" y="18"/>
                  </a:cxn>
                  <a:cxn ang="0">
                    <a:pos x="420" y="272"/>
                  </a:cxn>
                  <a:cxn ang="0">
                    <a:pos x="392" y="242"/>
                  </a:cxn>
                  <a:cxn ang="0">
                    <a:pos x="358" y="216"/>
                  </a:cxn>
                  <a:cxn ang="0">
                    <a:pos x="290" y="218"/>
                  </a:cxn>
                  <a:cxn ang="0">
                    <a:pos x="290" y="126"/>
                  </a:cxn>
                  <a:cxn ang="0">
                    <a:pos x="342" y="74"/>
                  </a:cxn>
                  <a:cxn ang="0">
                    <a:pos x="296" y="88"/>
                  </a:cxn>
                  <a:cxn ang="0">
                    <a:pos x="274" y="122"/>
                  </a:cxn>
                  <a:cxn ang="0">
                    <a:pos x="252" y="96"/>
                  </a:cxn>
                  <a:cxn ang="0">
                    <a:pos x="246" y="52"/>
                  </a:cxn>
                  <a:cxn ang="0">
                    <a:pos x="218" y="44"/>
                  </a:cxn>
                  <a:cxn ang="0">
                    <a:pos x="226" y="0"/>
                  </a:cxn>
                  <a:cxn ang="0">
                    <a:pos x="66" y="386"/>
                  </a:cxn>
                  <a:cxn ang="0">
                    <a:pos x="454" y="226"/>
                  </a:cxn>
                  <a:cxn ang="0">
                    <a:pos x="106" y="92"/>
                  </a:cxn>
                  <a:cxn ang="0">
                    <a:pos x="100" y="96"/>
                  </a:cxn>
                  <a:cxn ang="0">
                    <a:pos x="140" y="90"/>
                  </a:cxn>
                  <a:cxn ang="0">
                    <a:pos x="154" y="68"/>
                  </a:cxn>
                  <a:cxn ang="0">
                    <a:pos x="152" y="78"/>
                  </a:cxn>
                  <a:cxn ang="0">
                    <a:pos x="118" y="82"/>
                  </a:cxn>
                  <a:cxn ang="0">
                    <a:pos x="156" y="88"/>
                  </a:cxn>
                  <a:cxn ang="0">
                    <a:pos x="178" y="66"/>
                  </a:cxn>
                </a:cxnLst>
                <a:rect l="0" t="0" r="r" b="b"/>
                <a:pathLst>
                  <a:path w="454" h="452">
                    <a:moveTo>
                      <a:pt x="236" y="436"/>
                    </a:moveTo>
                    <a:lnTo>
                      <a:pt x="236" y="436"/>
                    </a:lnTo>
                    <a:lnTo>
                      <a:pt x="238" y="426"/>
                    </a:lnTo>
                    <a:lnTo>
                      <a:pt x="240" y="420"/>
                    </a:lnTo>
                    <a:lnTo>
                      <a:pt x="240" y="420"/>
                    </a:lnTo>
                    <a:lnTo>
                      <a:pt x="242" y="420"/>
                    </a:lnTo>
                    <a:lnTo>
                      <a:pt x="242" y="420"/>
                    </a:lnTo>
                    <a:lnTo>
                      <a:pt x="246" y="418"/>
                    </a:lnTo>
                    <a:lnTo>
                      <a:pt x="248" y="414"/>
                    </a:lnTo>
                    <a:lnTo>
                      <a:pt x="254" y="406"/>
                    </a:lnTo>
                    <a:lnTo>
                      <a:pt x="254" y="406"/>
                    </a:lnTo>
                    <a:lnTo>
                      <a:pt x="258" y="398"/>
                    </a:lnTo>
                    <a:lnTo>
                      <a:pt x="262" y="392"/>
                    </a:lnTo>
                    <a:lnTo>
                      <a:pt x="262" y="392"/>
                    </a:lnTo>
                    <a:lnTo>
                      <a:pt x="266" y="388"/>
                    </a:lnTo>
                    <a:lnTo>
                      <a:pt x="266" y="380"/>
                    </a:lnTo>
                    <a:lnTo>
                      <a:pt x="266" y="380"/>
                    </a:lnTo>
                    <a:lnTo>
                      <a:pt x="268" y="372"/>
                    </a:lnTo>
                    <a:lnTo>
                      <a:pt x="270" y="366"/>
                    </a:lnTo>
                    <a:lnTo>
                      <a:pt x="274" y="362"/>
                    </a:lnTo>
                    <a:lnTo>
                      <a:pt x="274" y="362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4"/>
                    </a:lnTo>
                    <a:lnTo>
                      <a:pt x="272" y="352"/>
                    </a:lnTo>
                    <a:lnTo>
                      <a:pt x="276" y="348"/>
                    </a:lnTo>
                    <a:lnTo>
                      <a:pt x="278" y="342"/>
                    </a:lnTo>
                    <a:lnTo>
                      <a:pt x="278" y="342"/>
                    </a:lnTo>
                    <a:lnTo>
                      <a:pt x="278" y="328"/>
                    </a:lnTo>
                    <a:lnTo>
                      <a:pt x="278" y="326"/>
                    </a:lnTo>
                    <a:lnTo>
                      <a:pt x="276" y="324"/>
                    </a:lnTo>
                    <a:lnTo>
                      <a:pt x="276" y="324"/>
                    </a:lnTo>
                    <a:lnTo>
                      <a:pt x="272" y="324"/>
                    </a:lnTo>
                    <a:lnTo>
                      <a:pt x="272" y="324"/>
                    </a:lnTo>
                    <a:lnTo>
                      <a:pt x="270" y="324"/>
                    </a:lnTo>
                    <a:lnTo>
                      <a:pt x="270" y="324"/>
                    </a:lnTo>
                    <a:lnTo>
                      <a:pt x="266" y="322"/>
                    </a:lnTo>
                    <a:lnTo>
                      <a:pt x="266" y="320"/>
                    </a:lnTo>
                    <a:lnTo>
                      <a:pt x="266" y="320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2"/>
                    </a:lnTo>
                    <a:lnTo>
                      <a:pt x="260" y="322"/>
                    </a:lnTo>
                    <a:lnTo>
                      <a:pt x="260" y="318"/>
                    </a:lnTo>
                    <a:lnTo>
                      <a:pt x="260" y="318"/>
                    </a:lnTo>
                    <a:lnTo>
                      <a:pt x="260" y="316"/>
                    </a:lnTo>
                    <a:lnTo>
                      <a:pt x="258" y="314"/>
                    </a:lnTo>
                    <a:lnTo>
                      <a:pt x="258" y="314"/>
                    </a:lnTo>
                    <a:lnTo>
                      <a:pt x="254" y="314"/>
                    </a:lnTo>
                    <a:lnTo>
                      <a:pt x="250" y="316"/>
                    </a:lnTo>
                    <a:lnTo>
                      <a:pt x="248" y="316"/>
                    </a:lnTo>
                    <a:lnTo>
                      <a:pt x="248" y="316"/>
                    </a:lnTo>
                    <a:lnTo>
                      <a:pt x="242" y="314"/>
                    </a:lnTo>
                    <a:lnTo>
                      <a:pt x="242" y="314"/>
                    </a:lnTo>
                    <a:lnTo>
                      <a:pt x="240" y="312"/>
                    </a:lnTo>
                    <a:lnTo>
                      <a:pt x="234" y="310"/>
                    </a:lnTo>
                    <a:lnTo>
                      <a:pt x="234" y="310"/>
                    </a:lnTo>
                    <a:lnTo>
                      <a:pt x="218" y="310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2" y="312"/>
                    </a:lnTo>
                    <a:lnTo>
                      <a:pt x="198" y="312"/>
                    </a:lnTo>
                    <a:lnTo>
                      <a:pt x="198" y="312"/>
                    </a:lnTo>
                    <a:lnTo>
                      <a:pt x="194" y="310"/>
                    </a:lnTo>
                    <a:lnTo>
                      <a:pt x="194" y="310"/>
                    </a:lnTo>
                    <a:lnTo>
                      <a:pt x="192" y="306"/>
                    </a:lnTo>
                    <a:lnTo>
                      <a:pt x="190" y="304"/>
                    </a:lnTo>
                    <a:lnTo>
                      <a:pt x="186" y="304"/>
                    </a:lnTo>
                    <a:lnTo>
                      <a:pt x="186" y="304"/>
                    </a:lnTo>
                    <a:lnTo>
                      <a:pt x="174" y="302"/>
                    </a:lnTo>
                    <a:lnTo>
                      <a:pt x="164" y="302"/>
                    </a:lnTo>
                    <a:lnTo>
                      <a:pt x="164" y="302"/>
                    </a:lnTo>
                    <a:lnTo>
                      <a:pt x="158" y="302"/>
                    </a:lnTo>
                    <a:lnTo>
                      <a:pt x="154" y="304"/>
                    </a:lnTo>
                    <a:lnTo>
                      <a:pt x="154" y="304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44" y="302"/>
                    </a:lnTo>
                    <a:lnTo>
                      <a:pt x="144" y="302"/>
                    </a:lnTo>
                    <a:lnTo>
                      <a:pt x="132" y="304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2" y="302"/>
                    </a:lnTo>
                    <a:lnTo>
                      <a:pt x="114" y="302"/>
                    </a:lnTo>
                    <a:lnTo>
                      <a:pt x="114" y="302"/>
                    </a:lnTo>
                    <a:lnTo>
                      <a:pt x="106" y="304"/>
                    </a:lnTo>
                    <a:lnTo>
                      <a:pt x="102" y="306"/>
                    </a:lnTo>
                    <a:lnTo>
                      <a:pt x="100" y="308"/>
                    </a:lnTo>
                    <a:lnTo>
                      <a:pt x="100" y="308"/>
                    </a:lnTo>
                    <a:lnTo>
                      <a:pt x="98" y="306"/>
                    </a:lnTo>
                    <a:lnTo>
                      <a:pt x="98" y="306"/>
                    </a:lnTo>
                    <a:lnTo>
                      <a:pt x="94" y="304"/>
                    </a:lnTo>
                    <a:lnTo>
                      <a:pt x="86" y="302"/>
                    </a:lnTo>
                    <a:lnTo>
                      <a:pt x="86" y="302"/>
                    </a:lnTo>
                    <a:lnTo>
                      <a:pt x="80" y="304"/>
                    </a:lnTo>
                    <a:lnTo>
                      <a:pt x="80" y="304"/>
                    </a:lnTo>
                    <a:lnTo>
                      <a:pt x="78" y="304"/>
                    </a:lnTo>
                    <a:lnTo>
                      <a:pt x="70" y="304"/>
                    </a:lnTo>
                    <a:lnTo>
                      <a:pt x="70" y="304"/>
                    </a:lnTo>
                    <a:lnTo>
                      <a:pt x="68" y="302"/>
                    </a:lnTo>
                    <a:lnTo>
                      <a:pt x="68" y="300"/>
                    </a:lnTo>
                    <a:lnTo>
                      <a:pt x="66" y="294"/>
                    </a:lnTo>
                    <a:lnTo>
                      <a:pt x="62" y="286"/>
                    </a:lnTo>
                    <a:lnTo>
                      <a:pt x="62" y="286"/>
                    </a:lnTo>
                    <a:lnTo>
                      <a:pt x="58" y="282"/>
                    </a:lnTo>
                    <a:lnTo>
                      <a:pt x="54" y="282"/>
                    </a:lnTo>
                    <a:lnTo>
                      <a:pt x="52" y="280"/>
                    </a:lnTo>
                    <a:lnTo>
                      <a:pt x="52" y="280"/>
                    </a:lnTo>
                    <a:lnTo>
                      <a:pt x="50" y="278"/>
                    </a:lnTo>
                    <a:lnTo>
                      <a:pt x="50" y="272"/>
                    </a:lnTo>
                    <a:lnTo>
                      <a:pt x="50" y="272"/>
                    </a:lnTo>
                    <a:lnTo>
                      <a:pt x="46" y="270"/>
                    </a:lnTo>
                    <a:lnTo>
                      <a:pt x="44" y="268"/>
                    </a:lnTo>
                    <a:lnTo>
                      <a:pt x="38" y="268"/>
                    </a:lnTo>
                    <a:lnTo>
                      <a:pt x="38" y="268"/>
                    </a:lnTo>
                    <a:lnTo>
                      <a:pt x="36" y="268"/>
                    </a:lnTo>
                    <a:lnTo>
                      <a:pt x="36" y="268"/>
                    </a:lnTo>
                    <a:lnTo>
                      <a:pt x="34" y="262"/>
                    </a:lnTo>
                    <a:lnTo>
                      <a:pt x="36" y="258"/>
                    </a:lnTo>
                    <a:lnTo>
                      <a:pt x="38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40" y="240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4" y="236"/>
                    </a:lnTo>
                    <a:lnTo>
                      <a:pt x="48" y="234"/>
                    </a:lnTo>
                    <a:lnTo>
                      <a:pt x="52" y="232"/>
                    </a:lnTo>
                    <a:lnTo>
                      <a:pt x="52" y="232"/>
                    </a:lnTo>
                    <a:lnTo>
                      <a:pt x="54" y="230"/>
                    </a:lnTo>
                    <a:lnTo>
                      <a:pt x="54" y="230"/>
                    </a:lnTo>
                    <a:lnTo>
                      <a:pt x="60" y="232"/>
                    </a:lnTo>
                    <a:lnTo>
                      <a:pt x="62" y="234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40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8" y="246"/>
                    </a:lnTo>
                    <a:lnTo>
                      <a:pt x="70" y="246"/>
                    </a:lnTo>
                    <a:lnTo>
                      <a:pt x="72" y="246"/>
                    </a:lnTo>
                    <a:lnTo>
                      <a:pt x="72" y="242"/>
                    </a:lnTo>
                    <a:lnTo>
                      <a:pt x="72" y="242"/>
                    </a:lnTo>
                    <a:lnTo>
                      <a:pt x="72" y="236"/>
                    </a:lnTo>
                    <a:lnTo>
                      <a:pt x="72" y="232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70" y="220"/>
                    </a:lnTo>
                    <a:lnTo>
                      <a:pt x="72" y="210"/>
                    </a:lnTo>
                    <a:lnTo>
                      <a:pt x="72" y="210"/>
                    </a:lnTo>
                    <a:lnTo>
                      <a:pt x="72" y="208"/>
                    </a:lnTo>
                    <a:lnTo>
                      <a:pt x="74" y="208"/>
                    </a:lnTo>
                    <a:lnTo>
                      <a:pt x="74" y="208"/>
                    </a:lnTo>
                    <a:lnTo>
                      <a:pt x="78" y="204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4" y="196"/>
                    </a:lnTo>
                    <a:lnTo>
                      <a:pt x="86" y="194"/>
                    </a:lnTo>
                    <a:lnTo>
                      <a:pt x="86" y="194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90" y="178"/>
                    </a:lnTo>
                    <a:lnTo>
                      <a:pt x="90" y="178"/>
                    </a:lnTo>
                    <a:lnTo>
                      <a:pt x="92" y="178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102" y="168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10" y="164"/>
                    </a:lnTo>
                    <a:lnTo>
                      <a:pt x="112" y="160"/>
                    </a:lnTo>
                    <a:lnTo>
                      <a:pt x="112" y="160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2"/>
                    </a:lnTo>
                    <a:lnTo>
                      <a:pt x="118" y="142"/>
                    </a:lnTo>
                    <a:lnTo>
                      <a:pt x="118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18" y="122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4" y="112"/>
                    </a:lnTo>
                    <a:lnTo>
                      <a:pt x="114" y="112"/>
                    </a:lnTo>
                    <a:lnTo>
                      <a:pt x="110" y="108"/>
                    </a:lnTo>
                    <a:lnTo>
                      <a:pt x="110" y="108"/>
                    </a:lnTo>
                    <a:lnTo>
                      <a:pt x="104" y="110"/>
                    </a:lnTo>
                    <a:lnTo>
                      <a:pt x="100" y="112"/>
                    </a:lnTo>
                    <a:lnTo>
                      <a:pt x="100" y="112"/>
                    </a:lnTo>
                    <a:lnTo>
                      <a:pt x="98" y="112"/>
                    </a:lnTo>
                    <a:lnTo>
                      <a:pt x="96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6" y="12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4"/>
                    </a:lnTo>
                    <a:lnTo>
                      <a:pt x="86" y="134"/>
                    </a:lnTo>
                    <a:lnTo>
                      <a:pt x="82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68" y="132"/>
                    </a:lnTo>
                    <a:lnTo>
                      <a:pt x="66" y="126"/>
                    </a:lnTo>
                    <a:lnTo>
                      <a:pt x="66" y="126"/>
                    </a:lnTo>
                    <a:lnTo>
                      <a:pt x="66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78" y="100"/>
                    </a:lnTo>
                    <a:lnTo>
                      <a:pt x="7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8" y="98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76" y="78"/>
                    </a:lnTo>
                    <a:lnTo>
                      <a:pt x="92" y="64"/>
                    </a:lnTo>
                    <a:lnTo>
                      <a:pt x="108" y="52"/>
                    </a:lnTo>
                    <a:lnTo>
                      <a:pt x="126" y="42"/>
                    </a:lnTo>
                    <a:lnTo>
                      <a:pt x="144" y="32"/>
                    </a:lnTo>
                    <a:lnTo>
                      <a:pt x="164" y="26"/>
                    </a:lnTo>
                    <a:lnTo>
                      <a:pt x="184" y="20"/>
                    </a:lnTo>
                    <a:lnTo>
                      <a:pt x="206" y="16"/>
                    </a:lnTo>
                    <a:lnTo>
                      <a:pt x="202" y="22"/>
                    </a:lnTo>
                    <a:lnTo>
                      <a:pt x="202" y="22"/>
                    </a:lnTo>
                    <a:lnTo>
                      <a:pt x="200" y="24"/>
                    </a:lnTo>
                    <a:lnTo>
                      <a:pt x="200" y="28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8"/>
                    </a:lnTo>
                    <a:lnTo>
                      <a:pt x="200" y="38"/>
                    </a:lnTo>
                    <a:lnTo>
                      <a:pt x="200" y="40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8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6"/>
                    </a:lnTo>
                    <a:lnTo>
                      <a:pt x="224" y="46"/>
                    </a:lnTo>
                    <a:lnTo>
                      <a:pt x="222" y="42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34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8" y="28"/>
                    </a:lnTo>
                    <a:lnTo>
                      <a:pt x="228" y="28"/>
                    </a:lnTo>
                    <a:lnTo>
                      <a:pt x="230" y="32"/>
                    </a:lnTo>
                    <a:lnTo>
                      <a:pt x="230" y="32"/>
                    </a:lnTo>
                    <a:lnTo>
                      <a:pt x="232" y="34"/>
                    </a:lnTo>
                    <a:lnTo>
                      <a:pt x="236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8"/>
                    </a:lnTo>
                    <a:lnTo>
                      <a:pt x="240" y="38"/>
                    </a:lnTo>
                    <a:lnTo>
                      <a:pt x="242" y="42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6" y="46"/>
                    </a:lnTo>
                    <a:lnTo>
                      <a:pt x="246" y="46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0" y="50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38" y="60"/>
                    </a:lnTo>
                    <a:lnTo>
                      <a:pt x="238" y="60"/>
                    </a:lnTo>
                    <a:lnTo>
                      <a:pt x="240" y="62"/>
                    </a:lnTo>
                    <a:lnTo>
                      <a:pt x="240" y="62"/>
                    </a:lnTo>
                    <a:lnTo>
                      <a:pt x="240" y="64"/>
                    </a:lnTo>
                    <a:lnTo>
                      <a:pt x="240" y="64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8" y="70"/>
                    </a:lnTo>
                    <a:lnTo>
                      <a:pt x="238" y="70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40" y="82"/>
                    </a:lnTo>
                    <a:lnTo>
                      <a:pt x="240" y="82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4" y="94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50" y="100"/>
                    </a:lnTo>
                    <a:lnTo>
                      <a:pt x="252" y="102"/>
                    </a:lnTo>
                    <a:lnTo>
                      <a:pt x="254" y="102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50" y="108"/>
                    </a:lnTo>
                    <a:lnTo>
                      <a:pt x="250" y="112"/>
                    </a:lnTo>
                    <a:lnTo>
                      <a:pt x="250" y="112"/>
                    </a:lnTo>
                    <a:lnTo>
                      <a:pt x="250" y="114"/>
                    </a:lnTo>
                    <a:lnTo>
                      <a:pt x="250" y="114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8" y="128"/>
                    </a:lnTo>
                    <a:lnTo>
                      <a:pt x="276" y="126"/>
                    </a:lnTo>
                    <a:lnTo>
                      <a:pt x="280" y="124"/>
                    </a:lnTo>
                    <a:lnTo>
                      <a:pt x="280" y="124"/>
                    </a:lnTo>
                    <a:lnTo>
                      <a:pt x="284" y="118"/>
                    </a:lnTo>
                    <a:lnTo>
                      <a:pt x="286" y="112"/>
                    </a:lnTo>
                    <a:lnTo>
                      <a:pt x="286" y="112"/>
                    </a:lnTo>
                    <a:lnTo>
                      <a:pt x="284" y="108"/>
                    </a:lnTo>
                    <a:lnTo>
                      <a:pt x="284" y="108"/>
                    </a:lnTo>
                    <a:lnTo>
                      <a:pt x="284" y="104"/>
                    </a:lnTo>
                    <a:lnTo>
                      <a:pt x="284" y="104"/>
                    </a:lnTo>
                    <a:lnTo>
                      <a:pt x="282" y="102"/>
                    </a:lnTo>
                    <a:lnTo>
                      <a:pt x="282" y="102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6" y="96"/>
                    </a:lnTo>
                    <a:lnTo>
                      <a:pt x="288" y="92"/>
                    </a:lnTo>
                    <a:lnTo>
                      <a:pt x="288" y="92"/>
                    </a:lnTo>
                    <a:lnTo>
                      <a:pt x="290" y="90"/>
                    </a:lnTo>
                    <a:lnTo>
                      <a:pt x="290" y="90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2"/>
                    </a:lnTo>
                    <a:lnTo>
                      <a:pt x="298" y="92"/>
                    </a:lnTo>
                    <a:lnTo>
                      <a:pt x="300" y="88"/>
                    </a:lnTo>
                    <a:lnTo>
                      <a:pt x="302" y="88"/>
                    </a:lnTo>
                    <a:lnTo>
                      <a:pt x="300" y="88"/>
                    </a:lnTo>
                    <a:lnTo>
                      <a:pt x="296" y="82"/>
                    </a:lnTo>
                    <a:lnTo>
                      <a:pt x="296" y="8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8" y="78"/>
                    </a:lnTo>
                    <a:lnTo>
                      <a:pt x="302" y="78"/>
                    </a:lnTo>
                    <a:lnTo>
                      <a:pt x="302" y="78"/>
                    </a:lnTo>
                    <a:lnTo>
                      <a:pt x="304" y="78"/>
                    </a:lnTo>
                    <a:lnTo>
                      <a:pt x="304" y="78"/>
                    </a:lnTo>
                    <a:lnTo>
                      <a:pt x="306" y="76"/>
                    </a:lnTo>
                    <a:lnTo>
                      <a:pt x="308" y="70"/>
                    </a:lnTo>
                    <a:lnTo>
                      <a:pt x="308" y="70"/>
                    </a:lnTo>
                    <a:lnTo>
                      <a:pt x="310" y="68"/>
                    </a:lnTo>
                    <a:lnTo>
                      <a:pt x="312" y="66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22" y="68"/>
                    </a:lnTo>
                    <a:lnTo>
                      <a:pt x="326" y="66"/>
                    </a:lnTo>
                    <a:lnTo>
                      <a:pt x="326" y="66"/>
                    </a:lnTo>
                    <a:lnTo>
                      <a:pt x="330" y="66"/>
                    </a:lnTo>
                    <a:lnTo>
                      <a:pt x="332" y="66"/>
                    </a:lnTo>
                    <a:lnTo>
                      <a:pt x="332" y="66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6" y="72"/>
                    </a:lnTo>
                    <a:lnTo>
                      <a:pt x="338" y="74"/>
                    </a:lnTo>
                    <a:lnTo>
                      <a:pt x="338" y="74"/>
                    </a:lnTo>
                    <a:lnTo>
                      <a:pt x="338" y="76"/>
                    </a:lnTo>
                    <a:lnTo>
                      <a:pt x="338" y="76"/>
                    </a:lnTo>
                    <a:lnTo>
                      <a:pt x="334" y="78"/>
                    </a:lnTo>
                    <a:lnTo>
                      <a:pt x="334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26" y="80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0" y="90"/>
                    </a:lnTo>
                    <a:lnTo>
                      <a:pt x="320" y="90"/>
                    </a:lnTo>
                    <a:lnTo>
                      <a:pt x="322" y="90"/>
                    </a:lnTo>
                    <a:lnTo>
                      <a:pt x="322" y="90"/>
                    </a:lnTo>
                    <a:lnTo>
                      <a:pt x="320" y="92"/>
                    </a:lnTo>
                    <a:lnTo>
                      <a:pt x="318" y="92"/>
                    </a:lnTo>
                    <a:lnTo>
                      <a:pt x="318" y="92"/>
                    </a:lnTo>
                    <a:lnTo>
                      <a:pt x="316" y="94"/>
                    </a:lnTo>
                    <a:lnTo>
                      <a:pt x="316" y="94"/>
                    </a:lnTo>
                    <a:lnTo>
                      <a:pt x="306" y="96"/>
                    </a:lnTo>
                    <a:lnTo>
                      <a:pt x="302" y="100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4" y="110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8"/>
                    </a:lnTo>
                    <a:lnTo>
                      <a:pt x="288" y="122"/>
                    </a:lnTo>
                    <a:lnTo>
                      <a:pt x="276" y="134"/>
                    </a:lnTo>
                    <a:lnTo>
                      <a:pt x="276" y="134"/>
                    </a:lnTo>
                    <a:lnTo>
                      <a:pt x="274" y="138"/>
                    </a:lnTo>
                    <a:lnTo>
                      <a:pt x="274" y="142"/>
                    </a:lnTo>
                    <a:lnTo>
                      <a:pt x="274" y="142"/>
                    </a:lnTo>
                    <a:lnTo>
                      <a:pt x="274" y="148"/>
                    </a:lnTo>
                    <a:lnTo>
                      <a:pt x="274" y="148"/>
                    </a:lnTo>
                    <a:lnTo>
                      <a:pt x="274" y="156"/>
                    </a:lnTo>
                    <a:lnTo>
                      <a:pt x="274" y="156"/>
                    </a:lnTo>
                    <a:lnTo>
                      <a:pt x="274" y="164"/>
                    </a:lnTo>
                    <a:lnTo>
                      <a:pt x="274" y="164"/>
                    </a:lnTo>
                    <a:lnTo>
                      <a:pt x="272" y="170"/>
                    </a:lnTo>
                    <a:lnTo>
                      <a:pt x="272" y="170"/>
                    </a:lnTo>
                    <a:lnTo>
                      <a:pt x="274" y="176"/>
                    </a:lnTo>
                    <a:lnTo>
                      <a:pt x="274" y="176"/>
                    </a:lnTo>
                    <a:lnTo>
                      <a:pt x="276" y="188"/>
                    </a:lnTo>
                    <a:lnTo>
                      <a:pt x="276" y="188"/>
                    </a:lnTo>
                    <a:lnTo>
                      <a:pt x="274" y="200"/>
                    </a:lnTo>
                    <a:lnTo>
                      <a:pt x="274" y="202"/>
                    </a:lnTo>
                    <a:lnTo>
                      <a:pt x="274" y="202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4"/>
                    </a:lnTo>
                    <a:lnTo>
                      <a:pt x="286" y="218"/>
                    </a:lnTo>
                    <a:lnTo>
                      <a:pt x="286" y="218"/>
                    </a:lnTo>
                    <a:lnTo>
                      <a:pt x="288" y="220"/>
                    </a:lnTo>
                    <a:lnTo>
                      <a:pt x="288" y="222"/>
                    </a:lnTo>
                    <a:lnTo>
                      <a:pt x="288" y="222"/>
                    </a:lnTo>
                    <a:lnTo>
                      <a:pt x="288" y="224"/>
                    </a:lnTo>
                    <a:lnTo>
                      <a:pt x="288" y="224"/>
                    </a:lnTo>
                    <a:lnTo>
                      <a:pt x="288" y="226"/>
                    </a:lnTo>
                    <a:lnTo>
                      <a:pt x="288" y="226"/>
                    </a:lnTo>
                    <a:lnTo>
                      <a:pt x="288" y="228"/>
                    </a:lnTo>
                    <a:lnTo>
                      <a:pt x="290" y="232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4" y="236"/>
                    </a:lnTo>
                    <a:lnTo>
                      <a:pt x="304" y="236"/>
                    </a:lnTo>
                    <a:lnTo>
                      <a:pt x="312" y="238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2"/>
                    </a:lnTo>
                    <a:lnTo>
                      <a:pt x="336" y="240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8" y="236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4" y="234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52" y="224"/>
                    </a:lnTo>
                    <a:lnTo>
                      <a:pt x="356" y="220"/>
                    </a:lnTo>
                    <a:lnTo>
                      <a:pt x="356" y="220"/>
                    </a:lnTo>
                    <a:lnTo>
                      <a:pt x="360" y="220"/>
                    </a:lnTo>
                    <a:lnTo>
                      <a:pt x="360" y="220"/>
                    </a:lnTo>
                    <a:lnTo>
                      <a:pt x="362" y="222"/>
                    </a:lnTo>
                    <a:lnTo>
                      <a:pt x="366" y="220"/>
                    </a:lnTo>
                    <a:lnTo>
                      <a:pt x="370" y="216"/>
                    </a:lnTo>
                    <a:lnTo>
                      <a:pt x="370" y="216"/>
                    </a:lnTo>
                    <a:lnTo>
                      <a:pt x="374" y="212"/>
                    </a:lnTo>
                    <a:lnTo>
                      <a:pt x="376" y="212"/>
                    </a:lnTo>
                    <a:lnTo>
                      <a:pt x="376" y="212"/>
                    </a:lnTo>
                    <a:lnTo>
                      <a:pt x="380" y="214"/>
                    </a:lnTo>
                    <a:lnTo>
                      <a:pt x="380" y="214"/>
                    </a:lnTo>
                    <a:lnTo>
                      <a:pt x="380" y="216"/>
                    </a:lnTo>
                    <a:lnTo>
                      <a:pt x="380" y="216"/>
                    </a:lnTo>
                    <a:lnTo>
                      <a:pt x="380" y="220"/>
                    </a:lnTo>
                    <a:lnTo>
                      <a:pt x="384" y="222"/>
                    </a:lnTo>
                    <a:lnTo>
                      <a:pt x="384" y="222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2" y="230"/>
                    </a:lnTo>
                    <a:lnTo>
                      <a:pt x="380" y="234"/>
                    </a:lnTo>
                    <a:lnTo>
                      <a:pt x="380" y="234"/>
                    </a:lnTo>
                    <a:lnTo>
                      <a:pt x="382" y="238"/>
                    </a:lnTo>
                    <a:lnTo>
                      <a:pt x="384" y="240"/>
                    </a:lnTo>
                    <a:lnTo>
                      <a:pt x="384" y="240"/>
                    </a:lnTo>
                    <a:lnTo>
                      <a:pt x="388" y="242"/>
                    </a:lnTo>
                    <a:lnTo>
                      <a:pt x="388" y="242"/>
                    </a:lnTo>
                    <a:lnTo>
                      <a:pt x="390" y="244"/>
                    </a:lnTo>
                    <a:lnTo>
                      <a:pt x="392" y="248"/>
                    </a:lnTo>
                    <a:lnTo>
                      <a:pt x="392" y="248"/>
                    </a:lnTo>
                    <a:lnTo>
                      <a:pt x="394" y="252"/>
                    </a:lnTo>
                    <a:lnTo>
                      <a:pt x="396" y="254"/>
                    </a:lnTo>
                    <a:lnTo>
                      <a:pt x="396" y="254"/>
                    </a:lnTo>
                    <a:lnTo>
                      <a:pt x="398" y="25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4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4" y="270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6"/>
                    </a:lnTo>
                    <a:lnTo>
                      <a:pt x="406" y="286"/>
                    </a:lnTo>
                    <a:lnTo>
                      <a:pt x="408" y="290"/>
                    </a:lnTo>
                    <a:lnTo>
                      <a:pt x="412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8" y="286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78"/>
                    </a:lnTo>
                    <a:lnTo>
                      <a:pt x="422" y="276"/>
                    </a:lnTo>
                    <a:lnTo>
                      <a:pt x="422" y="276"/>
                    </a:lnTo>
                    <a:lnTo>
                      <a:pt x="424" y="272"/>
                    </a:lnTo>
                    <a:lnTo>
                      <a:pt x="424" y="266"/>
                    </a:lnTo>
                    <a:lnTo>
                      <a:pt x="424" y="266"/>
                    </a:lnTo>
                    <a:lnTo>
                      <a:pt x="426" y="25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4" y="228"/>
                    </a:lnTo>
                    <a:lnTo>
                      <a:pt x="434" y="222"/>
                    </a:lnTo>
                    <a:lnTo>
                      <a:pt x="434" y="208"/>
                    </a:lnTo>
                    <a:lnTo>
                      <a:pt x="434" y="208"/>
                    </a:lnTo>
                    <a:lnTo>
                      <a:pt x="436" y="198"/>
                    </a:lnTo>
                    <a:lnTo>
                      <a:pt x="436" y="198"/>
                    </a:lnTo>
                    <a:lnTo>
                      <a:pt x="438" y="226"/>
                    </a:lnTo>
                    <a:lnTo>
                      <a:pt x="438" y="226"/>
                    </a:lnTo>
                    <a:lnTo>
                      <a:pt x="436" y="248"/>
                    </a:lnTo>
                    <a:lnTo>
                      <a:pt x="434" y="268"/>
                    </a:lnTo>
                    <a:lnTo>
                      <a:pt x="428" y="288"/>
                    </a:lnTo>
                    <a:lnTo>
                      <a:pt x="422" y="306"/>
                    </a:lnTo>
                    <a:lnTo>
                      <a:pt x="412" y="324"/>
                    </a:lnTo>
                    <a:lnTo>
                      <a:pt x="402" y="342"/>
                    </a:lnTo>
                    <a:lnTo>
                      <a:pt x="392" y="358"/>
                    </a:lnTo>
                    <a:lnTo>
                      <a:pt x="378" y="372"/>
                    </a:lnTo>
                    <a:lnTo>
                      <a:pt x="364" y="386"/>
                    </a:lnTo>
                    <a:lnTo>
                      <a:pt x="348" y="398"/>
                    </a:lnTo>
                    <a:lnTo>
                      <a:pt x="332" y="408"/>
                    </a:lnTo>
                    <a:lnTo>
                      <a:pt x="314" y="418"/>
                    </a:lnTo>
                    <a:lnTo>
                      <a:pt x="296" y="426"/>
                    </a:lnTo>
                    <a:lnTo>
                      <a:pt x="276" y="430"/>
                    </a:lnTo>
                    <a:lnTo>
                      <a:pt x="256" y="434"/>
                    </a:lnTo>
                    <a:lnTo>
                      <a:pt x="236" y="436"/>
                    </a:lnTo>
                    <a:lnTo>
                      <a:pt x="236" y="436"/>
                    </a:lnTo>
                    <a:close/>
                    <a:moveTo>
                      <a:pt x="226" y="436"/>
                    </a:moveTo>
                    <a:lnTo>
                      <a:pt x="226" y="436"/>
                    </a:lnTo>
                    <a:lnTo>
                      <a:pt x="204" y="436"/>
                    </a:lnTo>
                    <a:lnTo>
                      <a:pt x="204" y="436"/>
                    </a:lnTo>
                    <a:lnTo>
                      <a:pt x="200" y="432"/>
                    </a:lnTo>
                    <a:lnTo>
                      <a:pt x="200" y="432"/>
                    </a:lnTo>
                    <a:lnTo>
                      <a:pt x="192" y="426"/>
                    </a:lnTo>
                    <a:lnTo>
                      <a:pt x="192" y="426"/>
                    </a:lnTo>
                    <a:lnTo>
                      <a:pt x="188" y="424"/>
                    </a:lnTo>
                    <a:lnTo>
                      <a:pt x="188" y="424"/>
                    </a:lnTo>
                    <a:lnTo>
                      <a:pt x="182" y="414"/>
                    </a:lnTo>
                    <a:lnTo>
                      <a:pt x="176" y="410"/>
                    </a:lnTo>
                    <a:lnTo>
                      <a:pt x="176" y="410"/>
                    </a:lnTo>
                    <a:lnTo>
                      <a:pt x="174" y="408"/>
                    </a:lnTo>
                    <a:lnTo>
                      <a:pt x="172" y="406"/>
                    </a:lnTo>
                    <a:lnTo>
                      <a:pt x="172" y="406"/>
                    </a:lnTo>
                    <a:lnTo>
                      <a:pt x="166" y="398"/>
                    </a:lnTo>
                    <a:lnTo>
                      <a:pt x="162" y="394"/>
                    </a:lnTo>
                    <a:lnTo>
                      <a:pt x="162" y="394"/>
                    </a:lnTo>
                    <a:lnTo>
                      <a:pt x="158" y="390"/>
                    </a:lnTo>
                    <a:lnTo>
                      <a:pt x="152" y="386"/>
                    </a:lnTo>
                    <a:lnTo>
                      <a:pt x="152" y="386"/>
                    </a:lnTo>
                    <a:lnTo>
                      <a:pt x="146" y="382"/>
                    </a:lnTo>
                    <a:lnTo>
                      <a:pt x="140" y="382"/>
                    </a:lnTo>
                    <a:lnTo>
                      <a:pt x="140" y="382"/>
                    </a:lnTo>
                    <a:lnTo>
                      <a:pt x="138" y="382"/>
                    </a:lnTo>
                    <a:lnTo>
                      <a:pt x="138" y="382"/>
                    </a:lnTo>
                    <a:lnTo>
                      <a:pt x="132" y="378"/>
                    </a:lnTo>
                    <a:lnTo>
                      <a:pt x="130" y="376"/>
                    </a:lnTo>
                    <a:lnTo>
                      <a:pt x="128" y="376"/>
                    </a:lnTo>
                    <a:lnTo>
                      <a:pt x="128" y="376"/>
                    </a:lnTo>
                    <a:lnTo>
                      <a:pt x="128" y="372"/>
                    </a:lnTo>
                    <a:lnTo>
                      <a:pt x="126" y="366"/>
                    </a:lnTo>
                    <a:lnTo>
                      <a:pt x="126" y="366"/>
                    </a:lnTo>
                    <a:lnTo>
                      <a:pt x="124" y="364"/>
                    </a:lnTo>
                    <a:lnTo>
                      <a:pt x="122" y="362"/>
                    </a:lnTo>
                    <a:lnTo>
                      <a:pt x="118" y="360"/>
                    </a:lnTo>
                    <a:lnTo>
                      <a:pt x="118" y="360"/>
                    </a:lnTo>
                    <a:lnTo>
                      <a:pt x="114" y="360"/>
                    </a:lnTo>
                    <a:lnTo>
                      <a:pt x="112" y="358"/>
                    </a:lnTo>
                    <a:lnTo>
                      <a:pt x="112" y="358"/>
                    </a:lnTo>
                    <a:lnTo>
                      <a:pt x="108" y="354"/>
                    </a:lnTo>
                    <a:lnTo>
                      <a:pt x="108" y="348"/>
                    </a:lnTo>
                    <a:lnTo>
                      <a:pt x="106" y="342"/>
                    </a:lnTo>
                    <a:lnTo>
                      <a:pt x="106" y="342"/>
                    </a:lnTo>
                    <a:lnTo>
                      <a:pt x="102" y="334"/>
                    </a:lnTo>
                    <a:lnTo>
                      <a:pt x="100" y="328"/>
                    </a:lnTo>
                    <a:lnTo>
                      <a:pt x="100" y="322"/>
                    </a:lnTo>
                    <a:lnTo>
                      <a:pt x="100" y="322"/>
                    </a:lnTo>
                    <a:lnTo>
                      <a:pt x="96" y="318"/>
                    </a:lnTo>
                    <a:lnTo>
                      <a:pt x="90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74" y="314"/>
                    </a:lnTo>
                    <a:lnTo>
                      <a:pt x="74" y="312"/>
                    </a:lnTo>
                    <a:lnTo>
                      <a:pt x="74" y="312"/>
                    </a:lnTo>
                    <a:lnTo>
                      <a:pt x="70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60" y="308"/>
                    </a:lnTo>
                    <a:lnTo>
                      <a:pt x="56" y="302"/>
                    </a:lnTo>
                    <a:lnTo>
                      <a:pt x="52" y="296"/>
                    </a:lnTo>
                    <a:lnTo>
                      <a:pt x="52" y="296"/>
                    </a:lnTo>
                    <a:lnTo>
                      <a:pt x="46" y="292"/>
                    </a:lnTo>
                    <a:lnTo>
                      <a:pt x="40" y="290"/>
                    </a:lnTo>
                    <a:lnTo>
                      <a:pt x="36" y="288"/>
                    </a:lnTo>
                    <a:lnTo>
                      <a:pt x="36" y="288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28" y="278"/>
                    </a:lnTo>
                    <a:lnTo>
                      <a:pt x="24" y="268"/>
                    </a:lnTo>
                    <a:lnTo>
                      <a:pt x="24" y="268"/>
                    </a:lnTo>
                    <a:lnTo>
                      <a:pt x="22" y="260"/>
                    </a:lnTo>
                    <a:lnTo>
                      <a:pt x="18" y="254"/>
                    </a:lnTo>
                    <a:lnTo>
                      <a:pt x="18" y="254"/>
                    </a:lnTo>
                    <a:lnTo>
                      <a:pt x="16" y="226"/>
                    </a:lnTo>
                    <a:lnTo>
                      <a:pt x="16" y="226"/>
                    </a:lnTo>
                    <a:lnTo>
                      <a:pt x="16" y="208"/>
                    </a:lnTo>
                    <a:lnTo>
                      <a:pt x="18" y="190"/>
                    </a:lnTo>
                    <a:lnTo>
                      <a:pt x="22" y="174"/>
                    </a:lnTo>
                    <a:lnTo>
                      <a:pt x="28" y="156"/>
                    </a:lnTo>
                    <a:lnTo>
                      <a:pt x="34" y="140"/>
                    </a:lnTo>
                    <a:lnTo>
                      <a:pt x="42" y="124"/>
                    </a:lnTo>
                    <a:lnTo>
                      <a:pt x="50" y="110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72" y="104"/>
                    </a:lnTo>
                    <a:lnTo>
                      <a:pt x="76" y="102"/>
                    </a:lnTo>
                    <a:lnTo>
                      <a:pt x="76" y="102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8"/>
                    </a:lnTo>
                    <a:lnTo>
                      <a:pt x="68" y="112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2" y="120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64" y="134"/>
                    </a:lnTo>
                    <a:lnTo>
                      <a:pt x="72" y="140"/>
                    </a:lnTo>
                    <a:lnTo>
                      <a:pt x="72" y="140"/>
                    </a:lnTo>
                    <a:lnTo>
                      <a:pt x="82" y="140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90" y="134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2" y="116"/>
                    </a:lnTo>
                    <a:lnTo>
                      <a:pt x="92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100" y="116"/>
                    </a:lnTo>
                    <a:lnTo>
                      <a:pt x="104" y="114"/>
                    </a:lnTo>
                    <a:lnTo>
                      <a:pt x="104" y="114"/>
                    </a:lnTo>
                    <a:lnTo>
                      <a:pt x="110" y="112"/>
                    </a:lnTo>
                    <a:lnTo>
                      <a:pt x="110" y="112"/>
                    </a:lnTo>
                    <a:lnTo>
                      <a:pt x="112" y="114"/>
                    </a:lnTo>
                    <a:lnTo>
                      <a:pt x="112" y="114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16" y="124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2" y="132"/>
                    </a:lnTo>
                    <a:lnTo>
                      <a:pt x="120" y="138"/>
                    </a:lnTo>
                    <a:lnTo>
                      <a:pt x="120" y="138"/>
                    </a:lnTo>
                    <a:lnTo>
                      <a:pt x="118" y="138"/>
                    </a:lnTo>
                    <a:lnTo>
                      <a:pt x="118" y="138"/>
                    </a:lnTo>
                    <a:lnTo>
                      <a:pt x="114" y="138"/>
                    </a:lnTo>
                    <a:lnTo>
                      <a:pt x="112" y="140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4" y="162"/>
                    </a:lnTo>
                    <a:lnTo>
                      <a:pt x="104" y="162"/>
                    </a:lnTo>
                    <a:lnTo>
                      <a:pt x="98" y="164"/>
                    </a:lnTo>
                    <a:lnTo>
                      <a:pt x="96" y="168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0" y="174"/>
                    </a:lnTo>
                    <a:lnTo>
                      <a:pt x="90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4" y="178"/>
                    </a:lnTo>
                    <a:lnTo>
                      <a:pt x="84" y="178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0" y="194"/>
                    </a:lnTo>
                    <a:lnTo>
                      <a:pt x="80" y="194"/>
                    </a:lnTo>
                    <a:lnTo>
                      <a:pt x="78" y="194"/>
                    </a:lnTo>
                    <a:lnTo>
                      <a:pt x="76" y="198"/>
                    </a:lnTo>
                    <a:lnTo>
                      <a:pt x="76" y="198"/>
                    </a:lnTo>
                    <a:lnTo>
                      <a:pt x="74" y="202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0" y="206"/>
                    </a:lnTo>
                    <a:lnTo>
                      <a:pt x="68" y="210"/>
                    </a:lnTo>
                    <a:lnTo>
                      <a:pt x="68" y="210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6" y="230"/>
                    </a:lnTo>
                    <a:lnTo>
                      <a:pt x="66" y="230"/>
                    </a:lnTo>
                    <a:lnTo>
                      <a:pt x="68" y="232"/>
                    </a:lnTo>
                    <a:lnTo>
                      <a:pt x="68" y="236"/>
                    </a:lnTo>
                    <a:lnTo>
                      <a:pt x="68" y="236"/>
                    </a:lnTo>
                    <a:lnTo>
                      <a:pt x="68" y="240"/>
                    </a:lnTo>
                    <a:lnTo>
                      <a:pt x="68" y="240"/>
                    </a:lnTo>
                    <a:lnTo>
                      <a:pt x="66" y="240"/>
                    </a:lnTo>
                    <a:lnTo>
                      <a:pt x="66" y="240"/>
                    </a:lnTo>
                    <a:lnTo>
                      <a:pt x="66" y="238"/>
                    </a:lnTo>
                    <a:lnTo>
                      <a:pt x="66" y="238"/>
                    </a:lnTo>
                    <a:lnTo>
                      <a:pt x="66" y="236"/>
                    </a:lnTo>
                    <a:lnTo>
                      <a:pt x="66" y="236"/>
                    </a:lnTo>
                    <a:lnTo>
                      <a:pt x="66" y="234"/>
                    </a:lnTo>
                    <a:lnTo>
                      <a:pt x="64" y="230"/>
                    </a:lnTo>
                    <a:lnTo>
                      <a:pt x="62" y="228"/>
                    </a:lnTo>
                    <a:lnTo>
                      <a:pt x="56" y="226"/>
                    </a:lnTo>
                    <a:lnTo>
                      <a:pt x="56" y="226"/>
                    </a:lnTo>
                    <a:lnTo>
                      <a:pt x="52" y="228"/>
                    </a:lnTo>
                    <a:lnTo>
                      <a:pt x="50" y="228"/>
                    </a:lnTo>
                    <a:lnTo>
                      <a:pt x="50" y="228"/>
                    </a:lnTo>
                    <a:lnTo>
                      <a:pt x="46" y="232"/>
                    </a:lnTo>
                    <a:lnTo>
                      <a:pt x="40" y="232"/>
                    </a:lnTo>
                    <a:lnTo>
                      <a:pt x="40" y="232"/>
                    </a:lnTo>
                    <a:lnTo>
                      <a:pt x="38" y="232"/>
                    </a:lnTo>
                    <a:lnTo>
                      <a:pt x="38" y="236"/>
                    </a:lnTo>
                    <a:lnTo>
                      <a:pt x="38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2" y="242"/>
                    </a:lnTo>
                    <a:lnTo>
                      <a:pt x="32" y="246"/>
                    </a:lnTo>
                    <a:lnTo>
                      <a:pt x="32" y="246"/>
                    </a:lnTo>
                    <a:lnTo>
                      <a:pt x="32" y="248"/>
                    </a:lnTo>
                    <a:lnTo>
                      <a:pt x="34" y="250"/>
                    </a:lnTo>
                    <a:lnTo>
                      <a:pt x="34" y="250"/>
                    </a:lnTo>
                    <a:lnTo>
                      <a:pt x="34" y="252"/>
                    </a:lnTo>
                    <a:lnTo>
                      <a:pt x="34" y="254"/>
                    </a:lnTo>
                    <a:lnTo>
                      <a:pt x="34" y="254"/>
                    </a:lnTo>
                    <a:lnTo>
                      <a:pt x="32" y="256"/>
                    </a:lnTo>
                    <a:lnTo>
                      <a:pt x="32" y="256"/>
                    </a:lnTo>
                    <a:lnTo>
                      <a:pt x="30" y="260"/>
                    </a:lnTo>
                    <a:lnTo>
                      <a:pt x="30" y="264"/>
                    </a:lnTo>
                    <a:lnTo>
                      <a:pt x="32" y="270"/>
                    </a:lnTo>
                    <a:lnTo>
                      <a:pt x="32" y="270"/>
                    </a:lnTo>
                    <a:lnTo>
                      <a:pt x="34" y="272"/>
                    </a:lnTo>
                    <a:lnTo>
                      <a:pt x="38" y="272"/>
                    </a:lnTo>
                    <a:lnTo>
                      <a:pt x="38" y="272"/>
                    </a:lnTo>
                    <a:lnTo>
                      <a:pt x="42" y="272"/>
                    </a:lnTo>
                    <a:lnTo>
                      <a:pt x="46" y="274"/>
                    </a:lnTo>
                    <a:lnTo>
                      <a:pt x="46" y="274"/>
                    </a:lnTo>
                    <a:lnTo>
                      <a:pt x="46" y="278"/>
                    </a:lnTo>
                    <a:lnTo>
                      <a:pt x="46" y="278"/>
                    </a:lnTo>
                    <a:lnTo>
                      <a:pt x="48" y="282"/>
                    </a:lnTo>
                    <a:lnTo>
                      <a:pt x="50" y="284"/>
                    </a:lnTo>
                    <a:lnTo>
                      <a:pt x="50" y="284"/>
                    </a:lnTo>
                    <a:lnTo>
                      <a:pt x="54" y="286"/>
                    </a:lnTo>
                    <a:lnTo>
                      <a:pt x="54" y="286"/>
                    </a:lnTo>
                    <a:lnTo>
                      <a:pt x="56" y="286"/>
                    </a:lnTo>
                    <a:lnTo>
                      <a:pt x="58" y="288"/>
                    </a:lnTo>
                    <a:lnTo>
                      <a:pt x="58" y="288"/>
                    </a:lnTo>
                    <a:lnTo>
                      <a:pt x="62" y="296"/>
                    </a:lnTo>
                    <a:lnTo>
                      <a:pt x="62" y="296"/>
                    </a:lnTo>
                    <a:lnTo>
                      <a:pt x="64" y="304"/>
                    </a:lnTo>
                    <a:lnTo>
                      <a:pt x="66" y="306"/>
                    </a:lnTo>
                    <a:lnTo>
                      <a:pt x="70" y="308"/>
                    </a:lnTo>
                    <a:lnTo>
                      <a:pt x="70" y="308"/>
                    </a:lnTo>
                    <a:lnTo>
                      <a:pt x="78" y="308"/>
                    </a:lnTo>
                    <a:lnTo>
                      <a:pt x="82" y="306"/>
                    </a:lnTo>
                    <a:lnTo>
                      <a:pt x="86" y="306"/>
                    </a:lnTo>
                    <a:lnTo>
                      <a:pt x="86" y="306"/>
                    </a:lnTo>
                    <a:lnTo>
                      <a:pt x="92" y="308"/>
                    </a:lnTo>
                    <a:lnTo>
                      <a:pt x="94" y="310"/>
                    </a:lnTo>
                    <a:lnTo>
                      <a:pt x="94" y="310"/>
                    </a:lnTo>
                    <a:lnTo>
                      <a:pt x="98" y="312"/>
                    </a:lnTo>
                    <a:lnTo>
                      <a:pt x="100" y="312"/>
                    </a:lnTo>
                    <a:lnTo>
                      <a:pt x="100" y="312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08" y="308"/>
                    </a:lnTo>
                    <a:lnTo>
                      <a:pt x="114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20" y="306"/>
                    </a:lnTo>
                    <a:lnTo>
                      <a:pt x="124" y="306"/>
                    </a:lnTo>
                    <a:lnTo>
                      <a:pt x="124" y="306"/>
                    </a:lnTo>
                    <a:lnTo>
                      <a:pt x="128" y="308"/>
                    </a:lnTo>
                    <a:lnTo>
                      <a:pt x="128" y="308"/>
                    </a:lnTo>
                    <a:lnTo>
                      <a:pt x="134" y="308"/>
                    </a:lnTo>
                    <a:lnTo>
                      <a:pt x="134" y="308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0" y="310"/>
                    </a:lnTo>
                    <a:lnTo>
                      <a:pt x="156" y="308"/>
                    </a:lnTo>
                    <a:lnTo>
                      <a:pt x="156" y="308"/>
                    </a:lnTo>
                    <a:lnTo>
                      <a:pt x="160" y="306"/>
                    </a:lnTo>
                    <a:lnTo>
                      <a:pt x="166" y="306"/>
                    </a:lnTo>
                    <a:lnTo>
                      <a:pt x="166" y="306"/>
                    </a:lnTo>
                    <a:lnTo>
                      <a:pt x="172" y="306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90" y="310"/>
                    </a:lnTo>
                    <a:lnTo>
                      <a:pt x="192" y="312"/>
                    </a:lnTo>
                    <a:lnTo>
                      <a:pt x="192" y="312"/>
                    </a:lnTo>
                    <a:lnTo>
                      <a:pt x="194" y="314"/>
                    </a:lnTo>
                    <a:lnTo>
                      <a:pt x="196" y="316"/>
                    </a:lnTo>
                    <a:lnTo>
                      <a:pt x="196" y="316"/>
                    </a:lnTo>
                    <a:lnTo>
                      <a:pt x="202" y="316"/>
                    </a:lnTo>
                    <a:lnTo>
                      <a:pt x="208" y="316"/>
                    </a:lnTo>
                    <a:lnTo>
                      <a:pt x="208" y="316"/>
                    </a:lnTo>
                    <a:lnTo>
                      <a:pt x="218" y="314"/>
                    </a:lnTo>
                    <a:lnTo>
                      <a:pt x="234" y="314"/>
                    </a:lnTo>
                    <a:lnTo>
                      <a:pt x="234" y="314"/>
                    </a:lnTo>
                    <a:lnTo>
                      <a:pt x="238" y="316"/>
                    </a:lnTo>
                    <a:lnTo>
                      <a:pt x="240" y="316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52" y="318"/>
                    </a:lnTo>
                    <a:lnTo>
                      <a:pt x="252" y="318"/>
                    </a:lnTo>
                    <a:lnTo>
                      <a:pt x="254" y="318"/>
                    </a:lnTo>
                    <a:lnTo>
                      <a:pt x="256" y="318"/>
                    </a:lnTo>
                    <a:lnTo>
                      <a:pt x="256" y="318"/>
                    </a:lnTo>
                    <a:lnTo>
                      <a:pt x="256" y="322"/>
                    </a:lnTo>
                    <a:lnTo>
                      <a:pt x="256" y="322"/>
                    </a:lnTo>
                    <a:lnTo>
                      <a:pt x="256" y="326"/>
                    </a:lnTo>
                    <a:lnTo>
                      <a:pt x="256" y="326"/>
                    </a:lnTo>
                    <a:lnTo>
                      <a:pt x="256" y="330"/>
                    </a:lnTo>
                    <a:lnTo>
                      <a:pt x="256" y="330"/>
                    </a:lnTo>
                    <a:lnTo>
                      <a:pt x="258" y="330"/>
                    </a:lnTo>
                    <a:lnTo>
                      <a:pt x="260" y="330"/>
                    </a:lnTo>
                    <a:lnTo>
                      <a:pt x="262" y="328"/>
                    </a:lnTo>
                    <a:lnTo>
                      <a:pt x="266" y="324"/>
                    </a:lnTo>
                    <a:lnTo>
                      <a:pt x="266" y="324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70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6" y="330"/>
                    </a:lnTo>
                    <a:lnTo>
                      <a:pt x="276" y="330"/>
                    </a:lnTo>
                    <a:lnTo>
                      <a:pt x="274" y="342"/>
                    </a:lnTo>
                    <a:lnTo>
                      <a:pt x="274" y="342"/>
                    </a:lnTo>
                    <a:lnTo>
                      <a:pt x="272" y="344"/>
                    </a:lnTo>
                    <a:lnTo>
                      <a:pt x="272" y="344"/>
                    </a:lnTo>
                    <a:lnTo>
                      <a:pt x="270" y="348"/>
                    </a:lnTo>
                    <a:lnTo>
                      <a:pt x="268" y="352"/>
                    </a:lnTo>
                    <a:lnTo>
                      <a:pt x="268" y="352"/>
                    </a:lnTo>
                    <a:lnTo>
                      <a:pt x="270" y="358"/>
                    </a:lnTo>
                    <a:lnTo>
                      <a:pt x="270" y="358"/>
                    </a:lnTo>
                    <a:lnTo>
                      <a:pt x="270" y="360"/>
                    </a:lnTo>
                    <a:lnTo>
                      <a:pt x="270" y="360"/>
                    </a:lnTo>
                    <a:lnTo>
                      <a:pt x="266" y="364"/>
                    </a:lnTo>
                    <a:lnTo>
                      <a:pt x="264" y="370"/>
                    </a:lnTo>
                    <a:lnTo>
                      <a:pt x="262" y="380"/>
                    </a:lnTo>
                    <a:lnTo>
                      <a:pt x="262" y="380"/>
                    </a:lnTo>
                    <a:lnTo>
                      <a:pt x="262" y="386"/>
                    </a:lnTo>
                    <a:lnTo>
                      <a:pt x="260" y="390"/>
                    </a:lnTo>
                    <a:lnTo>
                      <a:pt x="260" y="390"/>
                    </a:lnTo>
                    <a:lnTo>
                      <a:pt x="256" y="394"/>
                    </a:lnTo>
                    <a:lnTo>
                      <a:pt x="250" y="404"/>
                    </a:lnTo>
                    <a:lnTo>
                      <a:pt x="246" y="412"/>
                    </a:lnTo>
                    <a:lnTo>
                      <a:pt x="246" y="412"/>
                    </a:lnTo>
                    <a:lnTo>
                      <a:pt x="244" y="414"/>
                    </a:lnTo>
                    <a:lnTo>
                      <a:pt x="242" y="416"/>
                    </a:lnTo>
                    <a:lnTo>
                      <a:pt x="238" y="418"/>
                    </a:lnTo>
                    <a:lnTo>
                      <a:pt x="238" y="418"/>
                    </a:lnTo>
                    <a:lnTo>
                      <a:pt x="234" y="424"/>
                    </a:lnTo>
                    <a:lnTo>
                      <a:pt x="232" y="436"/>
                    </a:lnTo>
                    <a:lnTo>
                      <a:pt x="232" y="436"/>
                    </a:lnTo>
                    <a:lnTo>
                      <a:pt x="226" y="436"/>
                    </a:lnTo>
                    <a:lnTo>
                      <a:pt x="226" y="436"/>
                    </a:lnTo>
                    <a:close/>
                    <a:moveTo>
                      <a:pt x="22" y="276"/>
                    </a:moveTo>
                    <a:lnTo>
                      <a:pt x="22" y="276"/>
                    </a:lnTo>
                    <a:lnTo>
                      <a:pt x="24" y="282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4" y="292"/>
                    </a:lnTo>
                    <a:lnTo>
                      <a:pt x="34" y="292"/>
                    </a:lnTo>
                    <a:lnTo>
                      <a:pt x="40" y="294"/>
                    </a:lnTo>
                    <a:lnTo>
                      <a:pt x="40" y="294"/>
                    </a:lnTo>
                    <a:lnTo>
                      <a:pt x="44" y="294"/>
                    </a:lnTo>
                    <a:lnTo>
                      <a:pt x="50" y="298"/>
                    </a:lnTo>
                    <a:lnTo>
                      <a:pt x="50" y="298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8" y="312"/>
                    </a:lnTo>
                    <a:lnTo>
                      <a:pt x="60" y="314"/>
                    </a:lnTo>
                    <a:lnTo>
                      <a:pt x="64" y="316"/>
                    </a:lnTo>
                    <a:lnTo>
                      <a:pt x="64" y="316"/>
                    </a:lnTo>
                    <a:lnTo>
                      <a:pt x="68" y="314"/>
                    </a:lnTo>
                    <a:lnTo>
                      <a:pt x="70" y="316"/>
                    </a:lnTo>
                    <a:lnTo>
                      <a:pt x="70" y="316"/>
                    </a:lnTo>
                    <a:lnTo>
                      <a:pt x="74" y="318"/>
                    </a:lnTo>
                    <a:lnTo>
                      <a:pt x="78" y="318"/>
                    </a:lnTo>
                    <a:lnTo>
                      <a:pt x="78" y="318"/>
                    </a:lnTo>
                    <a:lnTo>
                      <a:pt x="90" y="318"/>
                    </a:lnTo>
                    <a:lnTo>
                      <a:pt x="94" y="320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96" y="328"/>
                    </a:lnTo>
                    <a:lnTo>
                      <a:pt x="96" y="328"/>
                    </a:lnTo>
                    <a:lnTo>
                      <a:pt x="98" y="334"/>
                    </a:lnTo>
                    <a:lnTo>
                      <a:pt x="104" y="344"/>
                    </a:lnTo>
                    <a:lnTo>
                      <a:pt x="104" y="344"/>
                    </a:lnTo>
                    <a:lnTo>
                      <a:pt x="104" y="348"/>
                    </a:lnTo>
                    <a:lnTo>
                      <a:pt x="104" y="348"/>
                    </a:lnTo>
                    <a:lnTo>
                      <a:pt x="104" y="354"/>
                    </a:lnTo>
                    <a:lnTo>
                      <a:pt x="106" y="358"/>
                    </a:lnTo>
                    <a:lnTo>
                      <a:pt x="108" y="360"/>
                    </a:lnTo>
                    <a:lnTo>
                      <a:pt x="108" y="360"/>
                    </a:lnTo>
                    <a:lnTo>
                      <a:pt x="112" y="364"/>
                    </a:lnTo>
                    <a:lnTo>
                      <a:pt x="116" y="364"/>
                    </a:lnTo>
                    <a:lnTo>
                      <a:pt x="116" y="364"/>
                    </a:lnTo>
                    <a:lnTo>
                      <a:pt x="120" y="366"/>
                    </a:lnTo>
                    <a:lnTo>
                      <a:pt x="122" y="368"/>
                    </a:lnTo>
                    <a:lnTo>
                      <a:pt x="122" y="368"/>
                    </a:lnTo>
                    <a:lnTo>
                      <a:pt x="124" y="374"/>
                    </a:lnTo>
                    <a:lnTo>
                      <a:pt x="124" y="376"/>
                    </a:lnTo>
                    <a:lnTo>
                      <a:pt x="126" y="378"/>
                    </a:lnTo>
                    <a:lnTo>
                      <a:pt x="126" y="378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6" y="384"/>
                    </a:lnTo>
                    <a:lnTo>
                      <a:pt x="136" y="384"/>
                    </a:lnTo>
                    <a:lnTo>
                      <a:pt x="138" y="386"/>
                    </a:lnTo>
                    <a:lnTo>
                      <a:pt x="142" y="386"/>
                    </a:lnTo>
                    <a:lnTo>
                      <a:pt x="142" y="386"/>
                    </a:lnTo>
                    <a:lnTo>
                      <a:pt x="144" y="386"/>
                    </a:lnTo>
                    <a:lnTo>
                      <a:pt x="150" y="388"/>
                    </a:lnTo>
                    <a:lnTo>
                      <a:pt x="150" y="388"/>
                    </a:lnTo>
                    <a:lnTo>
                      <a:pt x="154" y="394"/>
                    </a:lnTo>
                    <a:lnTo>
                      <a:pt x="160" y="398"/>
                    </a:lnTo>
                    <a:lnTo>
                      <a:pt x="160" y="398"/>
                    </a:lnTo>
                    <a:lnTo>
                      <a:pt x="164" y="400"/>
                    </a:lnTo>
                    <a:lnTo>
                      <a:pt x="168" y="408"/>
                    </a:lnTo>
                    <a:lnTo>
                      <a:pt x="168" y="408"/>
                    </a:lnTo>
                    <a:lnTo>
                      <a:pt x="172" y="412"/>
                    </a:lnTo>
                    <a:lnTo>
                      <a:pt x="174" y="414"/>
                    </a:lnTo>
                    <a:lnTo>
                      <a:pt x="174" y="414"/>
                    </a:lnTo>
                    <a:lnTo>
                      <a:pt x="178" y="418"/>
                    </a:lnTo>
                    <a:lnTo>
                      <a:pt x="184" y="424"/>
                    </a:lnTo>
                    <a:lnTo>
                      <a:pt x="184" y="424"/>
                    </a:lnTo>
                    <a:lnTo>
                      <a:pt x="186" y="428"/>
                    </a:lnTo>
                    <a:lnTo>
                      <a:pt x="190" y="430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82" y="432"/>
                    </a:lnTo>
                    <a:lnTo>
                      <a:pt x="166" y="428"/>
                    </a:lnTo>
                    <a:lnTo>
                      <a:pt x="152" y="422"/>
                    </a:lnTo>
                    <a:lnTo>
                      <a:pt x="136" y="416"/>
                    </a:lnTo>
                    <a:lnTo>
                      <a:pt x="110" y="402"/>
                    </a:lnTo>
                    <a:lnTo>
                      <a:pt x="84" y="382"/>
                    </a:lnTo>
                    <a:lnTo>
                      <a:pt x="64" y="360"/>
                    </a:lnTo>
                    <a:lnTo>
                      <a:pt x="46" y="334"/>
                    </a:lnTo>
                    <a:lnTo>
                      <a:pt x="32" y="306"/>
                    </a:lnTo>
                    <a:lnTo>
                      <a:pt x="26" y="290"/>
                    </a:lnTo>
                    <a:lnTo>
                      <a:pt x="22" y="276"/>
                    </a:lnTo>
                    <a:lnTo>
                      <a:pt x="22" y="276"/>
                    </a:lnTo>
                    <a:close/>
                    <a:moveTo>
                      <a:pt x="212" y="16"/>
                    </a:moveTo>
                    <a:lnTo>
                      <a:pt x="212" y="16"/>
                    </a:lnTo>
                    <a:lnTo>
                      <a:pt x="226" y="16"/>
                    </a:lnTo>
                    <a:lnTo>
                      <a:pt x="226" y="16"/>
                    </a:lnTo>
                    <a:lnTo>
                      <a:pt x="246" y="16"/>
                    </a:lnTo>
                    <a:lnTo>
                      <a:pt x="264" y="18"/>
                    </a:lnTo>
                    <a:lnTo>
                      <a:pt x="282" y="22"/>
                    </a:lnTo>
                    <a:lnTo>
                      <a:pt x="300" y="28"/>
                    </a:lnTo>
                    <a:lnTo>
                      <a:pt x="316" y="36"/>
                    </a:lnTo>
                    <a:lnTo>
                      <a:pt x="332" y="44"/>
                    </a:lnTo>
                    <a:lnTo>
                      <a:pt x="348" y="54"/>
                    </a:lnTo>
                    <a:lnTo>
                      <a:pt x="362" y="64"/>
                    </a:lnTo>
                    <a:lnTo>
                      <a:pt x="374" y="76"/>
                    </a:lnTo>
                    <a:lnTo>
                      <a:pt x="386" y="90"/>
                    </a:lnTo>
                    <a:lnTo>
                      <a:pt x="398" y="104"/>
                    </a:lnTo>
                    <a:lnTo>
                      <a:pt x="408" y="118"/>
                    </a:lnTo>
                    <a:lnTo>
                      <a:pt x="416" y="134"/>
                    </a:lnTo>
                    <a:lnTo>
                      <a:pt x="424" y="150"/>
                    </a:lnTo>
                    <a:lnTo>
                      <a:pt x="428" y="168"/>
                    </a:lnTo>
                    <a:lnTo>
                      <a:pt x="434" y="186"/>
                    </a:lnTo>
                    <a:lnTo>
                      <a:pt x="434" y="186"/>
                    </a:lnTo>
                    <a:lnTo>
                      <a:pt x="432" y="196"/>
                    </a:lnTo>
                    <a:lnTo>
                      <a:pt x="430" y="208"/>
                    </a:lnTo>
                    <a:lnTo>
                      <a:pt x="430" y="208"/>
                    </a:lnTo>
                    <a:lnTo>
                      <a:pt x="430" y="222"/>
                    </a:lnTo>
                    <a:lnTo>
                      <a:pt x="428" y="232"/>
                    </a:lnTo>
                    <a:lnTo>
                      <a:pt x="428" y="232"/>
                    </a:lnTo>
                    <a:lnTo>
                      <a:pt x="424" y="244"/>
                    </a:lnTo>
                    <a:lnTo>
                      <a:pt x="422" y="254"/>
                    </a:lnTo>
                    <a:lnTo>
                      <a:pt x="420" y="266"/>
                    </a:lnTo>
                    <a:lnTo>
                      <a:pt x="420" y="266"/>
                    </a:lnTo>
                    <a:lnTo>
                      <a:pt x="420" y="272"/>
                    </a:lnTo>
                    <a:lnTo>
                      <a:pt x="420" y="272"/>
                    </a:lnTo>
                    <a:lnTo>
                      <a:pt x="416" y="278"/>
                    </a:lnTo>
                    <a:lnTo>
                      <a:pt x="416" y="282"/>
                    </a:lnTo>
                    <a:lnTo>
                      <a:pt x="416" y="282"/>
                    </a:lnTo>
                    <a:lnTo>
                      <a:pt x="414" y="284"/>
                    </a:lnTo>
                    <a:lnTo>
                      <a:pt x="412" y="288"/>
                    </a:lnTo>
                    <a:lnTo>
                      <a:pt x="412" y="288"/>
                    </a:lnTo>
                    <a:lnTo>
                      <a:pt x="410" y="286"/>
                    </a:lnTo>
                    <a:lnTo>
                      <a:pt x="410" y="286"/>
                    </a:lnTo>
                    <a:lnTo>
                      <a:pt x="410" y="282"/>
                    </a:lnTo>
                    <a:lnTo>
                      <a:pt x="410" y="282"/>
                    </a:lnTo>
                    <a:lnTo>
                      <a:pt x="410" y="274"/>
                    </a:lnTo>
                    <a:lnTo>
                      <a:pt x="408" y="268"/>
                    </a:lnTo>
                    <a:lnTo>
                      <a:pt x="404" y="264"/>
                    </a:lnTo>
                    <a:lnTo>
                      <a:pt x="404" y="264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2" y="256"/>
                    </a:lnTo>
                    <a:lnTo>
                      <a:pt x="402" y="252"/>
                    </a:lnTo>
                    <a:lnTo>
                      <a:pt x="398" y="250"/>
                    </a:lnTo>
                    <a:lnTo>
                      <a:pt x="398" y="250"/>
                    </a:lnTo>
                    <a:lnTo>
                      <a:pt x="396" y="248"/>
                    </a:lnTo>
                    <a:lnTo>
                      <a:pt x="396" y="248"/>
                    </a:lnTo>
                    <a:lnTo>
                      <a:pt x="392" y="242"/>
                    </a:lnTo>
                    <a:lnTo>
                      <a:pt x="388" y="238"/>
                    </a:lnTo>
                    <a:lnTo>
                      <a:pt x="386" y="238"/>
                    </a:lnTo>
                    <a:lnTo>
                      <a:pt x="386" y="238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8" y="226"/>
                    </a:lnTo>
                    <a:lnTo>
                      <a:pt x="388" y="226"/>
                    </a:lnTo>
                    <a:lnTo>
                      <a:pt x="388" y="222"/>
                    </a:lnTo>
                    <a:lnTo>
                      <a:pt x="388" y="222"/>
                    </a:lnTo>
                    <a:lnTo>
                      <a:pt x="388" y="220"/>
                    </a:lnTo>
                    <a:lnTo>
                      <a:pt x="386" y="218"/>
                    </a:lnTo>
                    <a:lnTo>
                      <a:pt x="386" y="218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4"/>
                    </a:lnTo>
                    <a:lnTo>
                      <a:pt x="386" y="212"/>
                    </a:lnTo>
                    <a:lnTo>
                      <a:pt x="378" y="208"/>
                    </a:lnTo>
                    <a:lnTo>
                      <a:pt x="378" y="208"/>
                    </a:lnTo>
                    <a:lnTo>
                      <a:pt x="376" y="208"/>
                    </a:lnTo>
                    <a:lnTo>
                      <a:pt x="374" y="208"/>
                    </a:lnTo>
                    <a:lnTo>
                      <a:pt x="368" y="212"/>
                    </a:lnTo>
                    <a:lnTo>
                      <a:pt x="368" y="212"/>
                    </a:lnTo>
                    <a:lnTo>
                      <a:pt x="364" y="216"/>
                    </a:lnTo>
                    <a:lnTo>
                      <a:pt x="362" y="218"/>
                    </a:lnTo>
                    <a:lnTo>
                      <a:pt x="362" y="218"/>
                    </a:lnTo>
                    <a:lnTo>
                      <a:pt x="358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48" y="220"/>
                    </a:lnTo>
                    <a:lnTo>
                      <a:pt x="344" y="228"/>
                    </a:lnTo>
                    <a:lnTo>
                      <a:pt x="344" y="228"/>
                    </a:lnTo>
                    <a:lnTo>
                      <a:pt x="342" y="230"/>
                    </a:lnTo>
                    <a:lnTo>
                      <a:pt x="340" y="230"/>
                    </a:lnTo>
                    <a:lnTo>
                      <a:pt x="340" y="230"/>
                    </a:lnTo>
                    <a:lnTo>
                      <a:pt x="336" y="232"/>
                    </a:lnTo>
                    <a:lnTo>
                      <a:pt x="334" y="234"/>
                    </a:lnTo>
                    <a:lnTo>
                      <a:pt x="332" y="236"/>
                    </a:lnTo>
                    <a:lnTo>
                      <a:pt x="332" y="236"/>
                    </a:lnTo>
                    <a:lnTo>
                      <a:pt x="328" y="238"/>
                    </a:lnTo>
                    <a:lnTo>
                      <a:pt x="328" y="238"/>
                    </a:lnTo>
                    <a:lnTo>
                      <a:pt x="314" y="234"/>
                    </a:lnTo>
                    <a:lnTo>
                      <a:pt x="304" y="232"/>
                    </a:lnTo>
                    <a:lnTo>
                      <a:pt x="300" y="230"/>
                    </a:lnTo>
                    <a:lnTo>
                      <a:pt x="300" y="230"/>
                    </a:lnTo>
                    <a:lnTo>
                      <a:pt x="294" y="228"/>
                    </a:lnTo>
                    <a:lnTo>
                      <a:pt x="292" y="226"/>
                    </a:lnTo>
                    <a:lnTo>
                      <a:pt x="292" y="226"/>
                    </a:lnTo>
                    <a:lnTo>
                      <a:pt x="292" y="224"/>
                    </a:lnTo>
                    <a:lnTo>
                      <a:pt x="292" y="224"/>
                    </a:lnTo>
                    <a:lnTo>
                      <a:pt x="292" y="222"/>
                    </a:lnTo>
                    <a:lnTo>
                      <a:pt x="292" y="222"/>
                    </a:lnTo>
                    <a:lnTo>
                      <a:pt x="290" y="218"/>
                    </a:lnTo>
                    <a:lnTo>
                      <a:pt x="288" y="214"/>
                    </a:lnTo>
                    <a:lnTo>
                      <a:pt x="288" y="214"/>
                    </a:lnTo>
                    <a:lnTo>
                      <a:pt x="286" y="212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78" y="200"/>
                    </a:lnTo>
                    <a:lnTo>
                      <a:pt x="278" y="200"/>
                    </a:lnTo>
                    <a:lnTo>
                      <a:pt x="280" y="188"/>
                    </a:lnTo>
                    <a:lnTo>
                      <a:pt x="280" y="188"/>
                    </a:lnTo>
                    <a:lnTo>
                      <a:pt x="278" y="176"/>
                    </a:lnTo>
                    <a:lnTo>
                      <a:pt x="278" y="176"/>
                    </a:lnTo>
                    <a:lnTo>
                      <a:pt x="276" y="170"/>
                    </a:lnTo>
                    <a:lnTo>
                      <a:pt x="276" y="170"/>
                    </a:lnTo>
                    <a:lnTo>
                      <a:pt x="278" y="166"/>
                    </a:lnTo>
                    <a:lnTo>
                      <a:pt x="278" y="166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48"/>
                    </a:lnTo>
                    <a:lnTo>
                      <a:pt x="278" y="148"/>
                    </a:lnTo>
                    <a:lnTo>
                      <a:pt x="278" y="142"/>
                    </a:lnTo>
                    <a:lnTo>
                      <a:pt x="278" y="142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90" y="126"/>
                    </a:lnTo>
                    <a:lnTo>
                      <a:pt x="290" y="126"/>
                    </a:lnTo>
                    <a:lnTo>
                      <a:pt x="294" y="120"/>
                    </a:lnTo>
                    <a:lnTo>
                      <a:pt x="296" y="116"/>
                    </a:lnTo>
                    <a:lnTo>
                      <a:pt x="296" y="116"/>
                    </a:lnTo>
                    <a:lnTo>
                      <a:pt x="298" y="112"/>
                    </a:lnTo>
                    <a:lnTo>
                      <a:pt x="302" y="106"/>
                    </a:lnTo>
                    <a:lnTo>
                      <a:pt x="302" y="106"/>
                    </a:lnTo>
                    <a:lnTo>
                      <a:pt x="304" y="102"/>
                    </a:lnTo>
                    <a:lnTo>
                      <a:pt x="308" y="100"/>
                    </a:lnTo>
                    <a:lnTo>
                      <a:pt x="316" y="98"/>
                    </a:lnTo>
                    <a:lnTo>
                      <a:pt x="320" y="96"/>
                    </a:lnTo>
                    <a:lnTo>
                      <a:pt x="320" y="96"/>
                    </a:lnTo>
                    <a:lnTo>
                      <a:pt x="324" y="94"/>
                    </a:lnTo>
                    <a:lnTo>
                      <a:pt x="326" y="90"/>
                    </a:lnTo>
                    <a:lnTo>
                      <a:pt x="326" y="90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8" y="84"/>
                    </a:lnTo>
                    <a:lnTo>
                      <a:pt x="332" y="82"/>
                    </a:lnTo>
                    <a:lnTo>
                      <a:pt x="336" y="80"/>
                    </a:lnTo>
                    <a:lnTo>
                      <a:pt x="336" y="80"/>
                    </a:lnTo>
                    <a:lnTo>
                      <a:pt x="340" y="78"/>
                    </a:lnTo>
                    <a:lnTo>
                      <a:pt x="342" y="76"/>
                    </a:lnTo>
                    <a:lnTo>
                      <a:pt x="342" y="76"/>
                    </a:lnTo>
                    <a:lnTo>
                      <a:pt x="342" y="74"/>
                    </a:lnTo>
                    <a:lnTo>
                      <a:pt x="342" y="74"/>
                    </a:lnTo>
                    <a:lnTo>
                      <a:pt x="340" y="70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0" y="62"/>
                    </a:lnTo>
                    <a:lnTo>
                      <a:pt x="326" y="62"/>
                    </a:lnTo>
                    <a:lnTo>
                      <a:pt x="326" y="62"/>
                    </a:lnTo>
                    <a:lnTo>
                      <a:pt x="322" y="64"/>
                    </a:lnTo>
                    <a:lnTo>
                      <a:pt x="316" y="62"/>
                    </a:lnTo>
                    <a:lnTo>
                      <a:pt x="316" y="62"/>
                    </a:lnTo>
                    <a:lnTo>
                      <a:pt x="312" y="62"/>
                    </a:lnTo>
                    <a:lnTo>
                      <a:pt x="308" y="64"/>
                    </a:lnTo>
                    <a:lnTo>
                      <a:pt x="304" y="70"/>
                    </a:lnTo>
                    <a:lnTo>
                      <a:pt x="304" y="70"/>
                    </a:lnTo>
                    <a:lnTo>
                      <a:pt x="304" y="72"/>
                    </a:lnTo>
                    <a:lnTo>
                      <a:pt x="302" y="74"/>
                    </a:lnTo>
                    <a:lnTo>
                      <a:pt x="302" y="74"/>
                    </a:lnTo>
                    <a:lnTo>
                      <a:pt x="296" y="74"/>
                    </a:lnTo>
                    <a:lnTo>
                      <a:pt x="292" y="74"/>
                    </a:lnTo>
                    <a:lnTo>
                      <a:pt x="292" y="74"/>
                    </a:lnTo>
                    <a:lnTo>
                      <a:pt x="290" y="78"/>
                    </a:lnTo>
                    <a:lnTo>
                      <a:pt x="290" y="78"/>
                    </a:lnTo>
                    <a:lnTo>
                      <a:pt x="292" y="82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88" y="86"/>
                    </a:lnTo>
                    <a:lnTo>
                      <a:pt x="286" y="88"/>
                    </a:lnTo>
                    <a:lnTo>
                      <a:pt x="284" y="92"/>
                    </a:lnTo>
                    <a:lnTo>
                      <a:pt x="284" y="92"/>
                    </a:lnTo>
                    <a:lnTo>
                      <a:pt x="284" y="94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278" y="98"/>
                    </a:lnTo>
                    <a:lnTo>
                      <a:pt x="278" y="102"/>
                    </a:lnTo>
                    <a:lnTo>
                      <a:pt x="278" y="102"/>
                    </a:lnTo>
                    <a:lnTo>
                      <a:pt x="278" y="104"/>
                    </a:lnTo>
                    <a:lnTo>
                      <a:pt x="280" y="106"/>
                    </a:lnTo>
                    <a:lnTo>
                      <a:pt x="282" y="110"/>
                    </a:lnTo>
                    <a:lnTo>
                      <a:pt x="282" y="110"/>
                    </a:lnTo>
                    <a:lnTo>
                      <a:pt x="282" y="112"/>
                    </a:lnTo>
                    <a:lnTo>
                      <a:pt x="282" y="112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4" y="122"/>
                    </a:lnTo>
                    <a:lnTo>
                      <a:pt x="270" y="124"/>
                    </a:lnTo>
                    <a:lnTo>
                      <a:pt x="270" y="124"/>
                    </a:lnTo>
                    <a:lnTo>
                      <a:pt x="266" y="120"/>
                    </a:lnTo>
                    <a:lnTo>
                      <a:pt x="266" y="122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58" y="120"/>
                    </a:lnTo>
                    <a:lnTo>
                      <a:pt x="258" y="120"/>
                    </a:lnTo>
                    <a:lnTo>
                      <a:pt x="256" y="116"/>
                    </a:lnTo>
                    <a:lnTo>
                      <a:pt x="256" y="116"/>
                    </a:lnTo>
                    <a:lnTo>
                      <a:pt x="254" y="112"/>
                    </a:lnTo>
                    <a:lnTo>
                      <a:pt x="254" y="112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8" y="104"/>
                    </a:lnTo>
                    <a:lnTo>
                      <a:pt x="260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4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0" y="88"/>
                    </a:lnTo>
                    <a:lnTo>
                      <a:pt x="250" y="88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82"/>
                    </a:lnTo>
                    <a:lnTo>
                      <a:pt x="244" y="82"/>
                    </a:lnTo>
                    <a:lnTo>
                      <a:pt x="246" y="78"/>
                    </a:lnTo>
                    <a:lnTo>
                      <a:pt x="246" y="78"/>
                    </a:lnTo>
                    <a:lnTo>
                      <a:pt x="244" y="74"/>
                    </a:lnTo>
                    <a:lnTo>
                      <a:pt x="242" y="72"/>
                    </a:lnTo>
                    <a:lnTo>
                      <a:pt x="242" y="72"/>
                    </a:lnTo>
                    <a:lnTo>
                      <a:pt x="242" y="70"/>
                    </a:lnTo>
                    <a:lnTo>
                      <a:pt x="242" y="70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4" y="64"/>
                    </a:lnTo>
                    <a:lnTo>
                      <a:pt x="244" y="64"/>
                    </a:lnTo>
                    <a:lnTo>
                      <a:pt x="242" y="60"/>
                    </a:lnTo>
                    <a:lnTo>
                      <a:pt x="242" y="60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6" y="52"/>
                    </a:lnTo>
                    <a:lnTo>
                      <a:pt x="246" y="52"/>
                    </a:lnTo>
                    <a:lnTo>
                      <a:pt x="248" y="50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6"/>
                    </a:lnTo>
                    <a:lnTo>
                      <a:pt x="250" y="46"/>
                    </a:lnTo>
                    <a:lnTo>
                      <a:pt x="248" y="44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4" y="38"/>
                    </a:lnTo>
                    <a:lnTo>
                      <a:pt x="244" y="38"/>
                    </a:lnTo>
                    <a:lnTo>
                      <a:pt x="242" y="34"/>
                    </a:lnTo>
                    <a:lnTo>
                      <a:pt x="240" y="32"/>
                    </a:lnTo>
                    <a:lnTo>
                      <a:pt x="236" y="32"/>
                    </a:lnTo>
                    <a:lnTo>
                      <a:pt x="236" y="32"/>
                    </a:lnTo>
                    <a:lnTo>
                      <a:pt x="234" y="30"/>
                    </a:lnTo>
                    <a:lnTo>
                      <a:pt x="234" y="30"/>
                    </a:lnTo>
                    <a:lnTo>
                      <a:pt x="232" y="26"/>
                    </a:lnTo>
                    <a:lnTo>
                      <a:pt x="232" y="24"/>
                    </a:lnTo>
                    <a:lnTo>
                      <a:pt x="224" y="22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18" y="32"/>
                    </a:lnTo>
                    <a:lnTo>
                      <a:pt x="218" y="40"/>
                    </a:lnTo>
                    <a:lnTo>
                      <a:pt x="218" y="40"/>
                    </a:lnTo>
                    <a:lnTo>
                      <a:pt x="218" y="44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18" y="52"/>
                    </a:lnTo>
                    <a:lnTo>
                      <a:pt x="214" y="48"/>
                    </a:lnTo>
                    <a:lnTo>
                      <a:pt x="214" y="48"/>
                    </a:lnTo>
                    <a:lnTo>
                      <a:pt x="208" y="46"/>
                    </a:lnTo>
                    <a:lnTo>
                      <a:pt x="208" y="46"/>
                    </a:lnTo>
                    <a:lnTo>
                      <a:pt x="206" y="44"/>
                    </a:lnTo>
                    <a:lnTo>
                      <a:pt x="206" y="44"/>
                    </a:lnTo>
                    <a:lnTo>
                      <a:pt x="206" y="40"/>
                    </a:lnTo>
                    <a:lnTo>
                      <a:pt x="204" y="38"/>
                    </a:lnTo>
                    <a:lnTo>
                      <a:pt x="204" y="38"/>
                    </a:lnTo>
                    <a:lnTo>
                      <a:pt x="204" y="32"/>
                    </a:lnTo>
                    <a:lnTo>
                      <a:pt x="202" y="34"/>
                    </a:lnTo>
                    <a:lnTo>
                      <a:pt x="204" y="28"/>
                    </a:lnTo>
                    <a:lnTo>
                      <a:pt x="204" y="28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12" y="16"/>
                    </a:lnTo>
                    <a:lnTo>
                      <a:pt x="212" y="16"/>
                    </a:lnTo>
                    <a:close/>
                    <a:moveTo>
                      <a:pt x="226" y="0"/>
                    </a:moveTo>
                    <a:lnTo>
                      <a:pt x="226" y="0"/>
                    </a:lnTo>
                    <a:lnTo>
                      <a:pt x="204" y="0"/>
                    </a:lnTo>
                    <a:lnTo>
                      <a:pt x="180" y="4"/>
                    </a:lnTo>
                    <a:lnTo>
                      <a:pt x="160" y="10"/>
                    </a:lnTo>
                    <a:lnTo>
                      <a:pt x="138" y="18"/>
                    </a:lnTo>
                    <a:lnTo>
                      <a:pt x="118" y="26"/>
                    </a:lnTo>
                    <a:lnTo>
                      <a:pt x="100" y="38"/>
                    </a:lnTo>
                    <a:lnTo>
                      <a:pt x="82" y="52"/>
                    </a:lnTo>
                    <a:lnTo>
                      <a:pt x="66" y="66"/>
                    </a:lnTo>
                    <a:lnTo>
                      <a:pt x="52" y="82"/>
                    </a:lnTo>
                    <a:lnTo>
                      <a:pt x="38" y="100"/>
                    </a:lnTo>
                    <a:lnTo>
                      <a:pt x="28" y="118"/>
                    </a:lnTo>
                    <a:lnTo>
                      <a:pt x="18" y="138"/>
                    </a:lnTo>
                    <a:lnTo>
                      <a:pt x="10" y="158"/>
                    </a:lnTo>
                    <a:lnTo>
                      <a:pt x="4" y="180"/>
                    </a:lnTo>
                    <a:lnTo>
                      <a:pt x="2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2" y="250"/>
                    </a:lnTo>
                    <a:lnTo>
                      <a:pt x="4" y="272"/>
                    </a:lnTo>
                    <a:lnTo>
                      <a:pt x="10" y="294"/>
                    </a:lnTo>
                    <a:lnTo>
                      <a:pt x="18" y="314"/>
                    </a:lnTo>
                    <a:lnTo>
                      <a:pt x="28" y="334"/>
                    </a:lnTo>
                    <a:lnTo>
                      <a:pt x="38" y="352"/>
                    </a:lnTo>
                    <a:lnTo>
                      <a:pt x="52" y="370"/>
                    </a:lnTo>
                    <a:lnTo>
                      <a:pt x="66" y="386"/>
                    </a:lnTo>
                    <a:lnTo>
                      <a:pt x="82" y="400"/>
                    </a:lnTo>
                    <a:lnTo>
                      <a:pt x="100" y="414"/>
                    </a:lnTo>
                    <a:lnTo>
                      <a:pt x="118" y="426"/>
                    </a:lnTo>
                    <a:lnTo>
                      <a:pt x="138" y="434"/>
                    </a:lnTo>
                    <a:lnTo>
                      <a:pt x="160" y="442"/>
                    </a:lnTo>
                    <a:lnTo>
                      <a:pt x="180" y="448"/>
                    </a:lnTo>
                    <a:lnTo>
                      <a:pt x="204" y="452"/>
                    </a:lnTo>
                    <a:lnTo>
                      <a:pt x="226" y="452"/>
                    </a:lnTo>
                    <a:lnTo>
                      <a:pt x="226" y="452"/>
                    </a:lnTo>
                    <a:lnTo>
                      <a:pt x="250" y="452"/>
                    </a:lnTo>
                    <a:lnTo>
                      <a:pt x="272" y="448"/>
                    </a:lnTo>
                    <a:lnTo>
                      <a:pt x="294" y="442"/>
                    </a:lnTo>
                    <a:lnTo>
                      <a:pt x="314" y="434"/>
                    </a:lnTo>
                    <a:lnTo>
                      <a:pt x="334" y="426"/>
                    </a:lnTo>
                    <a:lnTo>
                      <a:pt x="354" y="414"/>
                    </a:lnTo>
                    <a:lnTo>
                      <a:pt x="370" y="400"/>
                    </a:lnTo>
                    <a:lnTo>
                      <a:pt x="386" y="386"/>
                    </a:lnTo>
                    <a:lnTo>
                      <a:pt x="402" y="370"/>
                    </a:lnTo>
                    <a:lnTo>
                      <a:pt x="414" y="352"/>
                    </a:lnTo>
                    <a:lnTo>
                      <a:pt x="426" y="334"/>
                    </a:lnTo>
                    <a:lnTo>
                      <a:pt x="436" y="314"/>
                    </a:lnTo>
                    <a:lnTo>
                      <a:pt x="442" y="294"/>
                    </a:lnTo>
                    <a:lnTo>
                      <a:pt x="448" y="272"/>
                    </a:lnTo>
                    <a:lnTo>
                      <a:pt x="452" y="250"/>
                    </a:lnTo>
                    <a:lnTo>
                      <a:pt x="454" y="226"/>
                    </a:lnTo>
                    <a:lnTo>
                      <a:pt x="454" y="226"/>
                    </a:lnTo>
                    <a:lnTo>
                      <a:pt x="452" y="202"/>
                    </a:lnTo>
                    <a:lnTo>
                      <a:pt x="448" y="180"/>
                    </a:lnTo>
                    <a:lnTo>
                      <a:pt x="442" y="158"/>
                    </a:lnTo>
                    <a:lnTo>
                      <a:pt x="436" y="138"/>
                    </a:lnTo>
                    <a:lnTo>
                      <a:pt x="426" y="118"/>
                    </a:lnTo>
                    <a:lnTo>
                      <a:pt x="414" y="100"/>
                    </a:lnTo>
                    <a:lnTo>
                      <a:pt x="402" y="82"/>
                    </a:lnTo>
                    <a:lnTo>
                      <a:pt x="386" y="66"/>
                    </a:lnTo>
                    <a:lnTo>
                      <a:pt x="370" y="52"/>
                    </a:lnTo>
                    <a:lnTo>
                      <a:pt x="354" y="38"/>
                    </a:lnTo>
                    <a:lnTo>
                      <a:pt x="334" y="26"/>
                    </a:lnTo>
                    <a:lnTo>
                      <a:pt x="314" y="18"/>
                    </a:lnTo>
                    <a:lnTo>
                      <a:pt x="294" y="10"/>
                    </a:lnTo>
                    <a:lnTo>
                      <a:pt x="272" y="4"/>
                    </a:lnTo>
                    <a:lnTo>
                      <a:pt x="250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108" y="82"/>
                    </a:lnTo>
                    <a:lnTo>
                      <a:pt x="106" y="82"/>
                    </a:lnTo>
                    <a:close/>
                    <a:moveTo>
                      <a:pt x="110" y="88"/>
                    </a:moveTo>
                    <a:lnTo>
                      <a:pt x="110" y="88"/>
                    </a:lnTo>
                    <a:lnTo>
                      <a:pt x="106" y="92"/>
                    </a:lnTo>
                    <a:lnTo>
                      <a:pt x="106" y="94"/>
                    </a:lnTo>
                    <a:lnTo>
                      <a:pt x="106" y="94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4" y="90"/>
                    </a:lnTo>
                    <a:lnTo>
                      <a:pt x="104" y="90"/>
                    </a:lnTo>
                    <a:lnTo>
                      <a:pt x="104" y="88"/>
                    </a:lnTo>
                    <a:lnTo>
                      <a:pt x="104" y="88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10" y="86"/>
                    </a:lnTo>
                    <a:lnTo>
                      <a:pt x="110" y="86"/>
                    </a:lnTo>
                    <a:lnTo>
                      <a:pt x="110" y="88"/>
                    </a:lnTo>
                    <a:lnTo>
                      <a:pt x="110" y="88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2" y="84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6" y="98"/>
                    </a:lnTo>
                    <a:lnTo>
                      <a:pt x="108" y="98"/>
                    </a:lnTo>
                    <a:lnTo>
                      <a:pt x="108" y="98"/>
                    </a:lnTo>
                    <a:lnTo>
                      <a:pt x="110" y="96"/>
                    </a:lnTo>
                    <a:lnTo>
                      <a:pt x="110" y="94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4" y="88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0" y="82"/>
                    </a:lnTo>
                    <a:lnTo>
                      <a:pt x="106" y="82"/>
                    </a:lnTo>
                    <a:lnTo>
                      <a:pt x="106" y="82"/>
                    </a:lnTo>
                    <a:close/>
                    <a:moveTo>
                      <a:pt x="150" y="90"/>
                    </a:move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2"/>
                    </a:lnTo>
                    <a:lnTo>
                      <a:pt x="146" y="96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2" y="100"/>
                    </a:lnTo>
                    <a:lnTo>
                      <a:pt x="142" y="98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36" y="86"/>
                    </a:lnTo>
                    <a:lnTo>
                      <a:pt x="134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2" y="84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78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6" y="74"/>
                    </a:lnTo>
                    <a:lnTo>
                      <a:pt x="126" y="74"/>
                    </a:lnTo>
                    <a:lnTo>
                      <a:pt x="132" y="72"/>
                    </a:lnTo>
                    <a:lnTo>
                      <a:pt x="136" y="70"/>
                    </a:lnTo>
                    <a:lnTo>
                      <a:pt x="136" y="70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4" y="68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2" y="72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48" y="76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82"/>
                    </a:lnTo>
                    <a:lnTo>
                      <a:pt x="146" y="82"/>
                    </a:lnTo>
                    <a:lnTo>
                      <a:pt x="150" y="84"/>
                    </a:lnTo>
                    <a:lnTo>
                      <a:pt x="154" y="84"/>
                    </a:lnTo>
                    <a:lnTo>
                      <a:pt x="154" y="84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0" y="90"/>
                    </a:lnTo>
                    <a:lnTo>
                      <a:pt x="150" y="90"/>
                    </a:lnTo>
                    <a:close/>
                    <a:moveTo>
                      <a:pt x="154" y="80"/>
                    </a:moveTo>
                    <a:lnTo>
                      <a:pt x="154" y="80"/>
                    </a:lnTo>
                    <a:lnTo>
                      <a:pt x="150" y="80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8"/>
                    </a:lnTo>
                    <a:lnTo>
                      <a:pt x="156" y="74"/>
                    </a:lnTo>
                    <a:lnTo>
                      <a:pt x="158" y="72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0" y="70"/>
                    </a:lnTo>
                    <a:lnTo>
                      <a:pt x="126" y="70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18" y="74"/>
                    </a:lnTo>
                    <a:lnTo>
                      <a:pt x="116" y="78"/>
                    </a:lnTo>
                    <a:lnTo>
                      <a:pt x="116" y="78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118" y="86"/>
                    </a:lnTo>
                    <a:lnTo>
                      <a:pt x="120" y="86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32" y="88"/>
                    </a:lnTo>
                    <a:lnTo>
                      <a:pt x="134" y="90"/>
                    </a:lnTo>
                    <a:lnTo>
                      <a:pt x="136" y="92"/>
                    </a:lnTo>
                    <a:lnTo>
                      <a:pt x="136" y="92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138" y="102"/>
                    </a:lnTo>
                    <a:lnTo>
                      <a:pt x="140" y="104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4" y="106"/>
                    </a:lnTo>
                    <a:lnTo>
                      <a:pt x="146" y="104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98"/>
                    </a:lnTo>
                    <a:lnTo>
                      <a:pt x="150" y="96"/>
                    </a:lnTo>
                    <a:lnTo>
                      <a:pt x="150" y="96"/>
                    </a:lnTo>
                    <a:lnTo>
                      <a:pt x="154" y="94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88"/>
                    </a:lnTo>
                    <a:lnTo>
                      <a:pt x="158" y="88"/>
                    </a:lnTo>
                    <a:lnTo>
                      <a:pt x="156" y="80"/>
                    </a:lnTo>
                    <a:lnTo>
                      <a:pt x="154" y="80"/>
                    </a:lnTo>
                    <a:close/>
                    <a:moveTo>
                      <a:pt x="194" y="68"/>
                    </a:moveTo>
                    <a:lnTo>
                      <a:pt x="194" y="68"/>
                    </a:lnTo>
                    <a:lnTo>
                      <a:pt x="188" y="70"/>
                    </a:lnTo>
                    <a:lnTo>
                      <a:pt x="188" y="70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6" y="66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98" y="66"/>
                    </a:lnTo>
                    <a:lnTo>
                      <a:pt x="198" y="66"/>
                    </a:lnTo>
                    <a:lnTo>
                      <a:pt x="194" y="68"/>
                    </a:lnTo>
                    <a:lnTo>
                      <a:pt x="194" y="68"/>
                    </a:lnTo>
                    <a:close/>
                    <a:moveTo>
                      <a:pt x="192" y="60"/>
                    </a:moveTo>
                    <a:lnTo>
                      <a:pt x="192" y="60"/>
                    </a:lnTo>
                    <a:lnTo>
                      <a:pt x="186" y="60"/>
                    </a:lnTo>
                    <a:lnTo>
                      <a:pt x="182" y="62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4" y="74"/>
                    </a:lnTo>
                    <a:lnTo>
                      <a:pt x="188" y="76"/>
                    </a:lnTo>
                    <a:lnTo>
                      <a:pt x="190" y="74"/>
                    </a:lnTo>
                    <a:lnTo>
                      <a:pt x="194" y="72"/>
                    </a:lnTo>
                    <a:lnTo>
                      <a:pt x="194" y="72"/>
                    </a:lnTo>
                    <a:lnTo>
                      <a:pt x="198" y="72"/>
                    </a:lnTo>
                    <a:lnTo>
                      <a:pt x="202" y="68"/>
                    </a:lnTo>
                    <a:lnTo>
                      <a:pt x="202" y="68"/>
                    </a:lnTo>
                    <a:lnTo>
                      <a:pt x="202" y="64"/>
                    </a:lnTo>
                    <a:lnTo>
                      <a:pt x="202" y="64"/>
                    </a:lnTo>
                    <a:lnTo>
                      <a:pt x="200" y="62"/>
                    </a:lnTo>
                    <a:lnTo>
                      <a:pt x="192" y="60"/>
                    </a:lnTo>
                    <a:lnTo>
                      <a:pt x="192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0" name="Freeform 56"/>
              <p:cNvSpPr>
                <a:spLocks/>
              </p:cNvSpPr>
              <p:nvPr/>
            </p:nvSpPr>
            <p:spPr bwMode="auto">
              <a:xfrm>
                <a:off x="8042837" y="2776692"/>
                <a:ext cx="209325" cy="22607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0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6" y="36"/>
                  </a:cxn>
                  <a:cxn ang="0">
                    <a:pos x="20" y="34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4" y="16"/>
                  </a:cxn>
                  <a:cxn ang="0">
                    <a:pos x="42" y="22"/>
                  </a:cxn>
                  <a:cxn ang="0">
                    <a:pos x="44" y="26"/>
                  </a:cxn>
                  <a:cxn ang="0">
                    <a:pos x="48" y="30"/>
                  </a:cxn>
                  <a:cxn ang="0">
                    <a:pos x="46" y="34"/>
                  </a:cxn>
                  <a:cxn ang="0">
                    <a:pos x="42" y="38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40" y="54"/>
                  </a:cxn>
                  <a:cxn ang="0">
                    <a:pos x="42" y="58"/>
                  </a:cxn>
                  <a:cxn ang="0">
                    <a:pos x="42" y="66"/>
                  </a:cxn>
                  <a:cxn ang="0">
                    <a:pos x="42" y="72"/>
                  </a:cxn>
                  <a:cxn ang="0">
                    <a:pos x="48" y="72"/>
                  </a:cxn>
                  <a:cxn ang="0">
                    <a:pos x="50" y="80"/>
                  </a:cxn>
                  <a:cxn ang="0">
                    <a:pos x="52" y="80"/>
                  </a:cxn>
                  <a:cxn ang="0">
                    <a:pos x="58" y="82"/>
                  </a:cxn>
                  <a:cxn ang="0">
                    <a:pos x="56" y="88"/>
                  </a:cxn>
                  <a:cxn ang="0">
                    <a:pos x="52" y="96"/>
                  </a:cxn>
                  <a:cxn ang="0">
                    <a:pos x="54" y="100"/>
                  </a:cxn>
                  <a:cxn ang="0">
                    <a:pos x="58" y="108"/>
                  </a:cxn>
                  <a:cxn ang="0">
                    <a:pos x="64" y="106"/>
                  </a:cxn>
                  <a:cxn ang="0">
                    <a:pos x="68" y="108"/>
                  </a:cxn>
                  <a:cxn ang="0">
                    <a:pos x="72" y="106"/>
                  </a:cxn>
                  <a:cxn ang="0">
                    <a:pos x="78" y="100"/>
                  </a:cxn>
                  <a:cxn ang="0">
                    <a:pos x="80" y="94"/>
                  </a:cxn>
                  <a:cxn ang="0">
                    <a:pos x="76" y="88"/>
                  </a:cxn>
                  <a:cxn ang="0">
                    <a:pos x="76" y="82"/>
                  </a:cxn>
                  <a:cxn ang="0">
                    <a:pos x="82" y="78"/>
                  </a:cxn>
                  <a:cxn ang="0">
                    <a:pos x="84" y="72"/>
                  </a:cxn>
                  <a:cxn ang="0">
                    <a:pos x="88" y="70"/>
                  </a:cxn>
                  <a:cxn ang="0">
                    <a:pos x="94" y="72"/>
                  </a:cxn>
                  <a:cxn ang="0">
                    <a:pos x="92" y="68"/>
                  </a:cxn>
                  <a:cxn ang="0">
                    <a:pos x="88" y="62"/>
                  </a:cxn>
                  <a:cxn ang="0">
                    <a:pos x="90" y="58"/>
                  </a:cxn>
                  <a:cxn ang="0">
                    <a:pos x="100" y="58"/>
                  </a:cxn>
                  <a:cxn ang="0">
                    <a:pos x="88" y="40"/>
                  </a:cxn>
                  <a:cxn ang="0">
                    <a:pos x="40" y="0"/>
                  </a:cxn>
                </a:cxnLst>
                <a:rect l="0" t="0" r="r" b="b"/>
                <a:pathLst>
                  <a:path w="100" h="108">
                    <a:moveTo>
                      <a:pt x="40" y="0"/>
                    </a:moveTo>
                    <a:lnTo>
                      <a:pt x="4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88" y="40"/>
                    </a:lnTo>
                    <a:lnTo>
                      <a:pt x="74" y="24"/>
                    </a:lnTo>
                    <a:lnTo>
                      <a:pt x="58" y="1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1" name="Freeform 57"/>
              <p:cNvSpPr>
                <a:spLocks/>
              </p:cNvSpPr>
              <p:nvPr/>
            </p:nvSpPr>
            <p:spPr bwMode="auto">
              <a:xfrm>
                <a:off x="8197738" y="2948339"/>
                <a:ext cx="92103" cy="259563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6" y="8"/>
                  </a:cxn>
                  <a:cxn ang="0">
                    <a:pos x="22" y="14"/>
                  </a:cxn>
                  <a:cxn ang="0">
                    <a:pos x="20" y="18"/>
                  </a:cxn>
                  <a:cxn ang="0">
                    <a:pos x="20" y="18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4" y="28"/>
                  </a:cxn>
                  <a:cxn ang="0">
                    <a:pos x="4" y="40"/>
                  </a:cxn>
                  <a:cxn ang="0">
                    <a:pos x="4" y="40"/>
                  </a:cxn>
                  <a:cxn ang="0">
                    <a:pos x="2" y="44"/>
                  </a:cxn>
                  <a:cxn ang="0">
                    <a:pos x="2" y="44"/>
                  </a:cxn>
                  <a:cxn ang="0">
                    <a:pos x="2" y="50"/>
                  </a:cxn>
                  <a:cxn ang="0">
                    <a:pos x="2" y="50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2" y="6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2" y="102"/>
                  </a:cxn>
                  <a:cxn ang="0">
                    <a:pos x="2" y="102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14"/>
                  </a:cxn>
                  <a:cxn ang="0">
                    <a:pos x="12" y="116"/>
                  </a:cxn>
                  <a:cxn ang="0">
                    <a:pos x="12" y="116"/>
                  </a:cxn>
                  <a:cxn ang="0">
                    <a:pos x="16" y="124"/>
                  </a:cxn>
                  <a:cxn ang="0">
                    <a:pos x="16" y="124"/>
                  </a:cxn>
                  <a:cxn ang="0">
                    <a:pos x="28" y="106"/>
                  </a:cxn>
                  <a:cxn ang="0">
                    <a:pos x="36" y="86"/>
                  </a:cxn>
                  <a:cxn ang="0">
                    <a:pos x="42" y="64"/>
                  </a:cxn>
                  <a:cxn ang="0">
                    <a:pos x="44" y="40"/>
                  </a:cxn>
                  <a:cxn ang="0">
                    <a:pos x="44" y="40"/>
                  </a:cxn>
                  <a:cxn ang="0">
                    <a:pos x="42" y="2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0" y="2"/>
                  </a:cxn>
                  <a:cxn ang="0">
                    <a:pos x="26" y="8"/>
                  </a:cxn>
                  <a:cxn ang="0">
                    <a:pos x="26" y="8"/>
                  </a:cxn>
                </a:cxnLst>
                <a:rect l="0" t="0" r="r" b="b"/>
                <a:pathLst>
                  <a:path w="44" h="124">
                    <a:moveTo>
                      <a:pt x="26" y="8"/>
                    </a:moveTo>
                    <a:lnTo>
                      <a:pt x="26" y="8"/>
                    </a:lnTo>
                    <a:lnTo>
                      <a:pt x="22" y="14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14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6" y="124"/>
                    </a:lnTo>
                    <a:lnTo>
                      <a:pt x="16" y="124"/>
                    </a:lnTo>
                    <a:lnTo>
                      <a:pt x="28" y="106"/>
                    </a:lnTo>
                    <a:lnTo>
                      <a:pt x="36" y="86"/>
                    </a:lnTo>
                    <a:lnTo>
                      <a:pt x="42" y="64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2" y="2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6" y="8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2" name="Freeform 58"/>
              <p:cNvSpPr>
                <a:spLocks/>
              </p:cNvSpPr>
              <p:nvPr/>
            </p:nvSpPr>
            <p:spPr bwMode="auto">
              <a:xfrm>
                <a:off x="7720476" y="2944152"/>
                <a:ext cx="154901" cy="234444"/>
              </a:xfrm>
              <a:custGeom>
                <a:avLst/>
                <a:gdLst/>
                <a:ahLst/>
                <a:cxnLst>
                  <a:cxn ang="0">
                    <a:pos x="72" y="36"/>
                  </a:cxn>
                  <a:cxn ang="0">
                    <a:pos x="66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56" y="18"/>
                  </a:cxn>
                  <a:cxn ang="0">
                    <a:pos x="52" y="20"/>
                  </a:cxn>
                  <a:cxn ang="0">
                    <a:pos x="48" y="20"/>
                  </a:cxn>
                  <a:cxn ang="0">
                    <a:pos x="44" y="20"/>
                  </a:cxn>
                  <a:cxn ang="0">
                    <a:pos x="42" y="26"/>
                  </a:cxn>
                  <a:cxn ang="0">
                    <a:pos x="42" y="32"/>
                  </a:cxn>
                  <a:cxn ang="0">
                    <a:pos x="42" y="34"/>
                  </a:cxn>
                  <a:cxn ang="0">
                    <a:pos x="40" y="42"/>
                  </a:cxn>
                  <a:cxn ang="0">
                    <a:pos x="34" y="44"/>
                  </a:cxn>
                  <a:cxn ang="0">
                    <a:pos x="24" y="44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6" y="80"/>
                  </a:cxn>
                  <a:cxn ang="0">
                    <a:pos x="20" y="112"/>
                  </a:cxn>
                  <a:cxn ang="0">
                    <a:pos x="22" y="110"/>
                  </a:cxn>
                  <a:cxn ang="0">
                    <a:pos x="24" y="108"/>
                  </a:cxn>
                  <a:cxn ang="0">
                    <a:pos x="28" y="102"/>
                  </a:cxn>
                  <a:cxn ang="0">
                    <a:pos x="30" y="98"/>
                  </a:cxn>
                  <a:cxn ang="0">
                    <a:pos x="32" y="98"/>
                  </a:cxn>
                  <a:cxn ang="0">
                    <a:pos x="34" y="96"/>
                  </a:cxn>
                  <a:cxn ang="0">
                    <a:pos x="36" y="82"/>
                  </a:cxn>
                  <a:cxn ang="0">
                    <a:pos x="38" y="78"/>
                  </a:cxn>
                  <a:cxn ang="0">
                    <a:pos x="42" y="78"/>
                  </a:cxn>
                  <a:cxn ang="0">
                    <a:pos x="44" y="76"/>
                  </a:cxn>
                  <a:cxn ang="0">
                    <a:pos x="50" y="68"/>
                  </a:cxn>
                  <a:cxn ang="0">
                    <a:pos x="56" y="66"/>
                  </a:cxn>
                  <a:cxn ang="0">
                    <a:pos x="60" y="64"/>
                  </a:cxn>
                  <a:cxn ang="0">
                    <a:pos x="62" y="46"/>
                  </a:cxn>
                  <a:cxn ang="0">
                    <a:pos x="64" y="44"/>
                  </a:cxn>
                  <a:cxn ang="0">
                    <a:pos x="70" y="42"/>
                  </a:cxn>
                  <a:cxn ang="0">
                    <a:pos x="72" y="42"/>
                  </a:cxn>
                  <a:cxn ang="0">
                    <a:pos x="74" y="36"/>
                  </a:cxn>
                  <a:cxn ang="0">
                    <a:pos x="72" y="36"/>
                  </a:cxn>
                </a:cxnLst>
                <a:rect l="0" t="0" r="r" b="b"/>
                <a:pathLst>
                  <a:path w="74" h="112">
                    <a:moveTo>
                      <a:pt x="72" y="36"/>
                    </a:moveTo>
                    <a:lnTo>
                      <a:pt x="72" y="36"/>
                    </a:lnTo>
                    <a:lnTo>
                      <a:pt x="68" y="28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2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16" y="38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62"/>
                    </a:lnTo>
                    <a:lnTo>
                      <a:pt x="6" y="80"/>
                    </a:lnTo>
                    <a:lnTo>
                      <a:pt x="12" y="96"/>
                    </a:lnTo>
                    <a:lnTo>
                      <a:pt x="20" y="112"/>
                    </a:lnTo>
                    <a:lnTo>
                      <a:pt x="20" y="112"/>
                    </a:lnTo>
                    <a:lnTo>
                      <a:pt x="22" y="110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6" y="106"/>
                    </a:lnTo>
                    <a:lnTo>
                      <a:pt x="28" y="102"/>
                    </a:lnTo>
                    <a:lnTo>
                      <a:pt x="28" y="102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8" y="72"/>
                    </a:lnTo>
                    <a:lnTo>
                      <a:pt x="50" y="68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3" name="Freeform 59"/>
              <p:cNvSpPr>
                <a:spLocks/>
              </p:cNvSpPr>
              <p:nvPr/>
            </p:nvSpPr>
            <p:spPr bwMode="auto">
              <a:xfrm>
                <a:off x="8323333" y="2839490"/>
                <a:ext cx="205139" cy="5065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6" y="16"/>
                  </a:cxn>
                  <a:cxn ang="0">
                    <a:pos x="32" y="34"/>
                  </a:cxn>
                  <a:cxn ang="0">
                    <a:pos x="44" y="54"/>
                  </a:cxn>
                  <a:cxn ang="0">
                    <a:pos x="56" y="76"/>
                  </a:cxn>
                  <a:cxn ang="0">
                    <a:pos x="66" y="100"/>
                  </a:cxn>
                  <a:cxn ang="0">
                    <a:pos x="72" y="126"/>
                  </a:cxn>
                  <a:cxn ang="0">
                    <a:pos x="76" y="152"/>
                  </a:cxn>
                  <a:cxn ang="0">
                    <a:pos x="78" y="180"/>
                  </a:cxn>
                  <a:cxn ang="0">
                    <a:pos x="78" y="180"/>
                  </a:cxn>
                  <a:cxn ang="0">
                    <a:pos x="76" y="204"/>
                  </a:cxn>
                  <a:cxn ang="0">
                    <a:pos x="74" y="226"/>
                  </a:cxn>
                  <a:cxn ang="0">
                    <a:pos x="74" y="226"/>
                  </a:cxn>
                  <a:cxn ang="0">
                    <a:pos x="74" y="236"/>
                  </a:cxn>
                  <a:cxn ang="0">
                    <a:pos x="74" y="236"/>
                  </a:cxn>
                  <a:cxn ang="0">
                    <a:pos x="74" y="240"/>
                  </a:cxn>
                  <a:cxn ang="0">
                    <a:pos x="74" y="240"/>
                  </a:cxn>
                  <a:cxn ang="0">
                    <a:pos x="76" y="242"/>
                  </a:cxn>
                  <a:cxn ang="0">
                    <a:pos x="76" y="242"/>
                  </a:cxn>
                  <a:cxn ang="0">
                    <a:pos x="78" y="238"/>
                  </a:cxn>
                  <a:cxn ang="0">
                    <a:pos x="80" y="236"/>
                  </a:cxn>
                  <a:cxn ang="0">
                    <a:pos x="80" y="236"/>
                  </a:cxn>
                  <a:cxn ang="0">
                    <a:pos x="80" y="232"/>
                  </a:cxn>
                  <a:cxn ang="0">
                    <a:pos x="84" y="226"/>
                  </a:cxn>
                  <a:cxn ang="0">
                    <a:pos x="84" y="226"/>
                  </a:cxn>
                  <a:cxn ang="0">
                    <a:pos x="84" y="220"/>
                  </a:cxn>
                  <a:cxn ang="0">
                    <a:pos x="84" y="220"/>
                  </a:cxn>
                  <a:cxn ang="0">
                    <a:pos x="86" y="208"/>
                  </a:cxn>
                  <a:cxn ang="0">
                    <a:pos x="88" y="198"/>
                  </a:cxn>
                  <a:cxn ang="0">
                    <a:pos x="92" y="186"/>
                  </a:cxn>
                  <a:cxn ang="0">
                    <a:pos x="92" y="186"/>
                  </a:cxn>
                  <a:cxn ang="0">
                    <a:pos x="94" y="176"/>
                  </a:cxn>
                  <a:cxn ang="0">
                    <a:pos x="94" y="162"/>
                  </a:cxn>
                  <a:cxn ang="0">
                    <a:pos x="94" y="162"/>
                  </a:cxn>
                  <a:cxn ang="0">
                    <a:pos x="96" y="150"/>
                  </a:cxn>
                  <a:cxn ang="0">
                    <a:pos x="98" y="140"/>
                  </a:cxn>
                  <a:cxn ang="0">
                    <a:pos x="98" y="140"/>
                  </a:cxn>
                  <a:cxn ang="0">
                    <a:pos x="92" y="118"/>
                  </a:cxn>
                  <a:cxn ang="0">
                    <a:pos x="84" y="98"/>
                  </a:cxn>
                  <a:cxn ang="0">
                    <a:pos x="74" y="78"/>
                  </a:cxn>
                  <a:cxn ang="0">
                    <a:pos x="62" y="58"/>
                  </a:cxn>
                  <a:cxn ang="0">
                    <a:pos x="50" y="42"/>
                  </a:cxn>
                  <a:cxn ang="0">
                    <a:pos x="34" y="26"/>
                  </a:cxn>
                  <a:cxn ang="0">
                    <a:pos x="1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8" h="242">
                    <a:moveTo>
                      <a:pt x="0" y="0"/>
                    </a:moveTo>
                    <a:lnTo>
                      <a:pt x="0" y="0"/>
                    </a:lnTo>
                    <a:lnTo>
                      <a:pt x="16" y="16"/>
                    </a:lnTo>
                    <a:lnTo>
                      <a:pt x="32" y="34"/>
                    </a:lnTo>
                    <a:lnTo>
                      <a:pt x="44" y="54"/>
                    </a:lnTo>
                    <a:lnTo>
                      <a:pt x="56" y="76"/>
                    </a:lnTo>
                    <a:lnTo>
                      <a:pt x="66" y="100"/>
                    </a:lnTo>
                    <a:lnTo>
                      <a:pt x="72" y="126"/>
                    </a:lnTo>
                    <a:lnTo>
                      <a:pt x="76" y="152"/>
                    </a:lnTo>
                    <a:lnTo>
                      <a:pt x="78" y="180"/>
                    </a:lnTo>
                    <a:lnTo>
                      <a:pt x="78" y="180"/>
                    </a:lnTo>
                    <a:lnTo>
                      <a:pt x="76" y="204"/>
                    </a:lnTo>
                    <a:lnTo>
                      <a:pt x="74" y="226"/>
                    </a:lnTo>
                    <a:lnTo>
                      <a:pt x="74" y="226"/>
                    </a:lnTo>
                    <a:lnTo>
                      <a:pt x="74" y="236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0"/>
                    </a:lnTo>
                    <a:lnTo>
                      <a:pt x="76" y="242"/>
                    </a:lnTo>
                    <a:lnTo>
                      <a:pt x="76" y="242"/>
                    </a:lnTo>
                    <a:lnTo>
                      <a:pt x="78" y="238"/>
                    </a:lnTo>
                    <a:lnTo>
                      <a:pt x="80" y="236"/>
                    </a:lnTo>
                    <a:lnTo>
                      <a:pt x="80" y="236"/>
                    </a:lnTo>
                    <a:lnTo>
                      <a:pt x="80" y="232"/>
                    </a:lnTo>
                    <a:lnTo>
                      <a:pt x="84" y="226"/>
                    </a:lnTo>
                    <a:lnTo>
                      <a:pt x="84" y="226"/>
                    </a:lnTo>
                    <a:lnTo>
                      <a:pt x="84" y="220"/>
                    </a:lnTo>
                    <a:lnTo>
                      <a:pt x="84" y="220"/>
                    </a:lnTo>
                    <a:lnTo>
                      <a:pt x="86" y="208"/>
                    </a:lnTo>
                    <a:lnTo>
                      <a:pt x="88" y="198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76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6" y="150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92" y="118"/>
                    </a:lnTo>
                    <a:lnTo>
                      <a:pt x="84" y="98"/>
                    </a:lnTo>
                    <a:lnTo>
                      <a:pt x="74" y="78"/>
                    </a:lnTo>
                    <a:lnTo>
                      <a:pt x="62" y="58"/>
                    </a:lnTo>
                    <a:lnTo>
                      <a:pt x="50" y="42"/>
                    </a:lnTo>
                    <a:lnTo>
                      <a:pt x="34" y="26"/>
                    </a:lnTo>
                    <a:lnTo>
                      <a:pt x="1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4" name="Freeform 60"/>
              <p:cNvSpPr>
                <a:spLocks/>
              </p:cNvSpPr>
              <p:nvPr/>
            </p:nvSpPr>
            <p:spPr bwMode="auto">
              <a:xfrm>
                <a:off x="7653492" y="2944152"/>
                <a:ext cx="125595" cy="431210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4"/>
                  </a:cxn>
                  <a:cxn ang="0">
                    <a:pos x="44" y="0"/>
                  </a:cxn>
                  <a:cxn ang="0">
                    <a:pos x="34" y="14"/>
                  </a:cxn>
                  <a:cxn ang="0">
                    <a:pos x="18" y="44"/>
                  </a:cxn>
                  <a:cxn ang="0">
                    <a:pos x="6" y="78"/>
                  </a:cxn>
                  <a:cxn ang="0">
                    <a:pos x="0" y="112"/>
                  </a:cxn>
                  <a:cxn ang="0">
                    <a:pos x="0" y="130"/>
                  </a:cxn>
                  <a:cxn ang="0">
                    <a:pos x="2" y="158"/>
                  </a:cxn>
                  <a:cxn ang="0">
                    <a:pos x="8" y="172"/>
                  </a:cxn>
                  <a:cxn ang="0">
                    <a:pos x="12" y="182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30" y="196"/>
                  </a:cxn>
                  <a:cxn ang="0">
                    <a:pos x="40" y="206"/>
                  </a:cxn>
                  <a:cxn ang="0">
                    <a:pos x="36" y="188"/>
                  </a:cxn>
                  <a:cxn ang="0">
                    <a:pos x="34" y="188"/>
                  </a:cxn>
                  <a:cxn ang="0">
                    <a:pos x="32" y="186"/>
                  </a:cxn>
                  <a:cxn ang="0">
                    <a:pos x="30" y="182"/>
                  </a:cxn>
                  <a:cxn ang="0">
                    <a:pos x="30" y="178"/>
                  </a:cxn>
                  <a:cxn ang="0">
                    <a:pos x="22" y="176"/>
                  </a:cxn>
                  <a:cxn ang="0">
                    <a:pos x="18" y="176"/>
                  </a:cxn>
                  <a:cxn ang="0">
                    <a:pos x="16" y="174"/>
                  </a:cxn>
                  <a:cxn ang="0">
                    <a:pos x="14" y="164"/>
                  </a:cxn>
                  <a:cxn ang="0">
                    <a:pos x="16" y="160"/>
                  </a:cxn>
                  <a:cxn ang="0">
                    <a:pos x="18" y="158"/>
                  </a:cxn>
                  <a:cxn ang="0">
                    <a:pos x="18" y="154"/>
                  </a:cxn>
                  <a:cxn ang="0">
                    <a:pos x="16" y="152"/>
                  </a:cxn>
                  <a:cxn ang="0">
                    <a:pos x="16" y="150"/>
                  </a:cxn>
                  <a:cxn ang="0">
                    <a:pos x="18" y="144"/>
                  </a:cxn>
                  <a:cxn ang="0">
                    <a:pos x="20" y="142"/>
                  </a:cxn>
                  <a:cxn ang="0">
                    <a:pos x="22" y="140"/>
                  </a:cxn>
                  <a:cxn ang="0">
                    <a:pos x="24" y="136"/>
                  </a:cxn>
                  <a:cxn ang="0">
                    <a:pos x="30" y="136"/>
                  </a:cxn>
                  <a:cxn ang="0">
                    <a:pos x="30" y="130"/>
                  </a:cxn>
                  <a:cxn ang="0">
                    <a:pos x="30" y="104"/>
                  </a:cxn>
                  <a:cxn ang="0">
                    <a:pos x="40" y="58"/>
                  </a:cxn>
                  <a:cxn ang="0">
                    <a:pos x="46" y="36"/>
                  </a:cxn>
                  <a:cxn ang="0">
                    <a:pos x="46" y="30"/>
                  </a:cxn>
                  <a:cxn ang="0">
                    <a:pos x="50" y="18"/>
                  </a:cxn>
                  <a:cxn ang="0">
                    <a:pos x="52" y="16"/>
                  </a:cxn>
                  <a:cxn ang="0">
                    <a:pos x="58" y="12"/>
                  </a:cxn>
                  <a:cxn ang="0">
                    <a:pos x="60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206">
                    <a:moveTo>
                      <a:pt x="60" y="6"/>
                    </a:move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36" y="188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0" y="136"/>
                    </a:lnTo>
                    <a:lnTo>
                      <a:pt x="30" y="130"/>
                    </a:lnTo>
                    <a:lnTo>
                      <a:pt x="30" y="130"/>
                    </a:lnTo>
                    <a:lnTo>
                      <a:pt x="30" y="104"/>
                    </a:lnTo>
                    <a:lnTo>
                      <a:pt x="34" y="80"/>
                    </a:lnTo>
                    <a:lnTo>
                      <a:pt x="40" y="5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5" name="Freeform 61"/>
              <p:cNvSpPr>
                <a:spLocks/>
              </p:cNvSpPr>
              <p:nvPr/>
            </p:nvSpPr>
            <p:spPr bwMode="auto">
              <a:xfrm>
                <a:off x="7774901" y="2960898"/>
                <a:ext cx="4187" cy="837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6" name="Freeform 62"/>
              <p:cNvSpPr>
                <a:spLocks/>
              </p:cNvSpPr>
              <p:nvPr/>
            </p:nvSpPr>
            <p:spPr bwMode="auto">
              <a:xfrm>
                <a:off x="7762341" y="2956712"/>
                <a:ext cx="16746" cy="20933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8" h="10">
                    <a:moveTo>
                      <a:pt x="6" y="6"/>
                    </a:move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7" name="Freeform 63"/>
              <p:cNvSpPr>
                <a:spLocks/>
              </p:cNvSpPr>
              <p:nvPr/>
            </p:nvSpPr>
            <p:spPr bwMode="auto">
              <a:xfrm>
                <a:off x="7749782" y="3006950"/>
                <a:ext cx="2094" cy="83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8" name="Freeform 64"/>
              <p:cNvSpPr>
                <a:spLocks/>
              </p:cNvSpPr>
              <p:nvPr/>
            </p:nvSpPr>
            <p:spPr bwMode="auto">
              <a:xfrm>
                <a:off x="7749782" y="3015323"/>
                <a:ext cx="2094" cy="41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9" name="Freeform 65"/>
              <p:cNvSpPr>
                <a:spLocks/>
              </p:cNvSpPr>
              <p:nvPr/>
            </p:nvSpPr>
            <p:spPr bwMode="auto">
              <a:xfrm>
                <a:off x="7720476" y="2944152"/>
                <a:ext cx="58611" cy="150714"/>
              </a:xfrm>
              <a:custGeom>
                <a:avLst/>
                <a:gdLst/>
                <a:ahLst/>
                <a:cxnLst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4"/>
                  </a:cxn>
                  <a:cxn ang="0">
                    <a:pos x="14" y="34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18" y="18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2" y="58"/>
                  </a:cxn>
                  <a:cxn ang="0">
                    <a:pos x="4" y="72"/>
                  </a:cxn>
                  <a:cxn ang="0">
                    <a:pos x="4" y="72"/>
                  </a:cxn>
                  <a:cxn ang="0">
                    <a:pos x="8" y="54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</a:cxnLst>
                <a:rect l="0" t="0" r="r" b="b"/>
                <a:pathLst>
                  <a:path w="28" h="72">
                    <a:moveTo>
                      <a:pt x="14" y="36"/>
                    </a:moveTo>
                    <a:lnTo>
                      <a:pt x="14" y="36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58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8" y="54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63A8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90" name="Freeform 66"/>
              <p:cNvSpPr>
                <a:spLocks/>
              </p:cNvSpPr>
              <p:nvPr/>
            </p:nvSpPr>
            <p:spPr bwMode="auto">
              <a:xfrm>
                <a:off x="7883750" y="3509330"/>
                <a:ext cx="259563" cy="146528"/>
              </a:xfrm>
              <a:custGeom>
                <a:avLst/>
                <a:gdLst/>
                <a:ahLst/>
                <a:cxnLst>
                  <a:cxn ang="0">
                    <a:pos x="124" y="38"/>
                  </a:cxn>
                  <a:cxn ang="0">
                    <a:pos x="120" y="46"/>
                  </a:cxn>
                  <a:cxn ang="0">
                    <a:pos x="120" y="46"/>
                  </a:cxn>
                  <a:cxn ang="0">
                    <a:pos x="118" y="48"/>
                  </a:cxn>
                  <a:cxn ang="0">
                    <a:pos x="116" y="50"/>
                  </a:cxn>
                  <a:cxn ang="0">
                    <a:pos x="112" y="52"/>
                  </a:cxn>
                  <a:cxn ang="0">
                    <a:pos x="112" y="52"/>
                  </a:cxn>
                  <a:cxn ang="0">
                    <a:pos x="108" y="58"/>
                  </a:cxn>
                  <a:cxn ang="0">
                    <a:pos x="106" y="70"/>
                  </a:cxn>
                  <a:cxn ang="0">
                    <a:pos x="106" y="70"/>
                  </a:cxn>
                  <a:cxn ang="0">
                    <a:pos x="100" y="70"/>
                  </a:cxn>
                  <a:cxn ang="0">
                    <a:pos x="100" y="70"/>
                  </a:cxn>
                  <a:cxn ang="0">
                    <a:pos x="78" y="70"/>
                  </a:cxn>
                  <a:cxn ang="0">
                    <a:pos x="78" y="70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66" y="60"/>
                  </a:cxn>
                  <a:cxn ang="0">
                    <a:pos x="66" y="60"/>
                  </a:cxn>
                  <a:cxn ang="0">
                    <a:pos x="62" y="58"/>
                  </a:cxn>
                  <a:cxn ang="0">
                    <a:pos x="62" y="58"/>
                  </a:cxn>
                  <a:cxn ang="0">
                    <a:pos x="56" y="48"/>
                  </a:cxn>
                  <a:cxn ang="0">
                    <a:pos x="50" y="44"/>
                  </a:cxn>
                  <a:cxn ang="0">
                    <a:pos x="50" y="44"/>
                  </a:cxn>
                  <a:cxn ang="0">
                    <a:pos x="48" y="42"/>
                  </a:cxn>
                  <a:cxn ang="0">
                    <a:pos x="46" y="40"/>
                  </a:cxn>
                  <a:cxn ang="0">
                    <a:pos x="46" y="40"/>
                  </a:cxn>
                  <a:cxn ang="0">
                    <a:pos x="40" y="32"/>
                  </a:cxn>
                  <a:cxn ang="0">
                    <a:pos x="36" y="28"/>
                  </a:cxn>
                  <a:cxn ang="0">
                    <a:pos x="36" y="28"/>
                  </a:cxn>
                  <a:cxn ang="0">
                    <a:pos x="32" y="24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20" y="16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2" y="16"/>
                  </a:cxn>
                  <a:cxn ang="0">
                    <a:pos x="12" y="16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20" y="6"/>
                  </a:cxn>
                  <a:cxn ang="0">
                    <a:pos x="38" y="14"/>
                  </a:cxn>
                  <a:cxn ang="0">
                    <a:pos x="52" y="22"/>
                  </a:cxn>
                  <a:cxn ang="0">
                    <a:pos x="64" y="32"/>
                  </a:cxn>
                  <a:cxn ang="0">
                    <a:pos x="76" y="40"/>
                  </a:cxn>
                  <a:cxn ang="0">
                    <a:pos x="88" y="44"/>
                  </a:cxn>
                  <a:cxn ang="0">
                    <a:pos x="96" y="44"/>
                  </a:cxn>
                  <a:cxn ang="0">
                    <a:pos x="104" y="44"/>
                  </a:cxn>
                  <a:cxn ang="0">
                    <a:pos x="114" y="42"/>
                  </a:cxn>
                  <a:cxn ang="0">
                    <a:pos x="124" y="38"/>
                  </a:cxn>
                  <a:cxn ang="0">
                    <a:pos x="124" y="38"/>
                  </a:cxn>
                </a:cxnLst>
                <a:rect l="0" t="0" r="r" b="b"/>
                <a:pathLst>
                  <a:path w="124" h="70">
                    <a:moveTo>
                      <a:pt x="124" y="38"/>
                    </a:moveTo>
                    <a:lnTo>
                      <a:pt x="120" y="46"/>
                    </a:lnTo>
                    <a:lnTo>
                      <a:pt x="120" y="46"/>
                    </a:lnTo>
                    <a:lnTo>
                      <a:pt x="118" y="48"/>
                    </a:lnTo>
                    <a:lnTo>
                      <a:pt x="116" y="50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08" y="58"/>
                    </a:lnTo>
                    <a:lnTo>
                      <a:pt x="106" y="70"/>
                    </a:lnTo>
                    <a:lnTo>
                      <a:pt x="106" y="70"/>
                    </a:lnTo>
                    <a:lnTo>
                      <a:pt x="100" y="70"/>
                    </a:lnTo>
                    <a:lnTo>
                      <a:pt x="100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56" y="48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2" y="24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0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20" y="6"/>
                    </a:lnTo>
                    <a:lnTo>
                      <a:pt x="38" y="14"/>
                    </a:lnTo>
                    <a:lnTo>
                      <a:pt x="52" y="22"/>
                    </a:lnTo>
                    <a:lnTo>
                      <a:pt x="64" y="32"/>
                    </a:lnTo>
                    <a:lnTo>
                      <a:pt x="76" y="40"/>
                    </a:lnTo>
                    <a:lnTo>
                      <a:pt x="88" y="44"/>
                    </a:lnTo>
                    <a:lnTo>
                      <a:pt x="96" y="44"/>
                    </a:lnTo>
                    <a:lnTo>
                      <a:pt x="104" y="44"/>
                    </a:lnTo>
                    <a:lnTo>
                      <a:pt x="114" y="42"/>
                    </a:lnTo>
                    <a:lnTo>
                      <a:pt x="124" y="38"/>
                    </a:lnTo>
                    <a:lnTo>
                      <a:pt x="124" y="38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4291" name="Straight Connector 4290"/>
            <p:cNvCxnSpPr/>
            <p:nvPr/>
          </p:nvCxnSpPr>
          <p:spPr>
            <a:xfrm>
              <a:off x="1752600" y="3429000"/>
              <a:ext cx="304800" cy="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4292" name="TextBox 4291"/>
            <p:cNvSpPr txBox="1"/>
            <p:nvPr/>
          </p:nvSpPr>
          <p:spPr>
            <a:xfrm>
              <a:off x="1600200" y="3582732"/>
              <a:ext cx="304800" cy="10505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4293" name="Cube 4292"/>
            <p:cNvSpPr/>
            <p:nvPr/>
          </p:nvSpPr>
          <p:spPr>
            <a:xfrm>
              <a:off x="1981200" y="3124200"/>
              <a:ext cx="152400" cy="457200"/>
            </a:xfrm>
            <a:prstGeom prst="cube">
              <a:avLst>
                <a:gd name="adj" fmla="val 61667"/>
              </a:avLst>
            </a:prstGeom>
            <a:solidFill>
              <a:srgbClr val="9BBB59">
                <a:lumMod val="60000"/>
                <a:lumOff val="40000"/>
              </a:srgbClr>
            </a:solidFill>
            <a:ln w="635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4" name="TextBox 4293"/>
            <p:cNvSpPr txBox="1"/>
            <p:nvPr/>
          </p:nvSpPr>
          <p:spPr>
            <a:xfrm>
              <a:off x="2133600" y="3279263"/>
              <a:ext cx="381000" cy="210117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Games Console</a:t>
              </a:r>
              <a:endParaRPr lang="en-US" sz="900" dirty="0">
                <a:latin typeface="Arial Narrow" pitchFamily="34" charset="0"/>
              </a:endParaRPr>
            </a:p>
          </p:txBody>
        </p:sp>
        <p:grpSp>
          <p:nvGrpSpPr>
            <p:cNvPr id="4306" name="Group 1001"/>
            <p:cNvGrpSpPr/>
            <p:nvPr/>
          </p:nvGrpSpPr>
          <p:grpSpPr>
            <a:xfrm>
              <a:off x="762000" y="2895600"/>
              <a:ext cx="1159565" cy="675190"/>
              <a:chOff x="6451600" y="4653505"/>
              <a:chExt cx="1159565" cy="675190"/>
            </a:xfrm>
          </p:grpSpPr>
          <p:sp>
            <p:nvSpPr>
              <p:cNvPr id="4296" name="Rounded Rectangle 4295"/>
              <p:cNvSpPr/>
              <p:nvPr/>
            </p:nvSpPr>
            <p:spPr>
              <a:xfrm>
                <a:off x="6451600" y="4653505"/>
                <a:ext cx="1159565" cy="675190"/>
              </a:xfrm>
              <a:prstGeom prst="roundRect">
                <a:avLst>
                  <a:gd name="adj" fmla="val 2969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97" name="Oval 4296"/>
              <p:cNvSpPr/>
              <p:nvPr/>
            </p:nvSpPr>
            <p:spPr>
              <a:xfrm>
                <a:off x="7537775" y="5314017"/>
                <a:ext cx="14678" cy="14678"/>
              </a:xfrm>
              <a:prstGeom prst="ellipse">
                <a:avLst/>
              </a:prstGeom>
              <a:solidFill>
                <a:srgbClr val="66FF33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98" name="Rounded Rectangle 4297"/>
              <p:cNvSpPr/>
              <p:nvPr/>
            </p:nvSpPr>
            <p:spPr>
              <a:xfrm>
                <a:off x="6466278" y="4668183"/>
                <a:ext cx="1127273" cy="634091"/>
              </a:xfrm>
              <a:prstGeom prst="roundRect">
                <a:avLst>
                  <a:gd name="adj" fmla="val 2969"/>
                </a:avLst>
              </a:prstGeom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299" name="Rounded Rectangle 4298"/>
            <p:cNvSpPr/>
            <p:nvPr/>
          </p:nvSpPr>
          <p:spPr>
            <a:xfrm>
              <a:off x="7543800" y="1981200"/>
              <a:ext cx="1066800" cy="1752600"/>
            </a:xfrm>
            <a:prstGeom prst="roundRect">
              <a:avLst/>
            </a:prstGeom>
            <a:solidFill>
              <a:sysClr val="window" lastClr="FFFFFF">
                <a:lumMod val="95000"/>
                <a:alpha val="60000"/>
              </a:sysClr>
            </a:solidFill>
            <a:ln w="12700" cap="flat" cmpd="sng" algn="ctr">
              <a:solidFill>
                <a:srgbClr val="9BBB59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0" name="TextBox 4299"/>
            <p:cNvSpPr txBox="1"/>
            <p:nvPr/>
          </p:nvSpPr>
          <p:spPr>
            <a:xfrm>
              <a:off x="7620000" y="2033640"/>
              <a:ext cx="914400" cy="630352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Worldwide Content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Providers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  <p:sp>
          <p:nvSpPr>
            <p:cNvPr id="4301" name="TextBox 4300"/>
            <p:cNvSpPr txBox="1"/>
            <p:nvPr/>
          </p:nvSpPr>
          <p:spPr>
            <a:xfrm>
              <a:off x="3581400" y="1066800"/>
              <a:ext cx="1600200" cy="259378"/>
            </a:xfrm>
            <a:prstGeom prst="rect">
              <a:avLst/>
            </a:prstGeom>
            <a:solidFill>
              <a:sysClr val="window" lastClr="FFFFFF">
                <a:alpha val="30000"/>
              </a:sysClr>
            </a:solidFill>
          </p:spPr>
          <p:txBody>
            <a:bodyPr wrap="square" lIns="0" tIns="0" rIns="0" bIns="0" rtlCol="0" anchor="ctr" anchorCtr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F81BD">
                      <a:lumMod val="40000"/>
                      <a:lumOff val="6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Rounded MT Bold" pitchFamily="34" charset="0"/>
                  <a:cs typeface="Arial" pitchFamily="34" charset="0"/>
                </a:rPr>
                <a:t>CloudDVR</a:t>
              </a: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F81BD">
                      <a:lumMod val="40000"/>
                      <a:lumOff val="6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  <a:cs typeface="Arial" pitchFamily="34" charset="0"/>
                </a:rPr>
                <a:t>™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GenosTV™ – CloudDVR™ </a:t>
            </a:r>
            <a:r>
              <a:rPr 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Content Storage</a:t>
            </a:r>
            <a:endParaRPr 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-19050" y="2518411"/>
            <a:ext cx="14668500" cy="1943100"/>
            <a:chOff x="-28575" y="1638300"/>
            <a:chExt cx="14668500" cy="1943100"/>
          </a:xfrm>
        </p:grpSpPr>
        <p:sp>
          <p:nvSpPr>
            <p:cNvPr id="10" name="Rectangle 9"/>
            <p:cNvSpPr/>
            <p:nvPr/>
          </p:nvSpPr>
          <p:spPr>
            <a:xfrm>
              <a:off x="-28575" y="1638300"/>
              <a:ext cx="14668500" cy="19431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alpha val="75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-28575" y="1638300"/>
              <a:ext cx="14668500" cy="19431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25000">
                  <a:schemeClr val="bg1">
                    <a:lumMod val="95000"/>
                    <a:alpha val="50000"/>
                  </a:schemeClr>
                </a:gs>
                <a:gs pos="50000">
                  <a:schemeClr val="bg1">
                    <a:alpha val="20000"/>
                  </a:schemeClr>
                </a:gs>
                <a:gs pos="75000">
                  <a:schemeClr val="bg1">
                    <a:lumMod val="95000"/>
                    <a:alpha val="5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8" name="Title 7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Benefits of Cloud–Delivered Content for Consumers: Ubiquity, Cost, Portability Improvements</a:t>
            </a:r>
            <a:endParaRPr lang="en-US" sz="4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Subtitle 8"/>
          <p:cNvSpPr>
            <a:spLocks noGrp="1"/>
          </p:cNvSpPr>
          <p:nvPr>
            <p:ph type="subTitle" idx="4294967295"/>
          </p:nvPr>
        </p:nvSpPr>
        <p:spPr>
          <a:xfrm>
            <a:off x="2194560" y="4663440"/>
            <a:ext cx="10241280" cy="2103120"/>
          </a:xfrm>
        </p:spPr>
        <p:txBody>
          <a:bodyPr/>
          <a:lstStyle/>
          <a:p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-19050" y="4815840"/>
            <a:ext cx="14668500" cy="14516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32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DCIA CONTENT IN THE CLOUD Conference at NAB</a:t>
            </a:r>
          </a:p>
          <a:p>
            <a:pPr algn="ctr"/>
            <a:endParaRPr lang="en-US" sz="3600" b="1" dirty="0" smtClean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algn="ctr"/>
            <a:r>
              <a:rPr lang="en-US" sz="36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Mike West</a:t>
            </a:r>
          </a:p>
          <a:p>
            <a:pPr algn="ctr"/>
            <a:r>
              <a:rPr lang="en-US" sz="2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Chief Technology Officer</a:t>
            </a:r>
          </a:p>
          <a:p>
            <a:pPr algn="ctr"/>
            <a:r>
              <a:rPr lang="en-US" sz="2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GenosTV</a:t>
            </a:r>
            <a:r>
              <a:rPr lang="en-US" sz="18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™</a:t>
            </a:r>
            <a:r>
              <a:rPr lang="en-US" sz="11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/</a:t>
            </a:r>
            <a:r>
              <a:rPr lang="en-US" sz="11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Genos Corporation</a:t>
            </a:r>
            <a:endParaRPr lang="en-US" sz="24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14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063413" y="292100"/>
            <a:ext cx="2200275" cy="977900"/>
          </a:xfrm>
          <a:prstGeom prst="rect">
            <a:avLst/>
          </a:prstGeom>
          <a:noFill/>
        </p:spPr>
      </p:pic>
    </p:spTree>
  </p:cSld>
  <p:clrMapOvr>
    <a:masterClrMapping/>
  </p:clrMapOvr>
  <p:transition spd="med">
    <p:pull dir="d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" name="Group 909"/>
          <p:cNvGrpSpPr/>
          <p:nvPr/>
        </p:nvGrpSpPr>
        <p:grpSpPr>
          <a:xfrm>
            <a:off x="2629761" y="1838798"/>
            <a:ext cx="9370879" cy="4552004"/>
            <a:chOff x="2597964" y="1930439"/>
            <a:chExt cx="9370879" cy="4552004"/>
          </a:xfrm>
        </p:grpSpPr>
        <p:grpSp>
          <p:nvGrpSpPr>
            <p:cNvPr id="911" name="Group 1212"/>
            <p:cNvGrpSpPr/>
            <p:nvPr/>
          </p:nvGrpSpPr>
          <p:grpSpPr>
            <a:xfrm>
              <a:off x="2832406" y="2429415"/>
              <a:ext cx="8901995" cy="3554053"/>
              <a:chOff x="1042106" y="1697726"/>
              <a:chExt cx="12546188" cy="5008970"/>
            </a:xfrm>
          </p:grpSpPr>
          <p:sp>
            <p:nvSpPr>
              <p:cNvPr id="913" name="Cloud 912"/>
              <p:cNvSpPr/>
              <p:nvPr/>
            </p:nvSpPr>
            <p:spPr>
              <a:xfrm>
                <a:off x="5000625" y="3203274"/>
                <a:ext cx="4629150" cy="2088770"/>
              </a:xfrm>
              <a:prstGeom prst="cloud">
                <a:avLst/>
              </a:prstGeom>
              <a:gradFill flip="none" rotWithShape="1">
                <a:gsLst>
                  <a:gs pos="0">
                    <a:srgbClr val="FFCCFF"/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dirty="0" smtClean="0">
                    <a:solidFill>
                      <a:schemeClr val="tx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Arial" pitchFamily="34" charset="0"/>
                  </a:rPr>
                  <a:t>The Cloud</a:t>
                </a:r>
                <a:endParaRPr lang="en-US" sz="28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14" name="Group 107"/>
              <p:cNvGrpSpPr/>
              <p:nvPr/>
            </p:nvGrpSpPr>
            <p:grpSpPr>
              <a:xfrm>
                <a:off x="1042106" y="1697726"/>
                <a:ext cx="2126764" cy="2933918"/>
                <a:chOff x="1058652" y="2353598"/>
                <a:chExt cx="2126764" cy="2933918"/>
              </a:xfrm>
            </p:grpSpPr>
            <p:grpSp>
              <p:nvGrpSpPr>
                <p:cNvPr id="948" name="Group 1078"/>
                <p:cNvGrpSpPr/>
                <p:nvPr/>
              </p:nvGrpSpPr>
              <p:grpSpPr>
                <a:xfrm>
                  <a:off x="1058652" y="235359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950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5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6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7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8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9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0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1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2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3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4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5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6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7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8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69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70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949" name="TextBox 948"/>
                <p:cNvSpPr txBox="1"/>
                <p:nvPr/>
              </p:nvSpPr>
              <p:spPr>
                <a:xfrm>
                  <a:off x="1265787" y="4766991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Providers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  <p:grpSp>
            <p:nvGrpSpPr>
              <p:cNvPr id="915" name="Group 124"/>
              <p:cNvGrpSpPr/>
              <p:nvPr/>
            </p:nvGrpSpPr>
            <p:grpSpPr>
              <a:xfrm>
                <a:off x="2961736" y="2077519"/>
                <a:ext cx="4791614" cy="1584753"/>
                <a:chOff x="2961736" y="2077519"/>
                <a:chExt cx="4791614" cy="1584753"/>
              </a:xfrm>
            </p:grpSpPr>
            <p:sp>
              <p:nvSpPr>
                <p:cNvPr id="946" name="Bent-Up Arrow 945"/>
                <p:cNvSpPr/>
                <p:nvPr/>
              </p:nvSpPr>
              <p:spPr>
                <a:xfrm flipV="1">
                  <a:off x="2961736" y="2652622"/>
                  <a:ext cx="4791614" cy="1009650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47" name="Title 6"/>
                <p:cNvSpPr txBox="1">
                  <a:spLocks/>
                </p:cNvSpPr>
                <p:nvPr/>
              </p:nvSpPr>
              <p:spPr bwMode="auto">
                <a:xfrm>
                  <a:off x="5076825" y="2077519"/>
                  <a:ext cx="2449512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Ingestion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916" name="Group 125"/>
              <p:cNvGrpSpPr/>
              <p:nvPr/>
            </p:nvGrpSpPr>
            <p:grpSpPr>
              <a:xfrm>
                <a:off x="7257310" y="5026447"/>
                <a:ext cx="4204219" cy="1547674"/>
                <a:chOff x="7257310" y="5026447"/>
                <a:chExt cx="4204219" cy="1547674"/>
              </a:xfrm>
            </p:grpSpPr>
            <p:sp>
              <p:nvSpPr>
                <p:cNvPr id="944" name="Bent-Up Arrow 943"/>
                <p:cNvSpPr/>
                <p:nvPr/>
              </p:nvSpPr>
              <p:spPr>
                <a:xfrm rot="16200000" flipH="1" flipV="1">
                  <a:off x="8840527" y="3443230"/>
                  <a:ext cx="1037786" cy="4204219"/>
                </a:xfrm>
                <a:prstGeom prst="bentUpArrow">
                  <a:avLst>
                    <a:gd name="adj1" fmla="val 31756"/>
                    <a:gd name="adj2" fmla="val 35135"/>
                    <a:gd name="adj3" fmla="val 31756"/>
                  </a:avLst>
                </a:prstGeom>
                <a:gradFill>
                  <a:lin ang="5400000" scaled="0"/>
                </a:gradFill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945" name="Title 6"/>
                <p:cNvSpPr txBox="1">
                  <a:spLocks/>
                </p:cNvSpPr>
                <p:nvPr/>
              </p:nvSpPr>
              <p:spPr bwMode="auto">
                <a:xfrm>
                  <a:off x="7257310" y="6018068"/>
                  <a:ext cx="3829790" cy="5560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130602" tIns="65302" rIns="130602" bIns="65302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652463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itchFamily="34" charset="0"/>
                      <a:ea typeface="+mj-ea"/>
                      <a:cs typeface="Arial" pitchFamily="34" charset="0"/>
                    </a:rPr>
                    <a:t>Distribution</a:t>
                  </a:r>
                  <a:endPara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itchFamily="34" charset="0"/>
                    <a:ea typeface="+mj-ea"/>
                    <a:cs typeface="Arial" pitchFamily="34" charset="0"/>
                  </a:endParaRPr>
                </a:p>
              </p:txBody>
            </p:sp>
          </p:grpSp>
          <p:grpSp>
            <p:nvGrpSpPr>
              <p:cNvPr id="917" name="Group 126"/>
              <p:cNvGrpSpPr/>
              <p:nvPr/>
            </p:nvGrpSpPr>
            <p:grpSpPr>
              <a:xfrm>
                <a:off x="9625918" y="4247660"/>
                <a:ext cx="2063445" cy="1044385"/>
                <a:chOff x="9625918" y="4247660"/>
                <a:chExt cx="2063445" cy="1044385"/>
              </a:xfrm>
            </p:grpSpPr>
            <p:cxnSp>
              <p:nvCxnSpPr>
                <p:cNvPr id="942" name="Straight Arrow Connector 941"/>
                <p:cNvCxnSpPr>
                  <a:endCxn id="913" idx="0"/>
                </p:cNvCxnSpPr>
                <p:nvPr/>
              </p:nvCxnSpPr>
              <p:spPr>
                <a:xfrm rot="10800000">
                  <a:off x="9625918" y="4247660"/>
                  <a:ext cx="1910565" cy="104438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3" name="Rectangle 942"/>
                <p:cNvSpPr/>
                <p:nvPr/>
              </p:nvSpPr>
              <p:spPr>
                <a:xfrm rot="1761628">
                  <a:off x="10457676" y="4629363"/>
                  <a:ext cx="1231687" cy="36870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en-US" sz="1100" dirty="0" smtClean="0">
                      <a:solidFill>
                        <a:schemeClr val="accent1">
                          <a:lumMod val="75000"/>
                        </a:schemeClr>
                      </a:solidFill>
                      <a:latin typeface="Comic Sans MS" pitchFamily="66" charset="0"/>
                    </a:rPr>
                    <a:t>Requests</a:t>
                  </a:r>
                </a:p>
              </p:txBody>
            </p:sp>
          </p:grpSp>
          <p:grpSp>
            <p:nvGrpSpPr>
              <p:cNvPr id="918" name="Group 83"/>
              <p:cNvGrpSpPr/>
              <p:nvPr/>
            </p:nvGrpSpPr>
            <p:grpSpPr>
              <a:xfrm>
                <a:off x="11461530" y="3863674"/>
                <a:ext cx="2126764" cy="2843022"/>
                <a:chOff x="1401552" y="2938190"/>
                <a:chExt cx="2126764" cy="2843022"/>
              </a:xfrm>
            </p:grpSpPr>
            <p:grpSp>
              <p:nvGrpSpPr>
                <p:cNvPr id="919" name="Group 1078"/>
                <p:cNvGrpSpPr/>
                <p:nvPr/>
              </p:nvGrpSpPr>
              <p:grpSpPr>
                <a:xfrm>
                  <a:off x="1401552" y="3706148"/>
                  <a:ext cx="2126764" cy="2075064"/>
                  <a:chOff x="7620000" y="2743200"/>
                  <a:chExt cx="950337" cy="946150"/>
                </a:xfrm>
              </p:grpSpPr>
              <p:sp>
                <p:nvSpPr>
                  <p:cNvPr id="921" name="Freeform 46"/>
                  <p:cNvSpPr>
                    <a:spLocks/>
                  </p:cNvSpPr>
                  <p:nvPr/>
                </p:nvSpPr>
                <p:spPr bwMode="auto">
                  <a:xfrm>
                    <a:off x="7640933" y="2755760"/>
                    <a:ext cx="916845" cy="916844"/>
                  </a:xfrm>
                  <a:custGeom>
                    <a:avLst/>
                    <a:gdLst/>
                    <a:ahLst/>
                    <a:cxnLst>
                      <a:cxn ang="0">
                        <a:pos x="438" y="220"/>
                      </a:cxn>
                      <a:cxn ang="0">
                        <a:pos x="434" y="176"/>
                      </a:cxn>
                      <a:cxn ang="0">
                        <a:pos x="420" y="134"/>
                      </a:cxn>
                      <a:cxn ang="0">
                        <a:pos x="400" y="96"/>
                      </a:cxn>
                      <a:cxn ang="0">
                        <a:pos x="374" y="64"/>
                      </a:cxn>
                      <a:cxn ang="0">
                        <a:pos x="340" y="38"/>
                      </a:cxn>
                      <a:cxn ang="0">
                        <a:pos x="304" y="18"/>
                      </a:cxn>
                      <a:cxn ang="0">
                        <a:pos x="262" y="4"/>
                      </a:cxn>
                      <a:cxn ang="0">
                        <a:pos x="218" y="0"/>
                      </a:cxn>
                      <a:cxn ang="0">
                        <a:pos x="196" y="2"/>
                      </a:cxn>
                      <a:cxn ang="0">
                        <a:pos x="154" y="10"/>
                      </a:cxn>
                      <a:cxn ang="0">
                        <a:pos x="114" y="26"/>
                      </a:cxn>
                      <a:cxn ang="0">
                        <a:pos x="80" y="50"/>
                      </a:cxn>
                      <a:cxn ang="0">
                        <a:pos x="50" y="80"/>
                      </a:cxn>
                      <a:cxn ang="0">
                        <a:pos x="26" y="114"/>
                      </a:cxn>
                      <a:cxn ang="0">
                        <a:pos x="10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4" y="264"/>
                      </a:cxn>
                      <a:cxn ang="0">
                        <a:pos x="16" y="304"/>
                      </a:cxn>
                      <a:cxn ang="0">
                        <a:pos x="36" y="342"/>
                      </a:cxn>
                      <a:cxn ang="0">
                        <a:pos x="64" y="374"/>
                      </a:cxn>
                      <a:cxn ang="0">
                        <a:pos x="96" y="400"/>
                      </a:cxn>
                      <a:cxn ang="0">
                        <a:pos x="134" y="422"/>
                      </a:cxn>
                      <a:cxn ang="0">
                        <a:pos x="174" y="434"/>
                      </a:cxn>
                      <a:cxn ang="0">
                        <a:pos x="218" y="438"/>
                      </a:cxn>
                      <a:cxn ang="0">
                        <a:pos x="240" y="438"/>
                      </a:cxn>
                      <a:cxn ang="0">
                        <a:pos x="284" y="428"/>
                      </a:cxn>
                      <a:cxn ang="0">
                        <a:pos x="322" y="412"/>
                      </a:cxn>
                      <a:cxn ang="0">
                        <a:pos x="358" y="388"/>
                      </a:cxn>
                      <a:cxn ang="0">
                        <a:pos x="388" y="358"/>
                      </a:cxn>
                      <a:cxn ang="0">
                        <a:pos x="412" y="324"/>
                      </a:cxn>
                      <a:cxn ang="0">
                        <a:pos x="428" y="284"/>
                      </a:cxn>
                      <a:cxn ang="0">
                        <a:pos x="436" y="242"/>
                      </a:cxn>
                      <a:cxn ang="0">
                        <a:pos x="438" y="220"/>
                      </a:cxn>
                    </a:cxnLst>
                    <a:rect l="0" t="0" r="r" b="b"/>
                    <a:pathLst>
                      <a:path w="438" h="438">
                        <a:moveTo>
                          <a:pt x="438" y="220"/>
                        </a:moveTo>
                        <a:lnTo>
                          <a:pt x="438" y="220"/>
                        </a:lnTo>
                        <a:lnTo>
                          <a:pt x="436" y="196"/>
                        </a:lnTo>
                        <a:lnTo>
                          <a:pt x="434" y="176"/>
                        </a:lnTo>
                        <a:lnTo>
                          <a:pt x="428" y="154"/>
                        </a:lnTo>
                        <a:lnTo>
                          <a:pt x="420" y="134"/>
                        </a:lnTo>
                        <a:lnTo>
                          <a:pt x="412" y="114"/>
                        </a:lnTo>
                        <a:lnTo>
                          <a:pt x="400" y="96"/>
                        </a:lnTo>
                        <a:lnTo>
                          <a:pt x="388" y="80"/>
                        </a:lnTo>
                        <a:lnTo>
                          <a:pt x="374" y="64"/>
                        </a:lnTo>
                        <a:lnTo>
                          <a:pt x="358" y="50"/>
                        </a:lnTo>
                        <a:lnTo>
                          <a:pt x="340" y="38"/>
                        </a:lnTo>
                        <a:lnTo>
                          <a:pt x="322" y="26"/>
                        </a:lnTo>
                        <a:lnTo>
                          <a:pt x="304" y="18"/>
                        </a:lnTo>
                        <a:lnTo>
                          <a:pt x="284" y="10"/>
                        </a:lnTo>
                        <a:lnTo>
                          <a:pt x="262" y="4"/>
                        </a:lnTo>
                        <a:lnTo>
                          <a:pt x="240" y="2"/>
                        </a:lnTo>
                        <a:lnTo>
                          <a:pt x="218" y="0"/>
                        </a:lnTo>
                        <a:lnTo>
                          <a:pt x="218" y="0"/>
                        </a:lnTo>
                        <a:lnTo>
                          <a:pt x="196" y="2"/>
                        </a:lnTo>
                        <a:lnTo>
                          <a:pt x="174" y="4"/>
                        </a:lnTo>
                        <a:lnTo>
                          <a:pt x="154" y="10"/>
                        </a:lnTo>
                        <a:lnTo>
                          <a:pt x="134" y="18"/>
                        </a:lnTo>
                        <a:lnTo>
                          <a:pt x="114" y="26"/>
                        </a:lnTo>
                        <a:lnTo>
                          <a:pt x="96" y="38"/>
                        </a:lnTo>
                        <a:lnTo>
                          <a:pt x="80" y="50"/>
                        </a:lnTo>
                        <a:lnTo>
                          <a:pt x="64" y="64"/>
                        </a:lnTo>
                        <a:lnTo>
                          <a:pt x="50" y="80"/>
                        </a:lnTo>
                        <a:lnTo>
                          <a:pt x="36" y="96"/>
                        </a:lnTo>
                        <a:lnTo>
                          <a:pt x="26" y="114"/>
                        </a:lnTo>
                        <a:lnTo>
                          <a:pt x="16" y="134"/>
                        </a:lnTo>
                        <a:lnTo>
                          <a:pt x="10" y="154"/>
                        </a:lnTo>
                        <a:lnTo>
                          <a:pt x="4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4" y="264"/>
                        </a:lnTo>
                        <a:lnTo>
                          <a:pt x="10" y="284"/>
                        </a:lnTo>
                        <a:lnTo>
                          <a:pt x="16" y="304"/>
                        </a:lnTo>
                        <a:lnTo>
                          <a:pt x="26" y="324"/>
                        </a:lnTo>
                        <a:lnTo>
                          <a:pt x="36" y="342"/>
                        </a:lnTo>
                        <a:lnTo>
                          <a:pt x="50" y="358"/>
                        </a:lnTo>
                        <a:lnTo>
                          <a:pt x="64" y="374"/>
                        </a:lnTo>
                        <a:lnTo>
                          <a:pt x="80" y="388"/>
                        </a:lnTo>
                        <a:lnTo>
                          <a:pt x="96" y="400"/>
                        </a:lnTo>
                        <a:lnTo>
                          <a:pt x="114" y="412"/>
                        </a:lnTo>
                        <a:lnTo>
                          <a:pt x="134" y="422"/>
                        </a:lnTo>
                        <a:lnTo>
                          <a:pt x="154" y="428"/>
                        </a:lnTo>
                        <a:lnTo>
                          <a:pt x="174" y="434"/>
                        </a:lnTo>
                        <a:lnTo>
                          <a:pt x="196" y="438"/>
                        </a:lnTo>
                        <a:lnTo>
                          <a:pt x="218" y="438"/>
                        </a:lnTo>
                        <a:lnTo>
                          <a:pt x="218" y="438"/>
                        </a:lnTo>
                        <a:lnTo>
                          <a:pt x="240" y="438"/>
                        </a:lnTo>
                        <a:lnTo>
                          <a:pt x="262" y="434"/>
                        </a:lnTo>
                        <a:lnTo>
                          <a:pt x="284" y="428"/>
                        </a:lnTo>
                        <a:lnTo>
                          <a:pt x="304" y="422"/>
                        </a:lnTo>
                        <a:lnTo>
                          <a:pt x="322" y="412"/>
                        </a:lnTo>
                        <a:lnTo>
                          <a:pt x="340" y="400"/>
                        </a:lnTo>
                        <a:lnTo>
                          <a:pt x="358" y="388"/>
                        </a:lnTo>
                        <a:lnTo>
                          <a:pt x="374" y="374"/>
                        </a:lnTo>
                        <a:lnTo>
                          <a:pt x="388" y="358"/>
                        </a:lnTo>
                        <a:lnTo>
                          <a:pt x="400" y="342"/>
                        </a:lnTo>
                        <a:lnTo>
                          <a:pt x="412" y="324"/>
                        </a:lnTo>
                        <a:lnTo>
                          <a:pt x="420" y="304"/>
                        </a:lnTo>
                        <a:lnTo>
                          <a:pt x="428" y="284"/>
                        </a:lnTo>
                        <a:lnTo>
                          <a:pt x="434" y="264"/>
                        </a:lnTo>
                        <a:lnTo>
                          <a:pt x="436" y="242"/>
                        </a:lnTo>
                        <a:lnTo>
                          <a:pt x="438" y="220"/>
                        </a:lnTo>
                        <a:lnTo>
                          <a:pt x="438" y="220"/>
                        </a:lnTo>
                        <a:close/>
                      </a:path>
                    </a:pathLst>
                  </a:custGeom>
                  <a:solidFill>
                    <a:srgbClr val="0090B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2" name="Freeform 47"/>
                  <p:cNvSpPr>
                    <a:spLocks/>
                  </p:cNvSpPr>
                  <p:nvPr/>
                </p:nvSpPr>
                <p:spPr bwMode="auto">
                  <a:xfrm>
                    <a:off x="7716290" y="2755760"/>
                    <a:ext cx="770317" cy="916844"/>
                  </a:xfrm>
                  <a:custGeom>
                    <a:avLst/>
                    <a:gdLst/>
                    <a:ahLst/>
                    <a:cxnLst>
                      <a:cxn ang="0">
                        <a:pos x="368" y="220"/>
                      </a:cxn>
                      <a:cxn ang="0">
                        <a:pos x="364" y="176"/>
                      </a:cxn>
                      <a:cxn ang="0">
                        <a:pos x="354" y="134"/>
                      </a:cxn>
                      <a:cxn ang="0">
                        <a:pos x="336" y="96"/>
                      </a:cxn>
                      <a:cxn ang="0">
                        <a:pos x="314" y="64"/>
                      </a:cxn>
                      <a:cxn ang="0">
                        <a:pos x="286" y="38"/>
                      </a:cxn>
                      <a:cxn ang="0">
                        <a:pos x="256" y="18"/>
                      </a:cxn>
                      <a:cxn ang="0">
                        <a:pos x="220" y="4"/>
                      </a:cxn>
                      <a:cxn ang="0">
                        <a:pos x="184" y="0"/>
                      </a:cxn>
                      <a:cxn ang="0">
                        <a:pos x="164" y="2"/>
                      </a:cxn>
                      <a:cxn ang="0">
                        <a:pos x="128" y="10"/>
                      </a:cxn>
                      <a:cxn ang="0">
                        <a:pos x="96" y="26"/>
                      </a:cxn>
                      <a:cxn ang="0">
                        <a:pos x="66" y="50"/>
                      </a:cxn>
                      <a:cxn ang="0">
                        <a:pos x="42" y="80"/>
                      </a:cxn>
                      <a:cxn ang="0">
                        <a:pos x="22" y="114"/>
                      </a:cxn>
                      <a:cxn ang="0">
                        <a:pos x="8" y="154"/>
                      </a:cxn>
                      <a:cxn ang="0">
                        <a:pos x="0" y="196"/>
                      </a:cxn>
                      <a:cxn ang="0">
                        <a:pos x="0" y="220"/>
                      </a:cxn>
                      <a:cxn ang="0">
                        <a:pos x="2" y="264"/>
                      </a:cxn>
                      <a:cxn ang="0">
                        <a:pos x="14" y="304"/>
                      </a:cxn>
                      <a:cxn ang="0">
                        <a:pos x="30" y="342"/>
                      </a:cxn>
                      <a:cxn ang="0">
                        <a:pos x="54" y="374"/>
                      </a:cxn>
                      <a:cxn ang="0">
                        <a:pos x="80" y="400"/>
                      </a:cxn>
                      <a:cxn ang="0">
                        <a:pos x="112" y="422"/>
                      </a:cxn>
                      <a:cxn ang="0">
                        <a:pos x="146" y="434"/>
                      </a:cxn>
                      <a:cxn ang="0">
                        <a:pos x="184" y="438"/>
                      </a:cxn>
                      <a:cxn ang="0">
                        <a:pos x="202" y="438"/>
                      </a:cxn>
                      <a:cxn ang="0">
                        <a:pos x="238" y="428"/>
                      </a:cxn>
                      <a:cxn ang="0">
                        <a:pos x="272" y="412"/>
                      </a:cxn>
                      <a:cxn ang="0">
                        <a:pos x="300" y="388"/>
                      </a:cxn>
                      <a:cxn ang="0">
                        <a:pos x="326" y="358"/>
                      </a:cxn>
                      <a:cxn ang="0">
                        <a:pos x="346" y="324"/>
                      </a:cxn>
                      <a:cxn ang="0">
                        <a:pos x="360" y="284"/>
                      </a:cxn>
                      <a:cxn ang="0">
                        <a:pos x="366" y="242"/>
                      </a:cxn>
                      <a:cxn ang="0">
                        <a:pos x="368" y="220"/>
                      </a:cxn>
                    </a:cxnLst>
                    <a:rect l="0" t="0" r="r" b="b"/>
                    <a:pathLst>
                      <a:path w="368" h="438">
                        <a:moveTo>
                          <a:pt x="368" y="220"/>
                        </a:moveTo>
                        <a:lnTo>
                          <a:pt x="368" y="220"/>
                        </a:lnTo>
                        <a:lnTo>
                          <a:pt x="366" y="196"/>
                        </a:lnTo>
                        <a:lnTo>
                          <a:pt x="364" y="176"/>
                        </a:lnTo>
                        <a:lnTo>
                          <a:pt x="360" y="154"/>
                        </a:lnTo>
                        <a:lnTo>
                          <a:pt x="354" y="134"/>
                        </a:lnTo>
                        <a:lnTo>
                          <a:pt x="346" y="114"/>
                        </a:lnTo>
                        <a:lnTo>
                          <a:pt x="336" y="96"/>
                        </a:lnTo>
                        <a:lnTo>
                          <a:pt x="326" y="80"/>
                        </a:lnTo>
                        <a:lnTo>
                          <a:pt x="314" y="64"/>
                        </a:lnTo>
                        <a:lnTo>
                          <a:pt x="300" y="50"/>
                        </a:lnTo>
                        <a:lnTo>
                          <a:pt x="286" y="38"/>
                        </a:lnTo>
                        <a:lnTo>
                          <a:pt x="272" y="26"/>
                        </a:lnTo>
                        <a:lnTo>
                          <a:pt x="256" y="18"/>
                        </a:lnTo>
                        <a:lnTo>
                          <a:pt x="238" y="10"/>
                        </a:lnTo>
                        <a:lnTo>
                          <a:pt x="220" y="4"/>
                        </a:lnTo>
                        <a:lnTo>
                          <a:pt x="202" y="2"/>
                        </a:lnTo>
                        <a:lnTo>
                          <a:pt x="184" y="0"/>
                        </a:lnTo>
                        <a:lnTo>
                          <a:pt x="184" y="0"/>
                        </a:lnTo>
                        <a:lnTo>
                          <a:pt x="164" y="2"/>
                        </a:lnTo>
                        <a:lnTo>
                          <a:pt x="146" y="4"/>
                        </a:lnTo>
                        <a:lnTo>
                          <a:pt x="128" y="10"/>
                        </a:lnTo>
                        <a:lnTo>
                          <a:pt x="112" y="18"/>
                        </a:lnTo>
                        <a:lnTo>
                          <a:pt x="96" y="26"/>
                        </a:lnTo>
                        <a:lnTo>
                          <a:pt x="80" y="38"/>
                        </a:lnTo>
                        <a:lnTo>
                          <a:pt x="66" y="50"/>
                        </a:lnTo>
                        <a:lnTo>
                          <a:pt x="54" y="64"/>
                        </a:lnTo>
                        <a:lnTo>
                          <a:pt x="42" y="80"/>
                        </a:lnTo>
                        <a:lnTo>
                          <a:pt x="30" y="96"/>
                        </a:lnTo>
                        <a:lnTo>
                          <a:pt x="22" y="114"/>
                        </a:lnTo>
                        <a:lnTo>
                          <a:pt x="14" y="134"/>
                        </a:lnTo>
                        <a:lnTo>
                          <a:pt x="8" y="154"/>
                        </a:lnTo>
                        <a:lnTo>
                          <a:pt x="2" y="176"/>
                        </a:lnTo>
                        <a:lnTo>
                          <a:pt x="0" y="196"/>
                        </a:lnTo>
                        <a:lnTo>
                          <a:pt x="0" y="220"/>
                        </a:lnTo>
                        <a:lnTo>
                          <a:pt x="0" y="220"/>
                        </a:lnTo>
                        <a:lnTo>
                          <a:pt x="0" y="242"/>
                        </a:lnTo>
                        <a:lnTo>
                          <a:pt x="2" y="264"/>
                        </a:lnTo>
                        <a:lnTo>
                          <a:pt x="8" y="284"/>
                        </a:lnTo>
                        <a:lnTo>
                          <a:pt x="14" y="304"/>
                        </a:lnTo>
                        <a:lnTo>
                          <a:pt x="22" y="324"/>
                        </a:lnTo>
                        <a:lnTo>
                          <a:pt x="30" y="342"/>
                        </a:lnTo>
                        <a:lnTo>
                          <a:pt x="42" y="358"/>
                        </a:lnTo>
                        <a:lnTo>
                          <a:pt x="54" y="374"/>
                        </a:lnTo>
                        <a:lnTo>
                          <a:pt x="66" y="388"/>
                        </a:lnTo>
                        <a:lnTo>
                          <a:pt x="80" y="400"/>
                        </a:lnTo>
                        <a:lnTo>
                          <a:pt x="96" y="412"/>
                        </a:lnTo>
                        <a:lnTo>
                          <a:pt x="112" y="422"/>
                        </a:lnTo>
                        <a:lnTo>
                          <a:pt x="128" y="428"/>
                        </a:lnTo>
                        <a:lnTo>
                          <a:pt x="146" y="434"/>
                        </a:lnTo>
                        <a:lnTo>
                          <a:pt x="164" y="438"/>
                        </a:lnTo>
                        <a:lnTo>
                          <a:pt x="184" y="438"/>
                        </a:lnTo>
                        <a:lnTo>
                          <a:pt x="184" y="438"/>
                        </a:lnTo>
                        <a:lnTo>
                          <a:pt x="202" y="438"/>
                        </a:lnTo>
                        <a:lnTo>
                          <a:pt x="220" y="434"/>
                        </a:lnTo>
                        <a:lnTo>
                          <a:pt x="238" y="428"/>
                        </a:lnTo>
                        <a:lnTo>
                          <a:pt x="256" y="422"/>
                        </a:lnTo>
                        <a:lnTo>
                          <a:pt x="272" y="412"/>
                        </a:lnTo>
                        <a:lnTo>
                          <a:pt x="286" y="400"/>
                        </a:lnTo>
                        <a:lnTo>
                          <a:pt x="300" y="388"/>
                        </a:lnTo>
                        <a:lnTo>
                          <a:pt x="314" y="374"/>
                        </a:lnTo>
                        <a:lnTo>
                          <a:pt x="326" y="358"/>
                        </a:lnTo>
                        <a:lnTo>
                          <a:pt x="336" y="342"/>
                        </a:lnTo>
                        <a:lnTo>
                          <a:pt x="346" y="324"/>
                        </a:lnTo>
                        <a:lnTo>
                          <a:pt x="354" y="304"/>
                        </a:lnTo>
                        <a:lnTo>
                          <a:pt x="360" y="284"/>
                        </a:lnTo>
                        <a:lnTo>
                          <a:pt x="364" y="264"/>
                        </a:lnTo>
                        <a:lnTo>
                          <a:pt x="366" y="242"/>
                        </a:lnTo>
                        <a:lnTo>
                          <a:pt x="368" y="220"/>
                        </a:lnTo>
                        <a:lnTo>
                          <a:pt x="368" y="220"/>
                        </a:lnTo>
                        <a:close/>
                      </a:path>
                    </a:pathLst>
                  </a:custGeom>
                  <a:solidFill>
                    <a:srgbClr val="00A0C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3" name="Freeform 48"/>
                  <p:cNvSpPr>
                    <a:spLocks/>
                  </p:cNvSpPr>
                  <p:nvPr/>
                </p:nvSpPr>
                <p:spPr bwMode="auto">
                  <a:xfrm>
                    <a:off x="7720476" y="2755760"/>
                    <a:ext cx="569365" cy="560992"/>
                  </a:xfrm>
                  <a:custGeom>
                    <a:avLst/>
                    <a:gdLst/>
                    <a:ahLst/>
                    <a:cxnLst>
                      <a:cxn ang="0">
                        <a:pos x="136" y="268"/>
                      </a:cxn>
                      <a:cxn ang="0">
                        <a:pos x="136" y="268"/>
                      </a:cxn>
                      <a:cxn ang="0">
                        <a:pos x="150" y="268"/>
                      </a:cxn>
                      <a:cxn ang="0">
                        <a:pos x="164" y="266"/>
                      </a:cxn>
                      <a:cxn ang="0">
                        <a:pos x="176" y="262"/>
                      </a:cxn>
                      <a:cxn ang="0">
                        <a:pos x="188" y="258"/>
                      </a:cxn>
                      <a:cxn ang="0">
                        <a:pos x="200" y="252"/>
                      </a:cxn>
                      <a:cxn ang="0">
                        <a:pos x="212" y="246"/>
                      </a:cxn>
                      <a:cxn ang="0">
                        <a:pos x="222" y="238"/>
                      </a:cxn>
                      <a:cxn ang="0">
                        <a:pos x="232" y="228"/>
                      </a:cxn>
                      <a:cxn ang="0">
                        <a:pos x="240" y="220"/>
                      </a:cxn>
                      <a:cxn ang="0">
                        <a:pos x="248" y="208"/>
                      </a:cxn>
                      <a:cxn ang="0">
                        <a:pos x="256" y="198"/>
                      </a:cxn>
                      <a:cxn ang="0">
                        <a:pos x="260" y="186"/>
                      </a:cxn>
                      <a:cxn ang="0">
                        <a:pos x="266" y="174"/>
                      </a:cxn>
                      <a:cxn ang="0">
                        <a:pos x="268" y="160"/>
                      </a:cxn>
                      <a:cxn ang="0">
                        <a:pos x="270" y="146"/>
                      </a:cxn>
                      <a:cxn ang="0">
                        <a:pos x="272" y="132"/>
                      </a:cxn>
                      <a:cxn ang="0">
                        <a:pos x="272" y="132"/>
                      </a:cxn>
                      <a:cxn ang="0">
                        <a:pos x="270" y="110"/>
                      </a:cxn>
                      <a:cxn ang="0">
                        <a:pos x="264" y="86"/>
                      </a:cxn>
                      <a:cxn ang="0">
                        <a:pos x="254" y="66"/>
                      </a:cxn>
                      <a:cxn ang="0">
                        <a:pos x="242" y="48"/>
                      </a:cxn>
                      <a:cxn ang="0">
                        <a:pos x="226" y="32"/>
                      </a:cxn>
                      <a:cxn ang="0">
                        <a:pos x="208" y="18"/>
                      </a:cxn>
                      <a:cxn ang="0">
                        <a:pos x="188" y="8"/>
                      </a:cxn>
                      <a:cxn ang="0">
                        <a:pos x="166" y="0"/>
                      </a:cxn>
                      <a:cxn ang="0">
                        <a:pos x="166" y="0"/>
                      </a:cxn>
                      <a:cxn ang="0">
                        <a:pos x="142" y="4"/>
                      </a:cxn>
                      <a:cxn ang="0">
                        <a:pos x="120" y="8"/>
                      </a:cxn>
                      <a:cxn ang="0">
                        <a:pos x="100" y="16"/>
                      </a:cxn>
                      <a:cxn ang="0">
                        <a:pos x="78" y="26"/>
                      </a:cxn>
                      <a:cxn ang="0">
                        <a:pos x="60" y="36"/>
                      </a:cxn>
                      <a:cxn ang="0">
                        <a:pos x="42" y="50"/>
                      </a:cxn>
                      <a:cxn ang="0">
                        <a:pos x="26" y="64"/>
                      </a:cxn>
                      <a:cxn ang="0">
                        <a:pos x="10" y="80"/>
                      </a:cxn>
                      <a:cxn ang="0">
                        <a:pos x="10" y="80"/>
                      </a:cxn>
                      <a:cxn ang="0">
                        <a:pos x="6" y="94"/>
                      </a:cxn>
                      <a:cxn ang="0">
                        <a:pos x="4" y="106"/>
                      </a:cxn>
                      <a:cxn ang="0">
                        <a:pos x="2" y="120"/>
                      </a:cxn>
                      <a:cxn ang="0">
                        <a:pos x="0" y="132"/>
                      </a:cxn>
                      <a:cxn ang="0">
                        <a:pos x="0" y="132"/>
                      </a:cxn>
                      <a:cxn ang="0">
                        <a:pos x="2" y="146"/>
                      </a:cxn>
                      <a:cxn ang="0">
                        <a:pos x="4" y="160"/>
                      </a:cxn>
                      <a:cxn ang="0">
                        <a:pos x="6" y="174"/>
                      </a:cxn>
                      <a:cxn ang="0">
                        <a:pos x="12" y="186"/>
                      </a:cxn>
                      <a:cxn ang="0">
                        <a:pos x="16" y="198"/>
                      </a:cxn>
                      <a:cxn ang="0">
                        <a:pos x="24" y="208"/>
                      </a:cxn>
                      <a:cxn ang="0">
                        <a:pos x="32" y="220"/>
                      </a:cxn>
                      <a:cxn ang="0">
                        <a:pos x="40" y="228"/>
                      </a:cxn>
                      <a:cxn ang="0">
                        <a:pos x="50" y="238"/>
                      </a:cxn>
                      <a:cxn ang="0">
                        <a:pos x="60" y="246"/>
                      </a:cxn>
                      <a:cxn ang="0">
                        <a:pos x="72" y="252"/>
                      </a:cxn>
                      <a:cxn ang="0">
                        <a:pos x="84" y="258"/>
                      </a:cxn>
                      <a:cxn ang="0">
                        <a:pos x="96" y="262"/>
                      </a:cxn>
                      <a:cxn ang="0">
                        <a:pos x="108" y="266"/>
                      </a:cxn>
                      <a:cxn ang="0">
                        <a:pos x="122" y="268"/>
                      </a:cxn>
                      <a:cxn ang="0">
                        <a:pos x="136" y="268"/>
                      </a:cxn>
                      <a:cxn ang="0">
                        <a:pos x="136" y="268"/>
                      </a:cxn>
                    </a:cxnLst>
                    <a:rect l="0" t="0" r="r" b="b"/>
                    <a:pathLst>
                      <a:path w="272" h="268">
                        <a:moveTo>
                          <a:pt x="136" y="268"/>
                        </a:moveTo>
                        <a:lnTo>
                          <a:pt x="136" y="268"/>
                        </a:lnTo>
                        <a:lnTo>
                          <a:pt x="150" y="268"/>
                        </a:lnTo>
                        <a:lnTo>
                          <a:pt x="164" y="266"/>
                        </a:lnTo>
                        <a:lnTo>
                          <a:pt x="176" y="262"/>
                        </a:lnTo>
                        <a:lnTo>
                          <a:pt x="188" y="258"/>
                        </a:lnTo>
                        <a:lnTo>
                          <a:pt x="200" y="252"/>
                        </a:lnTo>
                        <a:lnTo>
                          <a:pt x="212" y="246"/>
                        </a:lnTo>
                        <a:lnTo>
                          <a:pt x="222" y="238"/>
                        </a:lnTo>
                        <a:lnTo>
                          <a:pt x="232" y="228"/>
                        </a:lnTo>
                        <a:lnTo>
                          <a:pt x="240" y="220"/>
                        </a:lnTo>
                        <a:lnTo>
                          <a:pt x="248" y="208"/>
                        </a:lnTo>
                        <a:lnTo>
                          <a:pt x="256" y="198"/>
                        </a:lnTo>
                        <a:lnTo>
                          <a:pt x="260" y="186"/>
                        </a:lnTo>
                        <a:lnTo>
                          <a:pt x="266" y="174"/>
                        </a:lnTo>
                        <a:lnTo>
                          <a:pt x="268" y="160"/>
                        </a:lnTo>
                        <a:lnTo>
                          <a:pt x="270" y="146"/>
                        </a:lnTo>
                        <a:lnTo>
                          <a:pt x="272" y="132"/>
                        </a:lnTo>
                        <a:lnTo>
                          <a:pt x="272" y="132"/>
                        </a:lnTo>
                        <a:lnTo>
                          <a:pt x="270" y="110"/>
                        </a:lnTo>
                        <a:lnTo>
                          <a:pt x="264" y="86"/>
                        </a:lnTo>
                        <a:lnTo>
                          <a:pt x="254" y="66"/>
                        </a:lnTo>
                        <a:lnTo>
                          <a:pt x="242" y="48"/>
                        </a:lnTo>
                        <a:lnTo>
                          <a:pt x="226" y="32"/>
                        </a:lnTo>
                        <a:lnTo>
                          <a:pt x="208" y="18"/>
                        </a:lnTo>
                        <a:lnTo>
                          <a:pt x="188" y="8"/>
                        </a:lnTo>
                        <a:lnTo>
                          <a:pt x="166" y="0"/>
                        </a:lnTo>
                        <a:lnTo>
                          <a:pt x="166" y="0"/>
                        </a:lnTo>
                        <a:lnTo>
                          <a:pt x="142" y="4"/>
                        </a:lnTo>
                        <a:lnTo>
                          <a:pt x="120" y="8"/>
                        </a:lnTo>
                        <a:lnTo>
                          <a:pt x="100" y="16"/>
                        </a:lnTo>
                        <a:lnTo>
                          <a:pt x="78" y="26"/>
                        </a:lnTo>
                        <a:lnTo>
                          <a:pt x="60" y="36"/>
                        </a:lnTo>
                        <a:lnTo>
                          <a:pt x="42" y="50"/>
                        </a:lnTo>
                        <a:lnTo>
                          <a:pt x="26" y="64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6" y="94"/>
                        </a:lnTo>
                        <a:lnTo>
                          <a:pt x="4" y="106"/>
                        </a:lnTo>
                        <a:lnTo>
                          <a:pt x="2" y="120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2" y="146"/>
                        </a:lnTo>
                        <a:lnTo>
                          <a:pt x="4" y="160"/>
                        </a:lnTo>
                        <a:lnTo>
                          <a:pt x="6" y="174"/>
                        </a:lnTo>
                        <a:lnTo>
                          <a:pt x="12" y="186"/>
                        </a:lnTo>
                        <a:lnTo>
                          <a:pt x="16" y="198"/>
                        </a:lnTo>
                        <a:lnTo>
                          <a:pt x="24" y="208"/>
                        </a:lnTo>
                        <a:lnTo>
                          <a:pt x="32" y="220"/>
                        </a:lnTo>
                        <a:lnTo>
                          <a:pt x="40" y="228"/>
                        </a:lnTo>
                        <a:lnTo>
                          <a:pt x="50" y="238"/>
                        </a:lnTo>
                        <a:lnTo>
                          <a:pt x="60" y="246"/>
                        </a:lnTo>
                        <a:lnTo>
                          <a:pt x="72" y="252"/>
                        </a:lnTo>
                        <a:lnTo>
                          <a:pt x="84" y="258"/>
                        </a:lnTo>
                        <a:lnTo>
                          <a:pt x="96" y="262"/>
                        </a:lnTo>
                        <a:lnTo>
                          <a:pt x="108" y="266"/>
                        </a:lnTo>
                        <a:lnTo>
                          <a:pt x="122" y="268"/>
                        </a:lnTo>
                        <a:lnTo>
                          <a:pt x="136" y="268"/>
                        </a:lnTo>
                        <a:lnTo>
                          <a:pt x="136" y="268"/>
                        </a:lnTo>
                        <a:close/>
                      </a:path>
                    </a:pathLst>
                  </a:custGeom>
                  <a:solidFill>
                    <a:srgbClr val="34B3D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4" name="Freeform 49"/>
                  <p:cNvSpPr>
                    <a:spLocks/>
                  </p:cNvSpPr>
                  <p:nvPr/>
                </p:nvSpPr>
                <p:spPr bwMode="auto">
                  <a:xfrm>
                    <a:off x="7875377" y="2877168"/>
                    <a:ext cx="66984" cy="79544"/>
                  </a:xfrm>
                  <a:custGeom>
                    <a:avLst/>
                    <a:gdLst/>
                    <a:ahLst/>
                    <a:cxnLst>
                      <a:cxn ang="0">
                        <a:pos x="0" y="18"/>
                      </a:cxn>
                      <a:cxn ang="0">
                        <a:pos x="0" y="18"/>
                      </a:cxn>
                      <a:cxn ang="0">
                        <a:pos x="0" y="20"/>
                      </a:cxn>
                      <a:cxn ang="0">
                        <a:pos x="4" y="20"/>
                      </a:cxn>
                      <a:cxn ang="0">
                        <a:pos x="4" y="20"/>
                      </a:cxn>
                      <a:cxn ang="0">
                        <a:pos x="12" y="20"/>
                      </a:cxn>
                      <a:cxn ang="0">
                        <a:pos x="14" y="22"/>
                      </a:cxn>
                      <a:cxn ang="0">
                        <a:pos x="18" y="26"/>
                      </a:cxn>
                      <a:cxn ang="0">
                        <a:pos x="20" y="34"/>
                      </a:cxn>
                      <a:cxn ang="0">
                        <a:pos x="20" y="34"/>
                      </a:cxn>
                      <a:cxn ang="0">
                        <a:pos x="20" y="36"/>
                      </a:cxn>
                      <a:cxn ang="0">
                        <a:pos x="22" y="38"/>
                      </a:cxn>
                      <a:cxn ang="0">
                        <a:pos x="22" y="36"/>
                      </a:cxn>
                      <a:cxn ang="0">
                        <a:pos x="22" y="36"/>
                      </a:cxn>
                      <a:cxn ang="0">
                        <a:pos x="24" y="32"/>
                      </a:cxn>
                      <a:cxn ang="0">
                        <a:pos x="28" y="28"/>
                      </a:cxn>
                      <a:cxn ang="0">
                        <a:pos x="28" y="28"/>
                      </a:cxn>
                      <a:cxn ang="0">
                        <a:pos x="28" y="26"/>
                      </a:cxn>
                      <a:cxn ang="0">
                        <a:pos x="28" y="26"/>
                      </a:cxn>
                      <a:cxn ang="0">
                        <a:pos x="32" y="22"/>
                      </a:cxn>
                      <a:cxn ang="0">
                        <a:pos x="32" y="22"/>
                      </a:cxn>
                      <a:cxn ang="0">
                        <a:pos x="32" y="20"/>
                      </a:cxn>
                      <a:cxn ang="0">
                        <a:pos x="32" y="20"/>
                      </a:cxn>
                      <a:cxn ang="0">
                        <a:pos x="28" y="20"/>
                      </a:cxn>
                      <a:cxn ang="0">
                        <a:pos x="24" y="18"/>
                      </a:cxn>
                      <a:cxn ang="0">
                        <a:pos x="24" y="18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4" y="14"/>
                      </a:cxn>
                      <a:cxn ang="0">
                        <a:pos x="26" y="12"/>
                      </a:cxn>
                      <a:cxn ang="0">
                        <a:pos x="28" y="10"/>
                      </a:cxn>
                      <a:cxn ang="0">
                        <a:pos x="28" y="10"/>
                      </a:cxn>
                      <a:cxn ang="0">
                        <a:pos x="30" y="8"/>
                      </a:cxn>
                      <a:cxn ang="0">
                        <a:pos x="32" y="6"/>
                      </a:cxn>
                      <a:cxn ang="0">
                        <a:pos x="32" y="6"/>
                      </a:cxn>
                      <a:cxn ang="0">
                        <a:pos x="32" y="4"/>
                      </a:cxn>
                      <a:cxn ang="0">
                        <a:pos x="32" y="4"/>
                      </a:cxn>
                      <a:cxn ang="0">
                        <a:pos x="30" y="0"/>
                      </a:cxn>
                      <a:cxn ang="0">
                        <a:pos x="30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8" y="0"/>
                      </a:cxn>
                      <a:cxn ang="0">
                        <a:pos x="22" y="4"/>
                      </a:cxn>
                      <a:cxn ang="0">
                        <a:pos x="18" y="4"/>
                      </a:cxn>
                      <a:cxn ang="0">
                        <a:pos x="18" y="4"/>
                      </a:cxn>
                      <a:cxn ang="0">
                        <a:pos x="16" y="4"/>
                      </a:cxn>
                      <a:cxn ang="0">
                        <a:pos x="14" y="6"/>
                      </a:cxn>
                      <a:cxn ang="0">
                        <a:pos x="14" y="6"/>
                      </a:cxn>
                      <a:cxn ang="0">
                        <a:pos x="10" y="8"/>
                      </a:cxn>
                      <a:cxn ang="0">
                        <a:pos x="4" y="10"/>
                      </a:cxn>
                      <a:cxn ang="0">
                        <a:pos x="4" y="1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  <a:cxn ang="0">
                        <a:pos x="0" y="14"/>
                      </a:cxn>
                      <a:cxn ang="0">
                        <a:pos x="0" y="18"/>
                      </a:cxn>
                      <a:cxn ang="0">
                        <a:pos x="0" y="18"/>
                      </a:cxn>
                    </a:cxnLst>
                    <a:rect l="0" t="0" r="r" b="b"/>
                    <a:pathLst>
                      <a:path w="32" h="3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12" y="20"/>
                        </a:lnTo>
                        <a:lnTo>
                          <a:pt x="14" y="22"/>
                        </a:lnTo>
                        <a:lnTo>
                          <a:pt x="18" y="26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6"/>
                        </a:lnTo>
                        <a:lnTo>
                          <a:pt x="22" y="38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20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6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5" name="Freeform 50"/>
                  <p:cNvSpPr>
                    <a:spLocks/>
                  </p:cNvSpPr>
                  <p:nvPr/>
                </p:nvSpPr>
                <p:spPr bwMode="auto">
                  <a:xfrm>
                    <a:off x="7841885" y="2914847"/>
                    <a:ext cx="4187" cy="209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6" name="Freeform 51"/>
                  <p:cNvSpPr>
                    <a:spLocks/>
                  </p:cNvSpPr>
                  <p:nvPr/>
                </p:nvSpPr>
                <p:spPr bwMode="auto">
                  <a:xfrm>
                    <a:off x="8000972" y="2877168"/>
                    <a:ext cx="33492" cy="16746"/>
                  </a:xfrm>
                  <a:custGeom>
                    <a:avLst/>
                    <a:gdLst/>
                    <a:ahLst/>
                    <a:cxnLst>
                      <a:cxn ang="0">
                        <a:pos x="4" y="8"/>
                      </a:cxn>
                      <a:cxn ang="0">
                        <a:pos x="4" y="8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12" y="4"/>
                      </a:cxn>
                      <a:cxn ang="0">
                        <a:pos x="12" y="4"/>
                      </a:cxn>
                      <a:cxn ang="0">
                        <a:pos x="16" y="2"/>
                      </a:cxn>
                      <a:cxn ang="0">
                        <a:pos x="16" y="2"/>
                      </a:cxn>
                      <a:cxn ang="0">
                        <a:pos x="10" y="0"/>
                      </a:cxn>
                      <a:cxn ang="0">
                        <a:pos x="10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4" y="8"/>
                      </a:cxn>
                      <a:cxn ang="0">
                        <a:pos x="4" y="8"/>
                      </a:cxn>
                    </a:cxnLst>
                    <a:rect l="0" t="0" r="r" b="b"/>
                    <a:pathLst>
                      <a:path w="1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7" name="Freeform 52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485635" cy="569365"/>
                  </a:xfrm>
                  <a:custGeom>
                    <a:avLst/>
                    <a:gdLst/>
                    <a:ahLst/>
                    <a:cxnLst>
                      <a:cxn ang="0">
                        <a:pos x="6" y="4"/>
                      </a:cxn>
                      <a:cxn ang="0">
                        <a:pos x="0" y="18"/>
                      </a:cxn>
                      <a:cxn ang="0">
                        <a:pos x="4" y="24"/>
                      </a:cxn>
                      <a:cxn ang="0">
                        <a:pos x="12" y="32"/>
                      </a:cxn>
                      <a:cxn ang="0">
                        <a:pos x="20" y="34"/>
                      </a:cxn>
                      <a:cxn ang="0">
                        <a:pos x="16" y="24"/>
                      </a:cxn>
                      <a:cxn ang="0">
                        <a:pos x="30" y="10"/>
                      </a:cxn>
                      <a:cxn ang="0">
                        <a:pos x="34" y="16"/>
                      </a:cxn>
                      <a:cxn ang="0">
                        <a:pos x="44" y="26"/>
                      </a:cxn>
                      <a:cxn ang="0">
                        <a:pos x="48" y="32"/>
                      </a:cxn>
                      <a:cxn ang="0">
                        <a:pos x="42" y="38"/>
                      </a:cxn>
                      <a:cxn ang="0">
                        <a:pos x="42" y="48"/>
                      </a:cxn>
                      <a:cxn ang="0">
                        <a:pos x="40" y="56"/>
                      </a:cxn>
                      <a:cxn ang="0">
                        <a:pos x="42" y="66"/>
                      </a:cxn>
                      <a:cxn ang="0">
                        <a:pos x="44" y="74"/>
                      </a:cxn>
                      <a:cxn ang="0">
                        <a:pos x="50" y="80"/>
                      </a:cxn>
                      <a:cxn ang="0">
                        <a:pos x="58" y="82"/>
                      </a:cxn>
                      <a:cxn ang="0">
                        <a:pos x="54" y="92"/>
                      </a:cxn>
                      <a:cxn ang="0">
                        <a:pos x="56" y="104"/>
                      </a:cxn>
                      <a:cxn ang="0">
                        <a:pos x="64" y="106"/>
                      </a:cxn>
                      <a:cxn ang="0">
                        <a:pos x="72" y="106"/>
                      </a:cxn>
                      <a:cxn ang="0">
                        <a:pos x="80" y="96"/>
                      </a:cxn>
                      <a:cxn ang="0">
                        <a:pos x="76" y="88"/>
                      </a:cxn>
                      <a:cxn ang="0">
                        <a:pos x="80" y="80"/>
                      </a:cxn>
                      <a:cxn ang="0">
                        <a:pos x="86" y="70"/>
                      </a:cxn>
                      <a:cxn ang="0">
                        <a:pos x="94" y="72"/>
                      </a:cxn>
                      <a:cxn ang="0">
                        <a:pos x="90" y="66"/>
                      </a:cxn>
                      <a:cxn ang="0">
                        <a:pos x="94" y="58"/>
                      </a:cxn>
                      <a:cxn ang="0">
                        <a:pos x="102" y="54"/>
                      </a:cxn>
                      <a:cxn ang="0">
                        <a:pos x="120" y="48"/>
                      </a:cxn>
                      <a:cxn ang="0">
                        <a:pos x="134" y="48"/>
                      </a:cxn>
                      <a:cxn ang="0">
                        <a:pos x="140" y="60"/>
                      </a:cxn>
                      <a:cxn ang="0">
                        <a:pos x="130" y="66"/>
                      </a:cxn>
                      <a:cxn ang="0">
                        <a:pos x="124" y="74"/>
                      </a:cxn>
                      <a:cxn ang="0">
                        <a:pos x="114" y="82"/>
                      </a:cxn>
                      <a:cxn ang="0">
                        <a:pos x="96" y="96"/>
                      </a:cxn>
                      <a:cxn ang="0">
                        <a:pos x="88" y="110"/>
                      </a:cxn>
                      <a:cxn ang="0">
                        <a:pos x="76" y="132"/>
                      </a:cxn>
                      <a:cxn ang="0">
                        <a:pos x="76" y="150"/>
                      </a:cxn>
                      <a:cxn ang="0">
                        <a:pos x="78" y="172"/>
                      </a:cxn>
                      <a:cxn ang="0">
                        <a:pos x="84" y="190"/>
                      </a:cxn>
                      <a:cxn ang="0">
                        <a:pos x="88" y="202"/>
                      </a:cxn>
                      <a:cxn ang="0">
                        <a:pos x="90" y="210"/>
                      </a:cxn>
                      <a:cxn ang="0">
                        <a:pos x="102" y="216"/>
                      </a:cxn>
                      <a:cxn ang="0">
                        <a:pos x="130" y="220"/>
                      </a:cxn>
                      <a:cxn ang="0">
                        <a:pos x="140" y="214"/>
                      </a:cxn>
                      <a:cxn ang="0">
                        <a:pos x="152" y="200"/>
                      </a:cxn>
                      <a:cxn ang="0">
                        <a:pos x="166" y="196"/>
                      </a:cxn>
                      <a:cxn ang="0">
                        <a:pos x="184" y="196"/>
                      </a:cxn>
                      <a:cxn ang="0">
                        <a:pos x="184" y="202"/>
                      </a:cxn>
                      <a:cxn ang="0">
                        <a:pos x="186" y="210"/>
                      </a:cxn>
                      <a:cxn ang="0">
                        <a:pos x="186" y="222"/>
                      </a:cxn>
                      <a:cxn ang="0">
                        <a:pos x="196" y="234"/>
                      </a:cxn>
                      <a:cxn ang="0">
                        <a:pos x="202" y="244"/>
                      </a:cxn>
                      <a:cxn ang="0">
                        <a:pos x="206" y="252"/>
                      </a:cxn>
                      <a:cxn ang="0">
                        <a:pos x="208" y="270"/>
                      </a:cxn>
                      <a:cxn ang="0">
                        <a:pos x="214" y="266"/>
                      </a:cxn>
                      <a:cxn ang="0">
                        <a:pos x="218" y="250"/>
                      </a:cxn>
                      <a:cxn ang="0">
                        <a:pos x="228" y="206"/>
                      </a:cxn>
                      <a:cxn ang="0">
                        <a:pos x="232" y="170"/>
                      </a:cxn>
                      <a:cxn ang="0">
                        <a:pos x="196" y="88"/>
                      </a:cxn>
                      <a:cxn ang="0">
                        <a:pos x="130" y="28"/>
                      </a:cxn>
                      <a:cxn ang="0">
                        <a:pos x="44" y="0"/>
                      </a:cxn>
                    </a:cxnLst>
                    <a:rect l="0" t="0" r="r" b="b"/>
                    <a:pathLst>
                      <a:path w="232" h="272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2" y="56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6" y="48"/>
                        </a:lnTo>
                        <a:lnTo>
                          <a:pt x="110" y="46"/>
                        </a:lnTo>
                        <a:lnTo>
                          <a:pt x="114" y="46"/>
                        </a:lnTo>
                        <a:lnTo>
                          <a:pt x="114" y="46"/>
                        </a:lnTo>
                        <a:lnTo>
                          <a:pt x="120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8" y="46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4" y="48"/>
                        </a:lnTo>
                        <a:lnTo>
                          <a:pt x="138" y="54"/>
                        </a:lnTo>
                        <a:lnTo>
                          <a:pt x="140" y="58"/>
                        </a:lnTo>
                        <a:lnTo>
                          <a:pt x="140" y="58"/>
                        </a:lnTo>
                        <a:lnTo>
                          <a:pt x="140" y="60"/>
                        </a:lnTo>
                        <a:lnTo>
                          <a:pt x="140" y="60"/>
                        </a:lnTo>
                        <a:lnTo>
                          <a:pt x="138" y="62"/>
                        </a:lnTo>
                        <a:lnTo>
                          <a:pt x="134" y="64"/>
                        </a:lnTo>
                        <a:lnTo>
                          <a:pt x="130" y="66"/>
                        </a:lnTo>
                        <a:lnTo>
                          <a:pt x="130" y="66"/>
                        </a:lnTo>
                        <a:lnTo>
                          <a:pt x="126" y="68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2" y="72"/>
                        </a:lnTo>
                        <a:lnTo>
                          <a:pt x="124" y="74"/>
                        </a:lnTo>
                        <a:lnTo>
                          <a:pt x="124" y="74"/>
                        </a:lnTo>
                        <a:lnTo>
                          <a:pt x="122" y="78"/>
                        </a:lnTo>
                        <a:lnTo>
                          <a:pt x="118" y="80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06" y="84"/>
                        </a:lnTo>
                        <a:lnTo>
                          <a:pt x="102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96" y="96"/>
                        </a:lnTo>
                        <a:lnTo>
                          <a:pt x="94" y="100"/>
                        </a:lnTo>
                        <a:lnTo>
                          <a:pt x="94" y="100"/>
                        </a:lnTo>
                        <a:lnTo>
                          <a:pt x="92" y="10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6" y="132"/>
                        </a:lnTo>
                        <a:lnTo>
                          <a:pt x="76" y="132"/>
                        </a:lnTo>
                        <a:lnTo>
                          <a:pt x="76" y="140"/>
                        </a:lnTo>
                        <a:lnTo>
                          <a:pt x="76" y="140"/>
                        </a:lnTo>
                        <a:lnTo>
                          <a:pt x="76" y="150"/>
                        </a:lnTo>
                        <a:lnTo>
                          <a:pt x="76" y="150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6" y="160"/>
                        </a:lnTo>
                        <a:lnTo>
                          <a:pt x="76" y="160"/>
                        </a:lnTo>
                        <a:lnTo>
                          <a:pt x="78" y="172"/>
                        </a:lnTo>
                        <a:lnTo>
                          <a:pt x="78" y="172"/>
                        </a:lnTo>
                        <a:lnTo>
                          <a:pt x="76" y="184"/>
                        </a:lnTo>
                        <a:lnTo>
                          <a:pt x="76" y="184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0"/>
                        </a:lnTo>
                        <a:lnTo>
                          <a:pt x="84" y="196"/>
                        </a:lnTo>
                        <a:lnTo>
                          <a:pt x="86" y="198"/>
                        </a:lnTo>
                        <a:lnTo>
                          <a:pt x="86" y="198"/>
                        </a:lnTo>
                        <a:lnTo>
                          <a:pt x="88" y="202"/>
                        </a:lnTo>
                        <a:lnTo>
                          <a:pt x="90" y="206"/>
                        </a:lnTo>
                        <a:lnTo>
                          <a:pt x="90" y="206"/>
                        </a:lnTo>
                        <a:lnTo>
                          <a:pt x="90" y="208"/>
                        </a:lnTo>
                        <a:lnTo>
                          <a:pt x="90" y="208"/>
                        </a:lnTo>
                        <a:lnTo>
                          <a:pt x="90" y="210"/>
                        </a:lnTo>
                        <a:lnTo>
                          <a:pt x="90" y="210"/>
                        </a:lnTo>
                        <a:lnTo>
                          <a:pt x="92" y="212"/>
                        </a:lnTo>
                        <a:lnTo>
                          <a:pt x="98" y="214"/>
                        </a:lnTo>
                        <a:lnTo>
                          <a:pt x="102" y="216"/>
                        </a:lnTo>
                        <a:lnTo>
                          <a:pt x="102" y="216"/>
                        </a:lnTo>
                        <a:lnTo>
                          <a:pt x="112" y="218"/>
                        </a:lnTo>
                        <a:lnTo>
                          <a:pt x="126" y="222"/>
                        </a:lnTo>
                        <a:lnTo>
                          <a:pt x="126" y="222"/>
                        </a:lnTo>
                        <a:lnTo>
                          <a:pt x="130" y="220"/>
                        </a:lnTo>
                        <a:lnTo>
                          <a:pt x="130" y="220"/>
                        </a:lnTo>
                        <a:lnTo>
                          <a:pt x="132" y="218"/>
                        </a:lnTo>
                        <a:lnTo>
                          <a:pt x="134" y="216"/>
                        </a:lnTo>
                        <a:lnTo>
                          <a:pt x="138" y="214"/>
                        </a:lnTo>
                        <a:lnTo>
                          <a:pt x="138" y="214"/>
                        </a:lnTo>
                        <a:lnTo>
                          <a:pt x="140" y="214"/>
                        </a:lnTo>
                        <a:lnTo>
                          <a:pt x="142" y="212"/>
                        </a:lnTo>
                        <a:lnTo>
                          <a:pt x="142" y="212"/>
                        </a:lnTo>
                        <a:lnTo>
                          <a:pt x="146" y="204"/>
                        </a:lnTo>
                        <a:lnTo>
                          <a:pt x="152" y="200"/>
                        </a:lnTo>
                        <a:lnTo>
                          <a:pt x="152" y="200"/>
                        </a:lnTo>
                        <a:lnTo>
                          <a:pt x="156" y="200"/>
                        </a:lnTo>
                        <a:lnTo>
                          <a:pt x="160" y="202"/>
                        </a:lnTo>
                        <a:lnTo>
                          <a:pt x="160" y="202"/>
                        </a:lnTo>
                        <a:lnTo>
                          <a:pt x="162" y="200"/>
                        </a:lnTo>
                        <a:lnTo>
                          <a:pt x="166" y="196"/>
                        </a:lnTo>
                        <a:lnTo>
                          <a:pt x="166" y="196"/>
                        </a:lnTo>
                        <a:lnTo>
                          <a:pt x="172" y="192"/>
                        </a:lnTo>
                        <a:lnTo>
                          <a:pt x="174" y="192"/>
                        </a:lnTo>
                        <a:lnTo>
                          <a:pt x="176" y="192"/>
                        </a:lnTo>
                        <a:lnTo>
                          <a:pt x="184" y="196"/>
                        </a:lnTo>
                        <a:lnTo>
                          <a:pt x="182" y="198"/>
                        </a:lnTo>
                        <a:lnTo>
                          <a:pt x="182" y="198"/>
                        </a:lnTo>
                        <a:lnTo>
                          <a:pt x="182" y="200"/>
                        </a:lnTo>
                        <a:lnTo>
                          <a:pt x="182" y="200"/>
                        </a:lnTo>
                        <a:lnTo>
                          <a:pt x="184" y="202"/>
                        </a:lnTo>
                        <a:lnTo>
                          <a:pt x="184" y="202"/>
                        </a:lnTo>
                        <a:lnTo>
                          <a:pt x="186" y="204"/>
                        </a:lnTo>
                        <a:lnTo>
                          <a:pt x="186" y="206"/>
                        </a:lnTo>
                        <a:lnTo>
                          <a:pt x="186" y="206"/>
                        </a:lnTo>
                        <a:lnTo>
                          <a:pt x="186" y="210"/>
                        </a:lnTo>
                        <a:lnTo>
                          <a:pt x="186" y="210"/>
                        </a:lnTo>
                        <a:lnTo>
                          <a:pt x="182" y="218"/>
                        </a:lnTo>
                        <a:lnTo>
                          <a:pt x="182" y="218"/>
                        </a:lnTo>
                        <a:lnTo>
                          <a:pt x="184" y="222"/>
                        </a:lnTo>
                        <a:lnTo>
                          <a:pt x="186" y="222"/>
                        </a:lnTo>
                        <a:lnTo>
                          <a:pt x="186" y="222"/>
                        </a:lnTo>
                        <a:lnTo>
                          <a:pt x="190" y="226"/>
                        </a:lnTo>
                        <a:lnTo>
                          <a:pt x="194" y="232"/>
                        </a:lnTo>
                        <a:lnTo>
                          <a:pt x="194" y="232"/>
                        </a:lnTo>
                        <a:lnTo>
                          <a:pt x="196" y="234"/>
                        </a:lnTo>
                        <a:lnTo>
                          <a:pt x="196" y="234"/>
                        </a:lnTo>
                        <a:lnTo>
                          <a:pt x="200" y="236"/>
                        </a:lnTo>
                        <a:lnTo>
                          <a:pt x="200" y="240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4"/>
                        </a:lnTo>
                        <a:lnTo>
                          <a:pt x="202" y="248"/>
                        </a:lnTo>
                        <a:lnTo>
                          <a:pt x="202" y="248"/>
                        </a:lnTo>
                        <a:lnTo>
                          <a:pt x="206" y="252"/>
                        </a:lnTo>
                        <a:lnTo>
                          <a:pt x="208" y="258"/>
                        </a:lnTo>
                        <a:lnTo>
                          <a:pt x="208" y="266"/>
                        </a:lnTo>
                        <a:lnTo>
                          <a:pt x="208" y="266"/>
                        </a:lnTo>
                        <a:lnTo>
                          <a:pt x="208" y="270"/>
                        </a:lnTo>
                        <a:lnTo>
                          <a:pt x="208" y="270"/>
                        </a:lnTo>
                        <a:lnTo>
                          <a:pt x="210" y="272"/>
                        </a:lnTo>
                        <a:lnTo>
                          <a:pt x="210" y="272"/>
                        </a:lnTo>
                        <a:lnTo>
                          <a:pt x="212" y="268"/>
                        </a:lnTo>
                        <a:lnTo>
                          <a:pt x="214" y="266"/>
                        </a:lnTo>
                        <a:lnTo>
                          <a:pt x="214" y="266"/>
                        </a:lnTo>
                        <a:lnTo>
                          <a:pt x="214" y="262"/>
                        </a:lnTo>
                        <a:lnTo>
                          <a:pt x="218" y="256"/>
                        </a:lnTo>
                        <a:lnTo>
                          <a:pt x="218" y="256"/>
                        </a:lnTo>
                        <a:lnTo>
                          <a:pt x="218" y="250"/>
                        </a:lnTo>
                        <a:lnTo>
                          <a:pt x="218" y="250"/>
                        </a:lnTo>
                        <a:lnTo>
                          <a:pt x="220" y="238"/>
                        </a:lnTo>
                        <a:lnTo>
                          <a:pt x="222" y="228"/>
                        </a:lnTo>
                        <a:lnTo>
                          <a:pt x="226" y="216"/>
                        </a:lnTo>
                        <a:lnTo>
                          <a:pt x="226" y="216"/>
                        </a:lnTo>
                        <a:lnTo>
                          <a:pt x="228" y="206"/>
                        </a:lnTo>
                        <a:lnTo>
                          <a:pt x="228" y="192"/>
                        </a:lnTo>
                        <a:lnTo>
                          <a:pt x="228" y="192"/>
                        </a:lnTo>
                        <a:lnTo>
                          <a:pt x="230" y="180"/>
                        </a:lnTo>
                        <a:lnTo>
                          <a:pt x="232" y="170"/>
                        </a:lnTo>
                        <a:lnTo>
                          <a:pt x="232" y="170"/>
                        </a:lnTo>
                        <a:lnTo>
                          <a:pt x="226" y="152"/>
                        </a:lnTo>
                        <a:lnTo>
                          <a:pt x="222" y="134"/>
                        </a:lnTo>
                        <a:lnTo>
                          <a:pt x="214" y="118"/>
                        </a:lnTo>
                        <a:lnTo>
                          <a:pt x="206" y="102"/>
                        </a:lnTo>
                        <a:lnTo>
                          <a:pt x="196" y="88"/>
                        </a:lnTo>
                        <a:lnTo>
                          <a:pt x="184" y="74"/>
                        </a:lnTo>
                        <a:lnTo>
                          <a:pt x="172" y="60"/>
                        </a:lnTo>
                        <a:lnTo>
                          <a:pt x="160" y="48"/>
                        </a:lnTo>
                        <a:lnTo>
                          <a:pt x="146" y="38"/>
                        </a:lnTo>
                        <a:lnTo>
                          <a:pt x="130" y="28"/>
                        </a:lnTo>
                        <a:lnTo>
                          <a:pt x="114" y="20"/>
                        </a:lnTo>
                        <a:lnTo>
                          <a:pt x="98" y="12"/>
                        </a:lnTo>
                        <a:lnTo>
                          <a:pt x="80" y="6"/>
                        </a:lnTo>
                        <a:lnTo>
                          <a:pt x="62" y="2"/>
                        </a:lnTo>
                        <a:lnTo>
                          <a:pt x="4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8" name="Freeform 53"/>
                  <p:cNvSpPr>
                    <a:spLocks/>
                  </p:cNvSpPr>
                  <p:nvPr/>
                </p:nvSpPr>
                <p:spPr bwMode="auto">
                  <a:xfrm>
                    <a:off x="7837698" y="2923220"/>
                    <a:ext cx="12560" cy="16746"/>
                  </a:xfrm>
                  <a:custGeom>
                    <a:avLst/>
                    <a:gdLst/>
                    <a:ahLst/>
                    <a:cxnLst>
                      <a:cxn ang="0">
                        <a:pos x="2" y="8"/>
                      </a:cxn>
                      <a:cxn ang="0">
                        <a:pos x="2" y="6"/>
                      </a:cxn>
                      <a:cxn ang="0">
                        <a:pos x="2" y="6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6"/>
                      </a:cxn>
                      <a:cxn ang="0">
                        <a:pos x="0" y="6"/>
                      </a:cxn>
                      <a:cxn ang="0">
                        <a:pos x="2" y="8"/>
                      </a:cxn>
                      <a:cxn ang="0">
                        <a:pos x="2" y="8"/>
                      </a:cxn>
                    </a:cxnLst>
                    <a:rect l="0" t="0" r="r" b="b"/>
                    <a:pathLst>
                      <a:path w="6" h="8">
                        <a:moveTo>
                          <a:pt x="2" y="8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29" name="Freeform 54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544246" cy="711706"/>
                  </a:xfrm>
                  <a:custGeom>
                    <a:avLst/>
                    <a:gdLst/>
                    <a:ahLst/>
                    <a:cxnLst>
                      <a:cxn ang="0">
                        <a:pos x="250" y="230"/>
                      </a:cxn>
                      <a:cxn ang="0">
                        <a:pos x="246" y="232"/>
                      </a:cxn>
                      <a:cxn ang="0">
                        <a:pos x="240" y="230"/>
                      </a:cxn>
                      <a:cxn ang="0">
                        <a:pos x="236" y="222"/>
                      </a:cxn>
                      <a:cxn ang="0">
                        <a:pos x="218" y="218"/>
                      </a:cxn>
                      <a:cxn ang="0">
                        <a:pos x="180" y="220"/>
                      </a:cxn>
                      <a:cxn ang="0">
                        <a:pos x="170" y="212"/>
                      </a:cxn>
                      <a:cxn ang="0">
                        <a:pos x="140" y="212"/>
                      </a:cxn>
                      <a:cxn ang="0">
                        <a:pos x="128" y="210"/>
                      </a:cxn>
                      <a:cxn ang="0">
                        <a:pos x="112" y="212"/>
                      </a:cxn>
                      <a:cxn ang="0">
                        <a:pos x="98" y="210"/>
                      </a:cxn>
                      <a:cxn ang="0">
                        <a:pos x="84" y="216"/>
                      </a:cxn>
                      <a:cxn ang="0">
                        <a:pos x="66" y="210"/>
                      </a:cxn>
                      <a:cxn ang="0">
                        <a:pos x="48" y="208"/>
                      </a:cxn>
                      <a:cxn ang="0">
                        <a:pos x="38" y="190"/>
                      </a:cxn>
                      <a:cxn ang="0">
                        <a:pos x="30" y="182"/>
                      </a:cxn>
                      <a:cxn ang="0">
                        <a:pos x="18" y="176"/>
                      </a:cxn>
                      <a:cxn ang="0">
                        <a:pos x="16" y="160"/>
                      </a:cxn>
                      <a:cxn ang="0">
                        <a:pos x="16" y="152"/>
                      </a:cxn>
                      <a:cxn ang="0">
                        <a:pos x="20" y="142"/>
                      </a:cxn>
                      <a:cxn ang="0">
                        <a:pos x="30" y="136"/>
                      </a:cxn>
                      <a:cxn ang="0">
                        <a:pos x="46" y="132"/>
                      </a:cxn>
                      <a:cxn ang="0">
                        <a:pos x="50" y="142"/>
                      </a:cxn>
                      <a:cxn ang="0">
                        <a:pos x="52" y="140"/>
                      </a:cxn>
                      <a:cxn ang="0">
                        <a:pos x="50" y="124"/>
                      </a:cxn>
                      <a:cxn ang="0">
                        <a:pos x="56" y="108"/>
                      </a:cxn>
                      <a:cxn ang="0">
                        <a:pos x="64" y="98"/>
                      </a:cxn>
                      <a:cxn ang="0">
                        <a:pos x="70" y="78"/>
                      </a:cxn>
                      <a:cxn ang="0">
                        <a:pos x="82" y="68"/>
                      </a:cxn>
                      <a:cxn ang="0">
                        <a:pos x="94" y="46"/>
                      </a:cxn>
                      <a:cxn ang="0">
                        <a:pos x="104" y="42"/>
                      </a:cxn>
                      <a:cxn ang="0">
                        <a:pos x="98" y="22"/>
                      </a:cxn>
                      <a:cxn ang="0">
                        <a:pos x="88" y="18"/>
                      </a:cxn>
                      <a:cxn ang="0">
                        <a:pos x="76" y="20"/>
                      </a:cxn>
                      <a:cxn ang="0">
                        <a:pos x="74" y="34"/>
                      </a:cxn>
                      <a:cxn ang="0">
                        <a:pos x="56" y="44"/>
                      </a:cxn>
                      <a:cxn ang="0">
                        <a:pos x="52" y="16"/>
                      </a:cxn>
                      <a:cxn ang="0">
                        <a:pos x="56" y="8"/>
                      </a:cxn>
                      <a:cxn ang="0">
                        <a:pos x="48" y="4"/>
                      </a:cxn>
                      <a:cxn ang="0">
                        <a:pos x="18" y="44"/>
                      </a:cxn>
                      <a:cxn ang="0">
                        <a:pos x="0" y="130"/>
                      </a:cxn>
                      <a:cxn ang="0">
                        <a:pos x="12" y="182"/>
                      </a:cxn>
                      <a:cxn ang="0">
                        <a:pos x="30" y="196"/>
                      </a:cxn>
                      <a:cxn ang="0">
                        <a:pos x="48" y="216"/>
                      </a:cxn>
                      <a:cxn ang="0">
                        <a:pos x="60" y="218"/>
                      </a:cxn>
                      <a:cxn ang="0">
                        <a:pos x="86" y="238"/>
                      </a:cxn>
                      <a:cxn ang="0">
                        <a:pos x="96" y="262"/>
                      </a:cxn>
                      <a:cxn ang="0">
                        <a:pos x="110" y="270"/>
                      </a:cxn>
                      <a:cxn ang="0">
                        <a:pos x="116" y="282"/>
                      </a:cxn>
                      <a:cxn ang="0">
                        <a:pos x="136" y="290"/>
                      </a:cxn>
                      <a:cxn ang="0">
                        <a:pos x="156" y="310"/>
                      </a:cxn>
                      <a:cxn ang="0">
                        <a:pos x="172" y="328"/>
                      </a:cxn>
                      <a:cxn ang="0">
                        <a:pos x="188" y="340"/>
                      </a:cxn>
                      <a:cxn ang="0">
                        <a:pos x="218" y="328"/>
                      </a:cxn>
                      <a:cxn ang="0">
                        <a:pos x="234" y="308"/>
                      </a:cxn>
                      <a:cxn ang="0">
                        <a:pos x="246" y="284"/>
                      </a:cxn>
                      <a:cxn ang="0">
                        <a:pos x="254" y="262"/>
                      </a:cxn>
                      <a:cxn ang="0">
                        <a:pos x="256" y="248"/>
                      </a:cxn>
                      <a:cxn ang="0">
                        <a:pos x="258" y="232"/>
                      </a:cxn>
                    </a:cxnLst>
                    <a:rect l="0" t="0" r="r" b="b"/>
                    <a:pathLst>
                      <a:path w="260" h="340">
                        <a:moveTo>
                          <a:pt x="258" y="232"/>
                        </a:move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4" y="232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30"/>
                        </a:lnTo>
                        <a:lnTo>
                          <a:pt x="250" y="228"/>
                        </a:lnTo>
                        <a:lnTo>
                          <a:pt x="246" y="232"/>
                        </a:lnTo>
                        <a:lnTo>
                          <a:pt x="246" y="232"/>
                        </a:lnTo>
                        <a:lnTo>
                          <a:pt x="244" y="234"/>
                        </a:lnTo>
                        <a:lnTo>
                          <a:pt x="242" y="234"/>
                        </a:lnTo>
                        <a:lnTo>
                          <a:pt x="240" y="234"/>
                        </a:lnTo>
                        <a:lnTo>
                          <a:pt x="240" y="234"/>
                        </a:lnTo>
                        <a:lnTo>
                          <a:pt x="240" y="230"/>
                        </a:lnTo>
                        <a:lnTo>
                          <a:pt x="240" y="230"/>
                        </a:lnTo>
                        <a:lnTo>
                          <a:pt x="240" y="226"/>
                        </a:lnTo>
                        <a:lnTo>
                          <a:pt x="240" y="226"/>
                        </a:lnTo>
                        <a:lnTo>
                          <a:pt x="240" y="222"/>
                        </a:lnTo>
                        <a:lnTo>
                          <a:pt x="240" y="222"/>
                        </a:lnTo>
                        <a:lnTo>
                          <a:pt x="238" y="222"/>
                        </a:lnTo>
                        <a:lnTo>
                          <a:pt x="236" y="222"/>
                        </a:lnTo>
                        <a:lnTo>
                          <a:pt x="236" y="222"/>
                        </a:lnTo>
                        <a:lnTo>
                          <a:pt x="232" y="224"/>
                        </a:lnTo>
                        <a:lnTo>
                          <a:pt x="224" y="220"/>
                        </a:lnTo>
                        <a:lnTo>
                          <a:pt x="224" y="220"/>
                        </a:lnTo>
                        <a:lnTo>
                          <a:pt x="222" y="220"/>
                        </a:lnTo>
                        <a:lnTo>
                          <a:pt x="218" y="218"/>
                        </a:lnTo>
                        <a:lnTo>
                          <a:pt x="218" y="218"/>
                        </a:lnTo>
                        <a:lnTo>
                          <a:pt x="202" y="218"/>
                        </a:lnTo>
                        <a:lnTo>
                          <a:pt x="192" y="220"/>
                        </a:lnTo>
                        <a:lnTo>
                          <a:pt x="192" y="220"/>
                        </a:lnTo>
                        <a:lnTo>
                          <a:pt x="186" y="220"/>
                        </a:lnTo>
                        <a:lnTo>
                          <a:pt x="180" y="220"/>
                        </a:lnTo>
                        <a:lnTo>
                          <a:pt x="180" y="220"/>
                        </a:lnTo>
                        <a:lnTo>
                          <a:pt x="178" y="218"/>
                        </a:lnTo>
                        <a:lnTo>
                          <a:pt x="176" y="216"/>
                        </a:lnTo>
                        <a:lnTo>
                          <a:pt x="176" y="216"/>
                        </a:lnTo>
                        <a:lnTo>
                          <a:pt x="174" y="214"/>
                        </a:lnTo>
                        <a:lnTo>
                          <a:pt x="170" y="212"/>
                        </a:lnTo>
                        <a:lnTo>
                          <a:pt x="156" y="210"/>
                        </a:lnTo>
                        <a:lnTo>
                          <a:pt x="156" y="210"/>
                        </a:lnTo>
                        <a:lnTo>
                          <a:pt x="150" y="210"/>
                        </a:lnTo>
                        <a:lnTo>
                          <a:pt x="150" y="210"/>
                        </a:lnTo>
                        <a:lnTo>
                          <a:pt x="144" y="210"/>
                        </a:lnTo>
                        <a:lnTo>
                          <a:pt x="140" y="212"/>
                        </a:lnTo>
                        <a:lnTo>
                          <a:pt x="140" y="212"/>
                        </a:lnTo>
                        <a:lnTo>
                          <a:pt x="134" y="214"/>
                        </a:lnTo>
                        <a:lnTo>
                          <a:pt x="130" y="212"/>
                        </a:lnTo>
                        <a:lnTo>
                          <a:pt x="130" y="212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28" y="210"/>
                        </a:lnTo>
                        <a:lnTo>
                          <a:pt x="118" y="212"/>
                        </a:lnTo>
                        <a:lnTo>
                          <a:pt x="118" y="212"/>
                        </a:lnTo>
                        <a:lnTo>
                          <a:pt x="112" y="212"/>
                        </a:lnTo>
                        <a:lnTo>
                          <a:pt x="112" y="212"/>
                        </a:lnTo>
                        <a:lnTo>
                          <a:pt x="108" y="210"/>
                        </a:lnTo>
                        <a:lnTo>
                          <a:pt x="108" y="210"/>
                        </a:lnTo>
                        <a:lnTo>
                          <a:pt x="104" y="210"/>
                        </a:lnTo>
                        <a:lnTo>
                          <a:pt x="100" y="210"/>
                        </a:lnTo>
                        <a:lnTo>
                          <a:pt x="100" y="210"/>
                        </a:lnTo>
                        <a:lnTo>
                          <a:pt x="98" y="210"/>
                        </a:lnTo>
                        <a:lnTo>
                          <a:pt x="98" y="210"/>
                        </a:lnTo>
                        <a:lnTo>
                          <a:pt x="92" y="212"/>
                        </a:lnTo>
                        <a:lnTo>
                          <a:pt x="90" y="214"/>
                        </a:lnTo>
                        <a:lnTo>
                          <a:pt x="90" y="214"/>
                        </a:lnTo>
                        <a:lnTo>
                          <a:pt x="84" y="216"/>
                        </a:lnTo>
                        <a:lnTo>
                          <a:pt x="84" y="216"/>
                        </a:lnTo>
                        <a:lnTo>
                          <a:pt x="82" y="216"/>
                        </a:lnTo>
                        <a:lnTo>
                          <a:pt x="78" y="214"/>
                        </a:lnTo>
                        <a:lnTo>
                          <a:pt x="78" y="214"/>
                        </a:lnTo>
                        <a:lnTo>
                          <a:pt x="76" y="212"/>
                        </a:lnTo>
                        <a:lnTo>
                          <a:pt x="70" y="210"/>
                        </a:lnTo>
                        <a:lnTo>
                          <a:pt x="66" y="210"/>
                        </a:lnTo>
                        <a:lnTo>
                          <a:pt x="66" y="210"/>
                        </a:lnTo>
                        <a:lnTo>
                          <a:pt x="62" y="212"/>
                        </a:lnTo>
                        <a:lnTo>
                          <a:pt x="54" y="212"/>
                        </a:lnTo>
                        <a:lnTo>
                          <a:pt x="54" y="212"/>
                        </a:lnTo>
                        <a:lnTo>
                          <a:pt x="50" y="210"/>
                        </a:lnTo>
                        <a:lnTo>
                          <a:pt x="48" y="208"/>
                        </a:lnTo>
                        <a:lnTo>
                          <a:pt x="46" y="200"/>
                        </a:lnTo>
                        <a:lnTo>
                          <a:pt x="46" y="200"/>
                        </a:lnTo>
                        <a:lnTo>
                          <a:pt x="42" y="192"/>
                        </a:lnTo>
                        <a:lnTo>
                          <a:pt x="42" y="192"/>
                        </a:lnTo>
                        <a:lnTo>
                          <a:pt x="40" y="190"/>
                        </a:lnTo>
                        <a:lnTo>
                          <a:pt x="38" y="190"/>
                        </a:lnTo>
                        <a:lnTo>
                          <a:pt x="38" y="190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6" y="132"/>
                        </a:lnTo>
                        <a:lnTo>
                          <a:pt x="40" y="130"/>
                        </a:lnTo>
                        <a:lnTo>
                          <a:pt x="40" y="130"/>
                        </a:lnTo>
                        <a:lnTo>
                          <a:pt x="46" y="132"/>
                        </a:lnTo>
                        <a:lnTo>
                          <a:pt x="48" y="134"/>
                        </a:lnTo>
                        <a:lnTo>
                          <a:pt x="50" y="138"/>
                        </a:lnTo>
                        <a:lnTo>
                          <a:pt x="50" y="140"/>
                        </a:lnTo>
                        <a:lnTo>
                          <a:pt x="50" y="140"/>
                        </a:lnTo>
                        <a:lnTo>
                          <a:pt x="50" y="142"/>
                        </a:lnTo>
                        <a:lnTo>
                          <a:pt x="50" y="142"/>
                        </a:lnTo>
                        <a:lnTo>
                          <a:pt x="50" y="144"/>
                        </a:lnTo>
                        <a:lnTo>
                          <a:pt x="50" y="144"/>
                        </a:lnTo>
                        <a:lnTo>
                          <a:pt x="52" y="144"/>
                        </a:lnTo>
                        <a:lnTo>
                          <a:pt x="52" y="144"/>
                        </a:lnTo>
                        <a:lnTo>
                          <a:pt x="52" y="140"/>
                        </a:lnTo>
                        <a:lnTo>
                          <a:pt x="52" y="140"/>
                        </a:lnTo>
                        <a:lnTo>
                          <a:pt x="52" y="136"/>
                        </a:lnTo>
                        <a:lnTo>
                          <a:pt x="50" y="134"/>
                        </a:lnTo>
                        <a:lnTo>
                          <a:pt x="50" y="134"/>
                        </a:lnTo>
                        <a:lnTo>
                          <a:pt x="50" y="130"/>
                        </a:lnTo>
                        <a:lnTo>
                          <a:pt x="50" y="130"/>
                        </a:lnTo>
                        <a:lnTo>
                          <a:pt x="50" y="124"/>
                        </a:lnTo>
                        <a:lnTo>
                          <a:pt x="50" y="124"/>
                        </a:lnTo>
                        <a:lnTo>
                          <a:pt x="52" y="114"/>
                        </a:lnTo>
                        <a:lnTo>
                          <a:pt x="52" y="114"/>
                        </a:lnTo>
                        <a:lnTo>
                          <a:pt x="54" y="110"/>
                        </a:lnTo>
                        <a:lnTo>
                          <a:pt x="56" y="108"/>
                        </a:lnTo>
                        <a:lnTo>
                          <a:pt x="56" y="108"/>
                        </a:lnTo>
                        <a:lnTo>
                          <a:pt x="58" y="106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2" y="98"/>
                        </a:lnTo>
                        <a:lnTo>
                          <a:pt x="64" y="98"/>
                        </a:lnTo>
                        <a:lnTo>
                          <a:pt x="64" y="98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8" y="82"/>
                        </a:lnTo>
                        <a:lnTo>
                          <a:pt x="68" y="82"/>
                        </a:lnTo>
                        <a:lnTo>
                          <a:pt x="68" y="78"/>
                        </a:lnTo>
                        <a:lnTo>
                          <a:pt x="70" y="78"/>
                        </a:lnTo>
                        <a:lnTo>
                          <a:pt x="74" y="78"/>
                        </a:lnTo>
                        <a:lnTo>
                          <a:pt x="74" y="78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2"/>
                        </a:lnTo>
                        <a:lnTo>
                          <a:pt x="82" y="68"/>
                        </a:lnTo>
                        <a:lnTo>
                          <a:pt x="88" y="66"/>
                        </a:lnTo>
                        <a:lnTo>
                          <a:pt x="88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4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6" y="44"/>
                        </a:lnTo>
                        <a:lnTo>
                          <a:pt x="98" y="42"/>
                        </a:lnTo>
                        <a:lnTo>
                          <a:pt x="102" y="42"/>
                        </a:lnTo>
                        <a:lnTo>
                          <a:pt x="102" y="42"/>
                        </a:lnTo>
                        <a:lnTo>
                          <a:pt x="104" y="42"/>
                        </a:lnTo>
                        <a:lnTo>
                          <a:pt x="104" y="42"/>
                        </a:lnTo>
                        <a:lnTo>
                          <a:pt x="106" y="36"/>
                        </a:lnTo>
                        <a:lnTo>
                          <a:pt x="104" y="36"/>
                        </a:lnTo>
                        <a:lnTo>
                          <a:pt x="104" y="36"/>
                        </a:lnTo>
                        <a:lnTo>
                          <a:pt x="100" y="28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6" y="18"/>
                        </a:lnTo>
                        <a:lnTo>
                          <a:pt x="96" y="18"/>
                        </a:lnTo>
                        <a:lnTo>
                          <a:pt x="94" y="16"/>
                        </a:lnTo>
                        <a:lnTo>
                          <a:pt x="94" y="16"/>
                        </a:lnTo>
                        <a:lnTo>
                          <a:pt x="88" y="18"/>
                        </a:lnTo>
                        <a:lnTo>
                          <a:pt x="88" y="18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20"/>
                        </a:lnTo>
                        <a:lnTo>
                          <a:pt x="74" y="22"/>
                        </a:lnTo>
                        <a:lnTo>
                          <a:pt x="74" y="26"/>
                        </a:lnTo>
                        <a:lnTo>
                          <a:pt x="74" y="32"/>
                        </a:lnTo>
                        <a:lnTo>
                          <a:pt x="74" y="32"/>
                        </a:lnTo>
                        <a:lnTo>
                          <a:pt x="74" y="34"/>
                        </a:lnTo>
                        <a:lnTo>
                          <a:pt x="74" y="34"/>
                        </a:lnTo>
                        <a:lnTo>
                          <a:pt x="74" y="38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66" y="44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48" y="38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44" y="212"/>
                        </a:lnTo>
                        <a:lnTo>
                          <a:pt x="48" y="216"/>
                        </a:lnTo>
                        <a:lnTo>
                          <a:pt x="48" y="216"/>
                        </a:lnTo>
                        <a:lnTo>
                          <a:pt x="54" y="216"/>
                        </a:lnTo>
                        <a:lnTo>
                          <a:pt x="58" y="216"/>
                        </a:lnTo>
                        <a:lnTo>
                          <a:pt x="58" y="216"/>
                        </a:lnTo>
                        <a:lnTo>
                          <a:pt x="58" y="218"/>
                        </a:lnTo>
                        <a:lnTo>
                          <a:pt x="60" y="218"/>
                        </a:lnTo>
                        <a:lnTo>
                          <a:pt x="60" y="218"/>
                        </a:lnTo>
                        <a:lnTo>
                          <a:pt x="74" y="218"/>
                        </a:lnTo>
                        <a:lnTo>
                          <a:pt x="80" y="222"/>
                        </a:lnTo>
                        <a:lnTo>
                          <a:pt x="84" y="226"/>
                        </a:lnTo>
                        <a:lnTo>
                          <a:pt x="84" y="232"/>
                        </a:lnTo>
                        <a:lnTo>
                          <a:pt x="84" y="232"/>
                        </a:lnTo>
                        <a:lnTo>
                          <a:pt x="86" y="238"/>
                        </a:lnTo>
                        <a:lnTo>
                          <a:pt x="90" y="246"/>
                        </a:lnTo>
                        <a:lnTo>
                          <a:pt x="92" y="252"/>
                        </a:lnTo>
                        <a:lnTo>
                          <a:pt x="92" y="252"/>
                        </a:lnTo>
                        <a:lnTo>
                          <a:pt x="92" y="258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8" y="264"/>
                        </a:lnTo>
                        <a:lnTo>
                          <a:pt x="102" y="264"/>
                        </a:lnTo>
                        <a:lnTo>
                          <a:pt x="102" y="264"/>
                        </a:lnTo>
                        <a:lnTo>
                          <a:pt x="106" y="266"/>
                        </a:lnTo>
                        <a:lnTo>
                          <a:pt x="108" y="268"/>
                        </a:lnTo>
                        <a:lnTo>
                          <a:pt x="110" y="270"/>
                        </a:lnTo>
                        <a:lnTo>
                          <a:pt x="110" y="270"/>
                        </a:lnTo>
                        <a:lnTo>
                          <a:pt x="112" y="276"/>
                        </a:lnTo>
                        <a:lnTo>
                          <a:pt x="112" y="280"/>
                        </a:lnTo>
                        <a:lnTo>
                          <a:pt x="114" y="280"/>
                        </a:lnTo>
                        <a:lnTo>
                          <a:pt x="114" y="280"/>
                        </a:lnTo>
                        <a:lnTo>
                          <a:pt x="116" y="282"/>
                        </a:lnTo>
                        <a:lnTo>
                          <a:pt x="122" y="286"/>
                        </a:lnTo>
                        <a:lnTo>
                          <a:pt x="122" y="286"/>
                        </a:lnTo>
                        <a:lnTo>
                          <a:pt x="124" y="286"/>
                        </a:lnTo>
                        <a:lnTo>
                          <a:pt x="124" y="286"/>
                        </a:lnTo>
                        <a:lnTo>
                          <a:pt x="130" y="286"/>
                        </a:lnTo>
                        <a:lnTo>
                          <a:pt x="136" y="290"/>
                        </a:lnTo>
                        <a:lnTo>
                          <a:pt x="136" y="290"/>
                        </a:lnTo>
                        <a:lnTo>
                          <a:pt x="142" y="294"/>
                        </a:lnTo>
                        <a:lnTo>
                          <a:pt x="146" y="298"/>
                        </a:lnTo>
                        <a:lnTo>
                          <a:pt x="146" y="298"/>
                        </a:lnTo>
                        <a:lnTo>
                          <a:pt x="150" y="302"/>
                        </a:lnTo>
                        <a:lnTo>
                          <a:pt x="156" y="310"/>
                        </a:lnTo>
                        <a:lnTo>
                          <a:pt x="156" y="310"/>
                        </a:lnTo>
                        <a:lnTo>
                          <a:pt x="158" y="312"/>
                        </a:lnTo>
                        <a:lnTo>
                          <a:pt x="160" y="314"/>
                        </a:lnTo>
                        <a:lnTo>
                          <a:pt x="160" y="314"/>
                        </a:lnTo>
                        <a:lnTo>
                          <a:pt x="166" y="31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6" y="330"/>
                        </a:lnTo>
                        <a:lnTo>
                          <a:pt x="176" y="330"/>
                        </a:lnTo>
                        <a:lnTo>
                          <a:pt x="184" y="336"/>
                        </a:lnTo>
                        <a:lnTo>
                          <a:pt x="184" y="336"/>
                        </a:lnTo>
                        <a:lnTo>
                          <a:pt x="188" y="340"/>
                        </a:lnTo>
                        <a:lnTo>
                          <a:pt x="188" y="340"/>
                        </a:lnTo>
                        <a:lnTo>
                          <a:pt x="210" y="340"/>
                        </a:lnTo>
                        <a:lnTo>
                          <a:pt x="210" y="340"/>
                        </a:lnTo>
                        <a:lnTo>
                          <a:pt x="216" y="340"/>
                        </a:lnTo>
                        <a:lnTo>
                          <a:pt x="216" y="340"/>
                        </a:lnTo>
                        <a:lnTo>
                          <a:pt x="218" y="328"/>
                        </a:lnTo>
                        <a:lnTo>
                          <a:pt x="222" y="322"/>
                        </a:lnTo>
                        <a:lnTo>
                          <a:pt x="226" y="320"/>
                        </a:lnTo>
                        <a:lnTo>
                          <a:pt x="226" y="320"/>
                        </a:lnTo>
                        <a:lnTo>
                          <a:pt x="228" y="318"/>
                        </a:lnTo>
                        <a:lnTo>
                          <a:pt x="230" y="316"/>
                        </a:lnTo>
                        <a:lnTo>
                          <a:pt x="234" y="308"/>
                        </a:lnTo>
                        <a:lnTo>
                          <a:pt x="234" y="308"/>
                        </a:lnTo>
                        <a:lnTo>
                          <a:pt x="240" y="298"/>
                        </a:lnTo>
                        <a:lnTo>
                          <a:pt x="244" y="294"/>
                        </a:lnTo>
                        <a:lnTo>
                          <a:pt x="244" y="294"/>
                        </a:lnTo>
                        <a:lnTo>
                          <a:pt x="246" y="290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8" y="274"/>
                        </a:lnTo>
                        <a:lnTo>
                          <a:pt x="250" y="268"/>
                        </a:lnTo>
                        <a:lnTo>
                          <a:pt x="254" y="264"/>
                        </a:lnTo>
                        <a:lnTo>
                          <a:pt x="254" y="264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2" y="256"/>
                        </a:lnTo>
                        <a:lnTo>
                          <a:pt x="252" y="256"/>
                        </a:lnTo>
                        <a:lnTo>
                          <a:pt x="254" y="252"/>
                        </a:lnTo>
                        <a:lnTo>
                          <a:pt x="256" y="248"/>
                        </a:lnTo>
                        <a:lnTo>
                          <a:pt x="256" y="248"/>
                        </a:lnTo>
                        <a:lnTo>
                          <a:pt x="258" y="246"/>
                        </a:lnTo>
                        <a:lnTo>
                          <a:pt x="258" y="246"/>
                        </a:lnTo>
                        <a:lnTo>
                          <a:pt x="260" y="234"/>
                        </a:lnTo>
                        <a:lnTo>
                          <a:pt x="260" y="234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lnTo>
                          <a:pt x="258" y="232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7620000" y="2743200"/>
                    <a:ext cx="950337" cy="946150"/>
                  </a:xfrm>
                  <a:custGeom>
                    <a:avLst/>
                    <a:gdLst/>
                    <a:ahLst/>
                    <a:cxnLst>
                      <a:cxn ang="0">
                        <a:pos x="272" y="352"/>
                      </a:cxn>
                      <a:cxn ang="0">
                        <a:pos x="254" y="314"/>
                      </a:cxn>
                      <a:cxn ang="0">
                        <a:pos x="154" y="304"/>
                      </a:cxn>
                      <a:cxn ang="0">
                        <a:pos x="80" y="304"/>
                      </a:cxn>
                      <a:cxn ang="0">
                        <a:pos x="38" y="252"/>
                      </a:cxn>
                      <a:cxn ang="0">
                        <a:pos x="64" y="244"/>
                      </a:cxn>
                      <a:cxn ang="0">
                        <a:pos x="88" y="178"/>
                      </a:cxn>
                      <a:cxn ang="0">
                        <a:pos x="118" y="118"/>
                      </a:cxn>
                      <a:cxn ang="0">
                        <a:pos x="68" y="118"/>
                      </a:cxn>
                      <a:cxn ang="0">
                        <a:pos x="144" y="32"/>
                      </a:cxn>
                      <a:cxn ang="0">
                        <a:pos x="226" y="52"/>
                      </a:cxn>
                      <a:cxn ang="0">
                        <a:pos x="242" y="42"/>
                      </a:cxn>
                      <a:cxn ang="0">
                        <a:pos x="240" y="78"/>
                      </a:cxn>
                      <a:cxn ang="0">
                        <a:pos x="256" y="100"/>
                      </a:cxn>
                      <a:cxn ang="0">
                        <a:pos x="286" y="112"/>
                      </a:cxn>
                      <a:cxn ang="0">
                        <a:pos x="294" y="78"/>
                      </a:cxn>
                      <a:cxn ang="0">
                        <a:pos x="334" y="78"/>
                      </a:cxn>
                      <a:cxn ang="0">
                        <a:pos x="288" y="122"/>
                      </a:cxn>
                      <a:cxn ang="0">
                        <a:pos x="288" y="220"/>
                      </a:cxn>
                      <a:cxn ang="0">
                        <a:pos x="344" y="234"/>
                      </a:cxn>
                      <a:cxn ang="0">
                        <a:pos x="382" y="230"/>
                      </a:cxn>
                      <a:cxn ang="0">
                        <a:pos x="406" y="286"/>
                      </a:cxn>
                      <a:cxn ang="0">
                        <a:pos x="436" y="248"/>
                      </a:cxn>
                      <a:cxn ang="0">
                        <a:pos x="188" y="424"/>
                      </a:cxn>
                      <a:cxn ang="0">
                        <a:pos x="122" y="362"/>
                      </a:cxn>
                      <a:cxn ang="0">
                        <a:pos x="52" y="296"/>
                      </a:cxn>
                      <a:cxn ang="0">
                        <a:pos x="64" y="100"/>
                      </a:cxn>
                      <a:cxn ang="0">
                        <a:pos x="90" y="128"/>
                      </a:cxn>
                      <a:cxn ang="0">
                        <a:pos x="112" y="140"/>
                      </a:cxn>
                      <a:cxn ang="0">
                        <a:pos x="72" y="204"/>
                      </a:cxn>
                      <a:cxn ang="0">
                        <a:pos x="56" y="226"/>
                      </a:cxn>
                      <a:cxn ang="0">
                        <a:pos x="32" y="270"/>
                      </a:cxn>
                      <a:cxn ang="0">
                        <a:pos x="86" y="306"/>
                      </a:cxn>
                      <a:cxn ang="0">
                        <a:pos x="146" y="308"/>
                      </a:cxn>
                      <a:cxn ang="0">
                        <a:pos x="248" y="320"/>
                      </a:cxn>
                      <a:cxn ang="0">
                        <a:pos x="274" y="328"/>
                      </a:cxn>
                      <a:cxn ang="0">
                        <a:pos x="244" y="414"/>
                      </a:cxn>
                      <a:cxn ang="0">
                        <a:pos x="64" y="316"/>
                      </a:cxn>
                      <a:cxn ang="0">
                        <a:pos x="122" y="368"/>
                      </a:cxn>
                      <a:cxn ang="0">
                        <a:pos x="178" y="418"/>
                      </a:cxn>
                      <a:cxn ang="0">
                        <a:pos x="264" y="18"/>
                      </a:cxn>
                      <a:cxn ang="0">
                        <a:pos x="420" y="272"/>
                      </a:cxn>
                      <a:cxn ang="0">
                        <a:pos x="392" y="242"/>
                      </a:cxn>
                      <a:cxn ang="0">
                        <a:pos x="358" y="216"/>
                      </a:cxn>
                      <a:cxn ang="0">
                        <a:pos x="290" y="218"/>
                      </a:cxn>
                      <a:cxn ang="0">
                        <a:pos x="290" y="126"/>
                      </a:cxn>
                      <a:cxn ang="0">
                        <a:pos x="342" y="74"/>
                      </a:cxn>
                      <a:cxn ang="0">
                        <a:pos x="296" y="88"/>
                      </a:cxn>
                      <a:cxn ang="0">
                        <a:pos x="274" y="122"/>
                      </a:cxn>
                      <a:cxn ang="0">
                        <a:pos x="252" y="96"/>
                      </a:cxn>
                      <a:cxn ang="0">
                        <a:pos x="246" y="52"/>
                      </a:cxn>
                      <a:cxn ang="0">
                        <a:pos x="218" y="44"/>
                      </a:cxn>
                      <a:cxn ang="0">
                        <a:pos x="226" y="0"/>
                      </a:cxn>
                      <a:cxn ang="0">
                        <a:pos x="66" y="386"/>
                      </a:cxn>
                      <a:cxn ang="0">
                        <a:pos x="454" y="226"/>
                      </a:cxn>
                      <a:cxn ang="0">
                        <a:pos x="106" y="92"/>
                      </a:cxn>
                      <a:cxn ang="0">
                        <a:pos x="100" y="96"/>
                      </a:cxn>
                      <a:cxn ang="0">
                        <a:pos x="140" y="90"/>
                      </a:cxn>
                      <a:cxn ang="0">
                        <a:pos x="154" y="68"/>
                      </a:cxn>
                      <a:cxn ang="0">
                        <a:pos x="152" y="78"/>
                      </a:cxn>
                      <a:cxn ang="0">
                        <a:pos x="118" y="82"/>
                      </a:cxn>
                      <a:cxn ang="0">
                        <a:pos x="156" y="88"/>
                      </a:cxn>
                      <a:cxn ang="0">
                        <a:pos x="178" y="66"/>
                      </a:cxn>
                    </a:cxnLst>
                    <a:rect l="0" t="0" r="r" b="b"/>
                    <a:pathLst>
                      <a:path w="454" h="452">
                        <a:moveTo>
                          <a:pt x="236" y="436"/>
                        </a:moveTo>
                        <a:lnTo>
                          <a:pt x="236" y="436"/>
                        </a:lnTo>
                        <a:lnTo>
                          <a:pt x="238" y="426"/>
                        </a:lnTo>
                        <a:lnTo>
                          <a:pt x="240" y="420"/>
                        </a:lnTo>
                        <a:lnTo>
                          <a:pt x="240" y="420"/>
                        </a:lnTo>
                        <a:lnTo>
                          <a:pt x="242" y="420"/>
                        </a:lnTo>
                        <a:lnTo>
                          <a:pt x="242" y="420"/>
                        </a:lnTo>
                        <a:lnTo>
                          <a:pt x="246" y="418"/>
                        </a:lnTo>
                        <a:lnTo>
                          <a:pt x="248" y="414"/>
                        </a:lnTo>
                        <a:lnTo>
                          <a:pt x="254" y="406"/>
                        </a:lnTo>
                        <a:lnTo>
                          <a:pt x="254" y="406"/>
                        </a:lnTo>
                        <a:lnTo>
                          <a:pt x="258" y="398"/>
                        </a:lnTo>
                        <a:lnTo>
                          <a:pt x="262" y="392"/>
                        </a:lnTo>
                        <a:lnTo>
                          <a:pt x="262" y="392"/>
                        </a:lnTo>
                        <a:lnTo>
                          <a:pt x="266" y="388"/>
                        </a:lnTo>
                        <a:lnTo>
                          <a:pt x="266" y="380"/>
                        </a:lnTo>
                        <a:lnTo>
                          <a:pt x="266" y="380"/>
                        </a:lnTo>
                        <a:lnTo>
                          <a:pt x="268" y="372"/>
                        </a:lnTo>
                        <a:lnTo>
                          <a:pt x="270" y="366"/>
                        </a:lnTo>
                        <a:lnTo>
                          <a:pt x="274" y="362"/>
                        </a:lnTo>
                        <a:lnTo>
                          <a:pt x="274" y="362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8"/>
                        </a:lnTo>
                        <a:lnTo>
                          <a:pt x="274" y="354"/>
                        </a:lnTo>
                        <a:lnTo>
                          <a:pt x="272" y="352"/>
                        </a:lnTo>
                        <a:lnTo>
                          <a:pt x="276" y="348"/>
                        </a:lnTo>
                        <a:lnTo>
                          <a:pt x="278" y="342"/>
                        </a:lnTo>
                        <a:lnTo>
                          <a:pt x="278" y="342"/>
                        </a:lnTo>
                        <a:lnTo>
                          <a:pt x="278" y="328"/>
                        </a:lnTo>
                        <a:lnTo>
                          <a:pt x="278" y="326"/>
                        </a:lnTo>
                        <a:lnTo>
                          <a:pt x="276" y="324"/>
                        </a:lnTo>
                        <a:lnTo>
                          <a:pt x="276" y="324"/>
                        </a:lnTo>
                        <a:lnTo>
                          <a:pt x="272" y="324"/>
                        </a:lnTo>
                        <a:lnTo>
                          <a:pt x="272" y="324"/>
                        </a:lnTo>
                        <a:lnTo>
                          <a:pt x="270" y="324"/>
                        </a:lnTo>
                        <a:lnTo>
                          <a:pt x="270" y="324"/>
                        </a:lnTo>
                        <a:lnTo>
                          <a:pt x="266" y="322"/>
                        </a:lnTo>
                        <a:lnTo>
                          <a:pt x="266" y="320"/>
                        </a:lnTo>
                        <a:lnTo>
                          <a:pt x="266" y="320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4"/>
                        </a:lnTo>
                        <a:lnTo>
                          <a:pt x="260" y="322"/>
                        </a:lnTo>
                        <a:lnTo>
                          <a:pt x="260" y="322"/>
                        </a:lnTo>
                        <a:lnTo>
                          <a:pt x="260" y="318"/>
                        </a:lnTo>
                        <a:lnTo>
                          <a:pt x="260" y="318"/>
                        </a:lnTo>
                        <a:lnTo>
                          <a:pt x="260" y="316"/>
                        </a:lnTo>
                        <a:lnTo>
                          <a:pt x="258" y="314"/>
                        </a:lnTo>
                        <a:lnTo>
                          <a:pt x="258" y="314"/>
                        </a:lnTo>
                        <a:lnTo>
                          <a:pt x="254" y="314"/>
                        </a:lnTo>
                        <a:lnTo>
                          <a:pt x="250" y="316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2" y="314"/>
                        </a:lnTo>
                        <a:lnTo>
                          <a:pt x="242" y="314"/>
                        </a:lnTo>
                        <a:lnTo>
                          <a:pt x="240" y="312"/>
                        </a:lnTo>
                        <a:lnTo>
                          <a:pt x="234" y="310"/>
                        </a:lnTo>
                        <a:lnTo>
                          <a:pt x="234" y="310"/>
                        </a:lnTo>
                        <a:lnTo>
                          <a:pt x="218" y="310"/>
                        </a:lnTo>
                        <a:lnTo>
                          <a:pt x="208" y="312"/>
                        </a:lnTo>
                        <a:lnTo>
                          <a:pt x="208" y="312"/>
                        </a:lnTo>
                        <a:lnTo>
                          <a:pt x="202" y="312"/>
                        </a:lnTo>
                        <a:lnTo>
                          <a:pt x="198" y="312"/>
                        </a:lnTo>
                        <a:lnTo>
                          <a:pt x="198" y="312"/>
                        </a:lnTo>
                        <a:lnTo>
                          <a:pt x="194" y="310"/>
                        </a:lnTo>
                        <a:lnTo>
                          <a:pt x="194" y="310"/>
                        </a:lnTo>
                        <a:lnTo>
                          <a:pt x="192" y="306"/>
                        </a:lnTo>
                        <a:lnTo>
                          <a:pt x="190" y="304"/>
                        </a:lnTo>
                        <a:lnTo>
                          <a:pt x="186" y="304"/>
                        </a:lnTo>
                        <a:lnTo>
                          <a:pt x="186" y="304"/>
                        </a:lnTo>
                        <a:lnTo>
                          <a:pt x="174" y="302"/>
                        </a:lnTo>
                        <a:lnTo>
                          <a:pt x="164" y="302"/>
                        </a:lnTo>
                        <a:lnTo>
                          <a:pt x="164" y="302"/>
                        </a:lnTo>
                        <a:lnTo>
                          <a:pt x="158" y="302"/>
                        </a:lnTo>
                        <a:lnTo>
                          <a:pt x="154" y="304"/>
                        </a:lnTo>
                        <a:lnTo>
                          <a:pt x="154" y="304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50" y="306"/>
                        </a:lnTo>
                        <a:lnTo>
                          <a:pt x="144" y="302"/>
                        </a:lnTo>
                        <a:lnTo>
                          <a:pt x="144" y="302"/>
                        </a:lnTo>
                        <a:lnTo>
                          <a:pt x="132" y="304"/>
                        </a:lnTo>
                        <a:lnTo>
                          <a:pt x="128" y="304"/>
                        </a:lnTo>
                        <a:lnTo>
                          <a:pt x="128" y="304"/>
                        </a:lnTo>
                        <a:lnTo>
                          <a:pt x="126" y="304"/>
                        </a:lnTo>
                        <a:lnTo>
                          <a:pt x="126" y="304"/>
                        </a:lnTo>
                        <a:lnTo>
                          <a:pt x="122" y="302"/>
                        </a:lnTo>
                        <a:lnTo>
                          <a:pt x="114" y="302"/>
                        </a:lnTo>
                        <a:lnTo>
                          <a:pt x="114" y="302"/>
                        </a:lnTo>
                        <a:lnTo>
                          <a:pt x="106" y="304"/>
                        </a:lnTo>
                        <a:lnTo>
                          <a:pt x="102" y="306"/>
                        </a:lnTo>
                        <a:lnTo>
                          <a:pt x="100" y="308"/>
                        </a:lnTo>
                        <a:lnTo>
                          <a:pt x="100" y="308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4" y="304"/>
                        </a:lnTo>
                        <a:lnTo>
                          <a:pt x="86" y="302"/>
                        </a:lnTo>
                        <a:lnTo>
                          <a:pt x="86" y="302"/>
                        </a:lnTo>
                        <a:lnTo>
                          <a:pt x="80" y="304"/>
                        </a:lnTo>
                        <a:lnTo>
                          <a:pt x="80" y="304"/>
                        </a:lnTo>
                        <a:lnTo>
                          <a:pt x="78" y="304"/>
                        </a:lnTo>
                        <a:lnTo>
                          <a:pt x="70" y="304"/>
                        </a:lnTo>
                        <a:lnTo>
                          <a:pt x="70" y="304"/>
                        </a:lnTo>
                        <a:lnTo>
                          <a:pt x="68" y="302"/>
                        </a:lnTo>
                        <a:lnTo>
                          <a:pt x="68" y="300"/>
                        </a:lnTo>
                        <a:lnTo>
                          <a:pt x="66" y="294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58" y="282"/>
                        </a:lnTo>
                        <a:lnTo>
                          <a:pt x="54" y="282"/>
                        </a:lnTo>
                        <a:lnTo>
                          <a:pt x="52" y="280"/>
                        </a:lnTo>
                        <a:lnTo>
                          <a:pt x="52" y="280"/>
                        </a:lnTo>
                        <a:lnTo>
                          <a:pt x="50" y="278"/>
                        </a:lnTo>
                        <a:lnTo>
                          <a:pt x="50" y="272"/>
                        </a:lnTo>
                        <a:lnTo>
                          <a:pt x="50" y="272"/>
                        </a:lnTo>
                        <a:lnTo>
                          <a:pt x="46" y="270"/>
                        </a:lnTo>
                        <a:lnTo>
                          <a:pt x="44" y="268"/>
                        </a:lnTo>
                        <a:lnTo>
                          <a:pt x="38" y="268"/>
                        </a:lnTo>
                        <a:lnTo>
                          <a:pt x="38" y="268"/>
                        </a:lnTo>
                        <a:lnTo>
                          <a:pt x="36" y="268"/>
                        </a:lnTo>
                        <a:lnTo>
                          <a:pt x="36" y="268"/>
                        </a:lnTo>
                        <a:lnTo>
                          <a:pt x="34" y="262"/>
                        </a:lnTo>
                        <a:lnTo>
                          <a:pt x="36" y="258"/>
                        </a:lnTo>
                        <a:lnTo>
                          <a:pt x="38" y="254"/>
                        </a:lnTo>
                        <a:lnTo>
                          <a:pt x="38" y="254"/>
                        </a:lnTo>
                        <a:lnTo>
                          <a:pt x="38" y="252"/>
                        </a:lnTo>
                        <a:lnTo>
                          <a:pt x="38" y="250"/>
                        </a:lnTo>
                        <a:lnTo>
                          <a:pt x="38" y="248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6"/>
                        </a:lnTo>
                        <a:lnTo>
                          <a:pt x="36" y="244"/>
                        </a:lnTo>
                        <a:lnTo>
                          <a:pt x="36" y="244"/>
                        </a:lnTo>
                        <a:lnTo>
                          <a:pt x="40" y="240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0" y="236"/>
                        </a:lnTo>
                        <a:lnTo>
                          <a:pt x="44" y="236"/>
                        </a:lnTo>
                        <a:lnTo>
                          <a:pt x="48" y="234"/>
                        </a:lnTo>
                        <a:lnTo>
                          <a:pt x="52" y="232"/>
                        </a:lnTo>
                        <a:lnTo>
                          <a:pt x="52" y="232"/>
                        </a:lnTo>
                        <a:lnTo>
                          <a:pt x="54" y="230"/>
                        </a:lnTo>
                        <a:lnTo>
                          <a:pt x="54" y="230"/>
                        </a:lnTo>
                        <a:lnTo>
                          <a:pt x="60" y="232"/>
                        </a:lnTo>
                        <a:lnTo>
                          <a:pt x="62" y="234"/>
                        </a:lnTo>
                        <a:lnTo>
                          <a:pt x="62" y="238"/>
                        </a:lnTo>
                        <a:lnTo>
                          <a:pt x="62" y="238"/>
                        </a:lnTo>
                        <a:lnTo>
                          <a:pt x="62" y="240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8" y="246"/>
                        </a:lnTo>
                        <a:lnTo>
                          <a:pt x="70" y="246"/>
                        </a:lnTo>
                        <a:lnTo>
                          <a:pt x="72" y="246"/>
                        </a:lnTo>
                        <a:lnTo>
                          <a:pt x="72" y="242"/>
                        </a:lnTo>
                        <a:lnTo>
                          <a:pt x="72" y="242"/>
                        </a:lnTo>
                        <a:lnTo>
                          <a:pt x="72" y="236"/>
                        </a:lnTo>
                        <a:lnTo>
                          <a:pt x="72" y="232"/>
                        </a:lnTo>
                        <a:lnTo>
                          <a:pt x="70" y="228"/>
                        </a:lnTo>
                        <a:lnTo>
                          <a:pt x="70" y="228"/>
                        </a:lnTo>
                        <a:lnTo>
                          <a:pt x="70" y="220"/>
                        </a:lnTo>
                        <a:lnTo>
                          <a:pt x="72" y="210"/>
                        </a:lnTo>
                        <a:lnTo>
                          <a:pt x="72" y="210"/>
                        </a:lnTo>
                        <a:lnTo>
                          <a:pt x="72" y="208"/>
                        </a:lnTo>
                        <a:lnTo>
                          <a:pt x="74" y="208"/>
                        </a:lnTo>
                        <a:lnTo>
                          <a:pt x="74" y="208"/>
                        </a:lnTo>
                        <a:lnTo>
                          <a:pt x="78" y="204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0" y="198"/>
                        </a:lnTo>
                        <a:lnTo>
                          <a:pt x="84" y="196"/>
                        </a:lnTo>
                        <a:lnTo>
                          <a:pt x="86" y="194"/>
                        </a:lnTo>
                        <a:lnTo>
                          <a:pt x="86" y="194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88" y="178"/>
                        </a:lnTo>
                        <a:lnTo>
                          <a:pt x="90" y="178"/>
                        </a:lnTo>
                        <a:lnTo>
                          <a:pt x="90" y="178"/>
                        </a:lnTo>
                        <a:lnTo>
                          <a:pt x="92" y="178"/>
                        </a:lnTo>
                        <a:lnTo>
                          <a:pt x="96" y="174"/>
                        </a:lnTo>
                        <a:lnTo>
                          <a:pt x="96" y="174"/>
                        </a:lnTo>
                        <a:lnTo>
                          <a:pt x="102" y="168"/>
                        </a:lnTo>
                        <a:lnTo>
                          <a:pt x="106" y="166"/>
                        </a:lnTo>
                        <a:lnTo>
                          <a:pt x="106" y="166"/>
                        </a:lnTo>
                        <a:lnTo>
                          <a:pt x="110" y="164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2"/>
                        </a:lnTo>
                        <a:lnTo>
                          <a:pt x="118" y="142"/>
                        </a:lnTo>
                        <a:lnTo>
                          <a:pt x="118" y="142"/>
                        </a:lnTo>
                        <a:lnTo>
                          <a:pt x="122" y="140"/>
                        </a:lnTo>
                        <a:lnTo>
                          <a:pt x="124" y="138"/>
                        </a:lnTo>
                        <a:lnTo>
                          <a:pt x="124" y="138"/>
                        </a:lnTo>
                        <a:lnTo>
                          <a:pt x="126" y="134"/>
                        </a:lnTo>
                        <a:lnTo>
                          <a:pt x="126" y="134"/>
                        </a:lnTo>
                        <a:lnTo>
                          <a:pt x="124" y="128"/>
                        </a:lnTo>
                        <a:lnTo>
                          <a:pt x="124" y="128"/>
                        </a:lnTo>
                        <a:lnTo>
                          <a:pt x="118" y="122"/>
                        </a:lnTo>
                        <a:lnTo>
                          <a:pt x="118" y="118"/>
                        </a:lnTo>
                        <a:lnTo>
                          <a:pt x="118" y="118"/>
                        </a:lnTo>
                        <a:lnTo>
                          <a:pt x="114" y="112"/>
                        </a:lnTo>
                        <a:lnTo>
                          <a:pt x="114" y="112"/>
                        </a:lnTo>
                        <a:lnTo>
                          <a:pt x="110" y="108"/>
                        </a:lnTo>
                        <a:lnTo>
                          <a:pt x="110" y="108"/>
                        </a:lnTo>
                        <a:lnTo>
                          <a:pt x="104" y="110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98" y="112"/>
                        </a:lnTo>
                        <a:lnTo>
                          <a:pt x="96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86" y="116"/>
                        </a:lnTo>
                        <a:lnTo>
                          <a:pt x="86" y="12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0"/>
                        </a:lnTo>
                        <a:lnTo>
                          <a:pt x="86" y="134"/>
                        </a:lnTo>
                        <a:lnTo>
                          <a:pt x="86" y="134"/>
                        </a:lnTo>
                        <a:lnTo>
                          <a:pt x="82" y="136"/>
                        </a:lnTo>
                        <a:lnTo>
                          <a:pt x="74" y="136"/>
                        </a:lnTo>
                        <a:lnTo>
                          <a:pt x="74" y="136"/>
                        </a:lnTo>
                        <a:lnTo>
                          <a:pt x="68" y="132"/>
                        </a:lnTo>
                        <a:lnTo>
                          <a:pt x="66" y="126"/>
                        </a:lnTo>
                        <a:lnTo>
                          <a:pt x="66" y="126"/>
                        </a:lnTo>
                        <a:lnTo>
                          <a:pt x="66" y="122"/>
                        </a:lnTo>
                        <a:lnTo>
                          <a:pt x="68" y="118"/>
                        </a:lnTo>
                        <a:lnTo>
                          <a:pt x="68" y="118"/>
                        </a:lnTo>
                        <a:lnTo>
                          <a:pt x="70" y="116"/>
                        </a:lnTo>
                        <a:lnTo>
                          <a:pt x="70" y="116"/>
                        </a:lnTo>
                        <a:lnTo>
                          <a:pt x="78" y="110"/>
                        </a:lnTo>
                        <a:lnTo>
                          <a:pt x="80" y="108"/>
                        </a:lnTo>
                        <a:lnTo>
                          <a:pt x="80" y="104"/>
                        </a:lnTo>
                        <a:lnTo>
                          <a:pt x="80" y="104"/>
                        </a:lnTo>
                        <a:lnTo>
                          <a:pt x="80" y="102"/>
                        </a:lnTo>
                        <a:lnTo>
                          <a:pt x="78" y="100"/>
                        </a:lnTo>
                        <a:lnTo>
                          <a:pt x="78" y="100"/>
                        </a:lnTo>
                        <a:lnTo>
                          <a:pt x="70" y="100"/>
                        </a:lnTo>
                        <a:lnTo>
                          <a:pt x="70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100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6" y="96"/>
                        </a:lnTo>
                        <a:lnTo>
                          <a:pt x="64" y="94"/>
                        </a:lnTo>
                        <a:lnTo>
                          <a:pt x="64" y="94"/>
                        </a:lnTo>
                        <a:lnTo>
                          <a:pt x="76" y="78"/>
                        </a:lnTo>
                        <a:lnTo>
                          <a:pt x="92" y="64"/>
                        </a:lnTo>
                        <a:lnTo>
                          <a:pt x="108" y="52"/>
                        </a:lnTo>
                        <a:lnTo>
                          <a:pt x="126" y="42"/>
                        </a:lnTo>
                        <a:lnTo>
                          <a:pt x="144" y="32"/>
                        </a:lnTo>
                        <a:lnTo>
                          <a:pt x="164" y="26"/>
                        </a:lnTo>
                        <a:lnTo>
                          <a:pt x="184" y="20"/>
                        </a:lnTo>
                        <a:lnTo>
                          <a:pt x="206" y="16"/>
                        </a:lnTo>
                        <a:lnTo>
                          <a:pt x="202" y="22"/>
                        </a:lnTo>
                        <a:lnTo>
                          <a:pt x="202" y="22"/>
                        </a:lnTo>
                        <a:lnTo>
                          <a:pt x="200" y="24"/>
                        </a:lnTo>
                        <a:lnTo>
                          <a:pt x="200" y="28"/>
                        </a:lnTo>
                        <a:lnTo>
                          <a:pt x="200" y="30"/>
                        </a:lnTo>
                        <a:lnTo>
                          <a:pt x="200" y="32"/>
                        </a:lnTo>
                        <a:lnTo>
                          <a:pt x="200" y="38"/>
                        </a:lnTo>
                        <a:lnTo>
                          <a:pt x="200" y="38"/>
                        </a:lnTo>
                        <a:lnTo>
                          <a:pt x="200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6"/>
                        </a:lnTo>
                        <a:lnTo>
                          <a:pt x="202" y="46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06" y="50"/>
                        </a:lnTo>
                        <a:lnTo>
                          <a:pt x="212" y="52"/>
                        </a:lnTo>
                        <a:lnTo>
                          <a:pt x="212" y="52"/>
                        </a:lnTo>
                        <a:lnTo>
                          <a:pt x="218" y="54"/>
                        </a:lnTo>
                        <a:lnTo>
                          <a:pt x="224" y="54"/>
                        </a:lnTo>
                        <a:lnTo>
                          <a:pt x="224" y="54"/>
                        </a:lnTo>
                        <a:lnTo>
                          <a:pt x="226" y="52"/>
                        </a:lnTo>
                        <a:lnTo>
                          <a:pt x="226" y="50"/>
                        </a:lnTo>
                        <a:lnTo>
                          <a:pt x="226" y="50"/>
                        </a:lnTo>
                        <a:lnTo>
                          <a:pt x="226" y="48"/>
                        </a:lnTo>
                        <a:lnTo>
                          <a:pt x="224" y="46"/>
                        </a:lnTo>
                        <a:lnTo>
                          <a:pt x="224" y="46"/>
                        </a:lnTo>
                        <a:lnTo>
                          <a:pt x="222" y="42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40"/>
                        </a:lnTo>
                        <a:lnTo>
                          <a:pt x="222" y="34"/>
                        </a:lnTo>
                        <a:lnTo>
                          <a:pt x="224" y="30"/>
                        </a:lnTo>
                        <a:lnTo>
                          <a:pt x="224" y="30"/>
                        </a:lnTo>
                        <a:lnTo>
                          <a:pt x="226" y="28"/>
                        </a:lnTo>
                        <a:lnTo>
                          <a:pt x="226" y="28"/>
                        </a:lnTo>
                        <a:lnTo>
                          <a:pt x="228" y="28"/>
                        </a:lnTo>
                        <a:lnTo>
                          <a:pt x="228" y="28"/>
                        </a:lnTo>
                        <a:lnTo>
                          <a:pt x="230" y="32"/>
                        </a:lnTo>
                        <a:lnTo>
                          <a:pt x="230" y="32"/>
                        </a:lnTo>
                        <a:lnTo>
                          <a:pt x="232" y="34"/>
                        </a:lnTo>
                        <a:lnTo>
                          <a:pt x="236" y="36"/>
                        </a:lnTo>
                        <a:lnTo>
                          <a:pt x="236" y="36"/>
                        </a:lnTo>
                        <a:lnTo>
                          <a:pt x="238" y="36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42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2" y="44"/>
                        </a:lnTo>
                        <a:lnTo>
                          <a:pt x="246" y="46"/>
                        </a:lnTo>
                        <a:lnTo>
                          <a:pt x="246" y="46"/>
                        </a:lnTo>
                        <a:lnTo>
                          <a:pt x="244" y="48"/>
                        </a:lnTo>
                        <a:lnTo>
                          <a:pt x="244" y="48"/>
                        </a:lnTo>
                        <a:lnTo>
                          <a:pt x="240" y="50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40" y="54"/>
                        </a:lnTo>
                        <a:lnTo>
                          <a:pt x="238" y="60"/>
                        </a:lnTo>
                        <a:lnTo>
                          <a:pt x="238" y="60"/>
                        </a:lnTo>
                        <a:lnTo>
                          <a:pt x="240" y="62"/>
                        </a:lnTo>
                        <a:lnTo>
                          <a:pt x="240" y="62"/>
                        </a:lnTo>
                        <a:lnTo>
                          <a:pt x="240" y="64"/>
                        </a:lnTo>
                        <a:lnTo>
                          <a:pt x="240" y="64"/>
                        </a:lnTo>
                        <a:lnTo>
                          <a:pt x="240" y="66"/>
                        </a:lnTo>
                        <a:lnTo>
                          <a:pt x="240" y="66"/>
                        </a:lnTo>
                        <a:lnTo>
                          <a:pt x="238" y="70"/>
                        </a:lnTo>
                        <a:lnTo>
                          <a:pt x="238" y="70"/>
                        </a:lnTo>
                        <a:lnTo>
                          <a:pt x="238" y="74"/>
                        </a:lnTo>
                        <a:lnTo>
                          <a:pt x="238" y="74"/>
                        </a:lnTo>
                        <a:lnTo>
                          <a:pt x="240" y="78"/>
                        </a:lnTo>
                        <a:lnTo>
                          <a:pt x="240" y="78"/>
                        </a:lnTo>
                        <a:lnTo>
                          <a:pt x="242" y="78"/>
                        </a:lnTo>
                        <a:lnTo>
                          <a:pt x="242" y="78"/>
                        </a:lnTo>
                        <a:lnTo>
                          <a:pt x="240" y="82"/>
                        </a:lnTo>
                        <a:lnTo>
                          <a:pt x="240" y="82"/>
                        </a:lnTo>
                        <a:lnTo>
                          <a:pt x="240" y="88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44" y="94"/>
                        </a:lnTo>
                        <a:lnTo>
                          <a:pt x="246" y="94"/>
                        </a:lnTo>
                        <a:lnTo>
                          <a:pt x="246" y="94"/>
                        </a:lnTo>
                        <a:lnTo>
                          <a:pt x="248" y="94"/>
                        </a:lnTo>
                        <a:lnTo>
                          <a:pt x="248" y="94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48" y="98"/>
                        </a:lnTo>
                        <a:lnTo>
                          <a:pt x="250" y="100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6" y="100"/>
                        </a:lnTo>
                        <a:lnTo>
                          <a:pt x="254" y="106"/>
                        </a:lnTo>
                        <a:lnTo>
                          <a:pt x="254" y="106"/>
                        </a:lnTo>
                        <a:lnTo>
                          <a:pt x="250" y="108"/>
                        </a:lnTo>
                        <a:lnTo>
                          <a:pt x="250" y="112"/>
                        </a:lnTo>
                        <a:lnTo>
                          <a:pt x="250" y="112"/>
                        </a:lnTo>
                        <a:lnTo>
                          <a:pt x="250" y="114"/>
                        </a:lnTo>
                        <a:lnTo>
                          <a:pt x="250" y="114"/>
                        </a:lnTo>
                        <a:lnTo>
                          <a:pt x="252" y="118"/>
                        </a:lnTo>
                        <a:lnTo>
                          <a:pt x="252" y="118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4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8" y="128"/>
                        </a:lnTo>
                        <a:lnTo>
                          <a:pt x="266" y="126"/>
                        </a:lnTo>
                        <a:lnTo>
                          <a:pt x="266" y="126"/>
                        </a:lnTo>
                        <a:lnTo>
                          <a:pt x="268" y="128"/>
                        </a:lnTo>
                        <a:lnTo>
                          <a:pt x="276" y="126"/>
                        </a:lnTo>
                        <a:lnTo>
                          <a:pt x="280" y="124"/>
                        </a:lnTo>
                        <a:lnTo>
                          <a:pt x="280" y="124"/>
                        </a:lnTo>
                        <a:lnTo>
                          <a:pt x="284" y="118"/>
                        </a:lnTo>
                        <a:lnTo>
                          <a:pt x="286" y="112"/>
                        </a:lnTo>
                        <a:lnTo>
                          <a:pt x="286" y="112"/>
                        </a:lnTo>
                        <a:lnTo>
                          <a:pt x="284" y="108"/>
                        </a:lnTo>
                        <a:lnTo>
                          <a:pt x="284" y="108"/>
                        </a:lnTo>
                        <a:lnTo>
                          <a:pt x="284" y="104"/>
                        </a:lnTo>
                        <a:lnTo>
                          <a:pt x="284" y="104"/>
                        </a:lnTo>
                        <a:lnTo>
                          <a:pt x="282" y="102"/>
                        </a:lnTo>
                        <a:lnTo>
                          <a:pt x="282" y="102"/>
                        </a:lnTo>
                        <a:lnTo>
                          <a:pt x="284" y="100"/>
                        </a:lnTo>
                        <a:lnTo>
                          <a:pt x="284" y="100"/>
                        </a:lnTo>
                        <a:lnTo>
                          <a:pt x="286" y="96"/>
                        </a:lnTo>
                        <a:lnTo>
                          <a:pt x="288" y="92"/>
                        </a:lnTo>
                        <a:lnTo>
                          <a:pt x="288" y="92"/>
                        </a:lnTo>
                        <a:lnTo>
                          <a:pt x="290" y="90"/>
                        </a:lnTo>
                        <a:lnTo>
                          <a:pt x="290" y="90"/>
                        </a:lnTo>
                        <a:lnTo>
                          <a:pt x="296" y="94"/>
                        </a:lnTo>
                        <a:lnTo>
                          <a:pt x="296" y="92"/>
                        </a:lnTo>
                        <a:lnTo>
                          <a:pt x="296" y="92"/>
                        </a:lnTo>
                        <a:lnTo>
                          <a:pt x="298" y="92"/>
                        </a:lnTo>
                        <a:lnTo>
                          <a:pt x="300" y="88"/>
                        </a:lnTo>
                        <a:lnTo>
                          <a:pt x="302" y="88"/>
                        </a:lnTo>
                        <a:lnTo>
                          <a:pt x="300" y="88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4" y="78"/>
                        </a:lnTo>
                        <a:lnTo>
                          <a:pt x="298" y="78"/>
                        </a:lnTo>
                        <a:lnTo>
                          <a:pt x="302" y="78"/>
                        </a:lnTo>
                        <a:lnTo>
                          <a:pt x="302" y="78"/>
                        </a:lnTo>
                        <a:lnTo>
                          <a:pt x="304" y="78"/>
                        </a:lnTo>
                        <a:lnTo>
                          <a:pt x="304" y="78"/>
                        </a:lnTo>
                        <a:lnTo>
                          <a:pt x="306" y="76"/>
                        </a:lnTo>
                        <a:lnTo>
                          <a:pt x="308" y="70"/>
                        </a:lnTo>
                        <a:lnTo>
                          <a:pt x="308" y="70"/>
                        </a:lnTo>
                        <a:lnTo>
                          <a:pt x="310" y="68"/>
                        </a:lnTo>
                        <a:lnTo>
                          <a:pt x="312" y="66"/>
                        </a:lnTo>
                        <a:lnTo>
                          <a:pt x="316" y="66"/>
                        </a:lnTo>
                        <a:lnTo>
                          <a:pt x="316" y="66"/>
                        </a:lnTo>
                        <a:lnTo>
                          <a:pt x="322" y="68"/>
                        </a:lnTo>
                        <a:lnTo>
                          <a:pt x="326" y="66"/>
                        </a:lnTo>
                        <a:lnTo>
                          <a:pt x="326" y="66"/>
                        </a:lnTo>
                        <a:lnTo>
                          <a:pt x="330" y="66"/>
                        </a:lnTo>
                        <a:lnTo>
                          <a:pt x="332" y="66"/>
                        </a:lnTo>
                        <a:lnTo>
                          <a:pt x="332" y="66"/>
                        </a:lnTo>
                        <a:lnTo>
                          <a:pt x="334" y="68"/>
                        </a:lnTo>
                        <a:lnTo>
                          <a:pt x="334" y="68"/>
                        </a:lnTo>
                        <a:lnTo>
                          <a:pt x="336" y="72"/>
                        </a:lnTo>
                        <a:lnTo>
                          <a:pt x="338" y="74"/>
                        </a:lnTo>
                        <a:lnTo>
                          <a:pt x="338" y="74"/>
                        </a:lnTo>
                        <a:lnTo>
                          <a:pt x="338" y="76"/>
                        </a:lnTo>
                        <a:lnTo>
                          <a:pt x="338" y="76"/>
                        </a:lnTo>
                        <a:lnTo>
                          <a:pt x="334" y="78"/>
                        </a:lnTo>
                        <a:lnTo>
                          <a:pt x="334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6" y="80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2" y="86"/>
                        </a:lnTo>
                        <a:lnTo>
                          <a:pt x="320" y="90"/>
                        </a:lnTo>
                        <a:lnTo>
                          <a:pt x="320" y="90"/>
                        </a:lnTo>
                        <a:lnTo>
                          <a:pt x="322" y="90"/>
                        </a:lnTo>
                        <a:lnTo>
                          <a:pt x="322" y="90"/>
                        </a:lnTo>
                        <a:lnTo>
                          <a:pt x="320" y="92"/>
                        </a:lnTo>
                        <a:lnTo>
                          <a:pt x="318" y="92"/>
                        </a:lnTo>
                        <a:lnTo>
                          <a:pt x="318" y="92"/>
                        </a:lnTo>
                        <a:lnTo>
                          <a:pt x="316" y="94"/>
                        </a:lnTo>
                        <a:lnTo>
                          <a:pt x="316" y="94"/>
                        </a:lnTo>
                        <a:lnTo>
                          <a:pt x="306" y="96"/>
                        </a:lnTo>
                        <a:lnTo>
                          <a:pt x="302" y="100"/>
                        </a:lnTo>
                        <a:lnTo>
                          <a:pt x="298" y="102"/>
                        </a:lnTo>
                        <a:lnTo>
                          <a:pt x="298" y="102"/>
                        </a:lnTo>
                        <a:lnTo>
                          <a:pt x="294" y="110"/>
                        </a:lnTo>
                        <a:lnTo>
                          <a:pt x="292" y="114"/>
                        </a:lnTo>
                        <a:lnTo>
                          <a:pt x="292" y="114"/>
                        </a:lnTo>
                        <a:lnTo>
                          <a:pt x="292" y="118"/>
                        </a:lnTo>
                        <a:lnTo>
                          <a:pt x="288" y="122"/>
                        </a:lnTo>
                        <a:lnTo>
                          <a:pt x="276" y="134"/>
                        </a:lnTo>
                        <a:lnTo>
                          <a:pt x="276" y="134"/>
                        </a:lnTo>
                        <a:lnTo>
                          <a:pt x="274" y="138"/>
                        </a:lnTo>
                        <a:lnTo>
                          <a:pt x="274" y="142"/>
                        </a:lnTo>
                        <a:lnTo>
                          <a:pt x="274" y="142"/>
                        </a:lnTo>
                        <a:lnTo>
                          <a:pt x="274" y="148"/>
                        </a:lnTo>
                        <a:lnTo>
                          <a:pt x="274" y="148"/>
                        </a:lnTo>
                        <a:lnTo>
                          <a:pt x="274" y="156"/>
                        </a:lnTo>
                        <a:lnTo>
                          <a:pt x="274" y="156"/>
                        </a:lnTo>
                        <a:lnTo>
                          <a:pt x="274" y="164"/>
                        </a:lnTo>
                        <a:lnTo>
                          <a:pt x="274" y="164"/>
                        </a:lnTo>
                        <a:lnTo>
                          <a:pt x="272" y="170"/>
                        </a:lnTo>
                        <a:lnTo>
                          <a:pt x="272" y="170"/>
                        </a:lnTo>
                        <a:lnTo>
                          <a:pt x="274" y="176"/>
                        </a:lnTo>
                        <a:lnTo>
                          <a:pt x="274" y="176"/>
                        </a:lnTo>
                        <a:lnTo>
                          <a:pt x="276" y="188"/>
                        </a:lnTo>
                        <a:lnTo>
                          <a:pt x="276" y="188"/>
                        </a:lnTo>
                        <a:lnTo>
                          <a:pt x="274" y="200"/>
                        </a:lnTo>
                        <a:lnTo>
                          <a:pt x="274" y="202"/>
                        </a:lnTo>
                        <a:lnTo>
                          <a:pt x="274" y="202"/>
                        </a:lnTo>
                        <a:lnTo>
                          <a:pt x="282" y="208"/>
                        </a:lnTo>
                        <a:lnTo>
                          <a:pt x="282" y="208"/>
                        </a:lnTo>
                        <a:lnTo>
                          <a:pt x="282" y="214"/>
                        </a:lnTo>
                        <a:lnTo>
                          <a:pt x="286" y="218"/>
                        </a:lnTo>
                        <a:lnTo>
                          <a:pt x="286" y="218"/>
                        </a:lnTo>
                        <a:lnTo>
                          <a:pt x="288" y="220"/>
                        </a:lnTo>
                        <a:lnTo>
                          <a:pt x="288" y="222"/>
                        </a:lnTo>
                        <a:lnTo>
                          <a:pt x="288" y="222"/>
                        </a:lnTo>
                        <a:lnTo>
                          <a:pt x="288" y="224"/>
                        </a:lnTo>
                        <a:lnTo>
                          <a:pt x="288" y="224"/>
                        </a:lnTo>
                        <a:lnTo>
                          <a:pt x="288" y="226"/>
                        </a:lnTo>
                        <a:lnTo>
                          <a:pt x="288" y="226"/>
                        </a:lnTo>
                        <a:lnTo>
                          <a:pt x="288" y="228"/>
                        </a:lnTo>
                        <a:lnTo>
                          <a:pt x="290" y="232"/>
                        </a:lnTo>
                        <a:lnTo>
                          <a:pt x="300" y="234"/>
                        </a:lnTo>
                        <a:lnTo>
                          <a:pt x="300" y="234"/>
                        </a:lnTo>
                        <a:lnTo>
                          <a:pt x="304" y="236"/>
                        </a:lnTo>
                        <a:lnTo>
                          <a:pt x="304" y="236"/>
                        </a:lnTo>
                        <a:lnTo>
                          <a:pt x="312" y="238"/>
                        </a:lnTo>
                        <a:lnTo>
                          <a:pt x="326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28" y="242"/>
                        </a:lnTo>
                        <a:lnTo>
                          <a:pt x="330" y="242"/>
                        </a:lnTo>
                        <a:lnTo>
                          <a:pt x="336" y="240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6" y="238"/>
                        </a:lnTo>
                        <a:lnTo>
                          <a:pt x="338" y="236"/>
                        </a:lnTo>
                        <a:lnTo>
                          <a:pt x="340" y="234"/>
                        </a:lnTo>
                        <a:lnTo>
                          <a:pt x="340" y="234"/>
                        </a:lnTo>
                        <a:lnTo>
                          <a:pt x="344" y="234"/>
                        </a:lnTo>
                        <a:lnTo>
                          <a:pt x="348" y="228"/>
                        </a:lnTo>
                        <a:lnTo>
                          <a:pt x="348" y="228"/>
                        </a:lnTo>
                        <a:lnTo>
                          <a:pt x="352" y="224"/>
                        </a:lnTo>
                        <a:lnTo>
                          <a:pt x="356" y="220"/>
                        </a:lnTo>
                        <a:lnTo>
                          <a:pt x="356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2" y="222"/>
                        </a:lnTo>
                        <a:lnTo>
                          <a:pt x="366" y="220"/>
                        </a:lnTo>
                        <a:lnTo>
                          <a:pt x="370" y="216"/>
                        </a:lnTo>
                        <a:lnTo>
                          <a:pt x="370" y="216"/>
                        </a:lnTo>
                        <a:lnTo>
                          <a:pt x="374" y="212"/>
                        </a:lnTo>
                        <a:lnTo>
                          <a:pt x="376" y="212"/>
                        </a:lnTo>
                        <a:lnTo>
                          <a:pt x="376" y="212"/>
                        </a:lnTo>
                        <a:lnTo>
                          <a:pt x="380" y="214"/>
                        </a:lnTo>
                        <a:lnTo>
                          <a:pt x="380" y="214"/>
                        </a:lnTo>
                        <a:lnTo>
                          <a:pt x="380" y="216"/>
                        </a:lnTo>
                        <a:lnTo>
                          <a:pt x="380" y="216"/>
                        </a:lnTo>
                        <a:lnTo>
                          <a:pt x="380" y="220"/>
                        </a:lnTo>
                        <a:lnTo>
                          <a:pt x="384" y="222"/>
                        </a:lnTo>
                        <a:lnTo>
                          <a:pt x="384" y="222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4" y="224"/>
                        </a:lnTo>
                        <a:lnTo>
                          <a:pt x="382" y="230"/>
                        </a:lnTo>
                        <a:lnTo>
                          <a:pt x="380" y="234"/>
                        </a:lnTo>
                        <a:lnTo>
                          <a:pt x="380" y="234"/>
                        </a:lnTo>
                        <a:lnTo>
                          <a:pt x="382" y="238"/>
                        </a:lnTo>
                        <a:lnTo>
                          <a:pt x="384" y="240"/>
                        </a:lnTo>
                        <a:lnTo>
                          <a:pt x="384" y="240"/>
                        </a:lnTo>
                        <a:lnTo>
                          <a:pt x="388" y="242"/>
                        </a:lnTo>
                        <a:lnTo>
                          <a:pt x="388" y="242"/>
                        </a:lnTo>
                        <a:lnTo>
                          <a:pt x="390" y="244"/>
                        </a:lnTo>
                        <a:lnTo>
                          <a:pt x="392" y="248"/>
                        </a:lnTo>
                        <a:lnTo>
                          <a:pt x="392" y="248"/>
                        </a:lnTo>
                        <a:lnTo>
                          <a:pt x="394" y="252"/>
                        </a:lnTo>
                        <a:lnTo>
                          <a:pt x="396" y="254"/>
                        </a:lnTo>
                        <a:lnTo>
                          <a:pt x="396" y="254"/>
                        </a:lnTo>
                        <a:lnTo>
                          <a:pt x="398" y="254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0"/>
                        </a:lnTo>
                        <a:lnTo>
                          <a:pt x="400" y="264"/>
                        </a:lnTo>
                        <a:lnTo>
                          <a:pt x="402" y="266"/>
                        </a:lnTo>
                        <a:lnTo>
                          <a:pt x="402" y="266"/>
                        </a:lnTo>
                        <a:lnTo>
                          <a:pt x="404" y="270"/>
                        </a:lnTo>
                        <a:lnTo>
                          <a:pt x="406" y="284"/>
                        </a:lnTo>
                        <a:lnTo>
                          <a:pt x="406" y="284"/>
                        </a:lnTo>
                        <a:lnTo>
                          <a:pt x="406" y="286"/>
                        </a:lnTo>
                        <a:lnTo>
                          <a:pt x="406" y="286"/>
                        </a:lnTo>
                        <a:lnTo>
                          <a:pt x="408" y="290"/>
                        </a:lnTo>
                        <a:lnTo>
                          <a:pt x="412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4" y="292"/>
                        </a:lnTo>
                        <a:lnTo>
                          <a:pt x="418" y="286"/>
                        </a:lnTo>
                        <a:lnTo>
                          <a:pt x="420" y="282"/>
                        </a:lnTo>
                        <a:lnTo>
                          <a:pt x="420" y="282"/>
                        </a:lnTo>
                        <a:lnTo>
                          <a:pt x="420" y="278"/>
                        </a:lnTo>
                        <a:lnTo>
                          <a:pt x="422" y="276"/>
                        </a:lnTo>
                        <a:lnTo>
                          <a:pt x="422" y="276"/>
                        </a:lnTo>
                        <a:lnTo>
                          <a:pt x="424" y="272"/>
                        </a:lnTo>
                        <a:lnTo>
                          <a:pt x="424" y="266"/>
                        </a:lnTo>
                        <a:lnTo>
                          <a:pt x="424" y="266"/>
                        </a:lnTo>
                        <a:lnTo>
                          <a:pt x="426" y="254"/>
                        </a:lnTo>
                        <a:lnTo>
                          <a:pt x="432" y="234"/>
                        </a:lnTo>
                        <a:lnTo>
                          <a:pt x="432" y="234"/>
                        </a:lnTo>
                        <a:lnTo>
                          <a:pt x="434" y="228"/>
                        </a:lnTo>
                        <a:lnTo>
                          <a:pt x="434" y="222"/>
                        </a:lnTo>
                        <a:lnTo>
                          <a:pt x="434" y="208"/>
                        </a:lnTo>
                        <a:lnTo>
                          <a:pt x="434" y="208"/>
                        </a:lnTo>
                        <a:lnTo>
                          <a:pt x="436" y="198"/>
                        </a:lnTo>
                        <a:lnTo>
                          <a:pt x="436" y="198"/>
                        </a:lnTo>
                        <a:lnTo>
                          <a:pt x="438" y="226"/>
                        </a:lnTo>
                        <a:lnTo>
                          <a:pt x="438" y="226"/>
                        </a:lnTo>
                        <a:lnTo>
                          <a:pt x="436" y="248"/>
                        </a:lnTo>
                        <a:lnTo>
                          <a:pt x="434" y="268"/>
                        </a:lnTo>
                        <a:lnTo>
                          <a:pt x="428" y="288"/>
                        </a:lnTo>
                        <a:lnTo>
                          <a:pt x="422" y="306"/>
                        </a:lnTo>
                        <a:lnTo>
                          <a:pt x="412" y="324"/>
                        </a:lnTo>
                        <a:lnTo>
                          <a:pt x="402" y="342"/>
                        </a:lnTo>
                        <a:lnTo>
                          <a:pt x="392" y="358"/>
                        </a:lnTo>
                        <a:lnTo>
                          <a:pt x="378" y="372"/>
                        </a:lnTo>
                        <a:lnTo>
                          <a:pt x="364" y="386"/>
                        </a:lnTo>
                        <a:lnTo>
                          <a:pt x="348" y="398"/>
                        </a:lnTo>
                        <a:lnTo>
                          <a:pt x="332" y="408"/>
                        </a:lnTo>
                        <a:lnTo>
                          <a:pt x="314" y="418"/>
                        </a:lnTo>
                        <a:lnTo>
                          <a:pt x="296" y="426"/>
                        </a:lnTo>
                        <a:lnTo>
                          <a:pt x="276" y="430"/>
                        </a:lnTo>
                        <a:lnTo>
                          <a:pt x="256" y="434"/>
                        </a:lnTo>
                        <a:lnTo>
                          <a:pt x="236" y="436"/>
                        </a:lnTo>
                        <a:lnTo>
                          <a:pt x="236" y="436"/>
                        </a:lnTo>
                        <a:close/>
                        <a:moveTo>
                          <a:pt x="226" y="436"/>
                        </a:moveTo>
                        <a:lnTo>
                          <a:pt x="226" y="436"/>
                        </a:lnTo>
                        <a:lnTo>
                          <a:pt x="204" y="436"/>
                        </a:lnTo>
                        <a:lnTo>
                          <a:pt x="204" y="436"/>
                        </a:lnTo>
                        <a:lnTo>
                          <a:pt x="200" y="432"/>
                        </a:lnTo>
                        <a:lnTo>
                          <a:pt x="200" y="432"/>
                        </a:lnTo>
                        <a:lnTo>
                          <a:pt x="192" y="426"/>
                        </a:lnTo>
                        <a:lnTo>
                          <a:pt x="192" y="426"/>
                        </a:lnTo>
                        <a:lnTo>
                          <a:pt x="188" y="424"/>
                        </a:lnTo>
                        <a:lnTo>
                          <a:pt x="188" y="424"/>
                        </a:lnTo>
                        <a:lnTo>
                          <a:pt x="182" y="414"/>
                        </a:lnTo>
                        <a:lnTo>
                          <a:pt x="176" y="410"/>
                        </a:lnTo>
                        <a:lnTo>
                          <a:pt x="176" y="410"/>
                        </a:lnTo>
                        <a:lnTo>
                          <a:pt x="174" y="408"/>
                        </a:lnTo>
                        <a:lnTo>
                          <a:pt x="172" y="406"/>
                        </a:lnTo>
                        <a:lnTo>
                          <a:pt x="172" y="406"/>
                        </a:lnTo>
                        <a:lnTo>
                          <a:pt x="166" y="398"/>
                        </a:lnTo>
                        <a:lnTo>
                          <a:pt x="162" y="394"/>
                        </a:lnTo>
                        <a:lnTo>
                          <a:pt x="162" y="394"/>
                        </a:lnTo>
                        <a:lnTo>
                          <a:pt x="158" y="390"/>
                        </a:lnTo>
                        <a:lnTo>
                          <a:pt x="152" y="386"/>
                        </a:lnTo>
                        <a:lnTo>
                          <a:pt x="152" y="386"/>
                        </a:lnTo>
                        <a:lnTo>
                          <a:pt x="146" y="382"/>
                        </a:lnTo>
                        <a:lnTo>
                          <a:pt x="140" y="382"/>
                        </a:lnTo>
                        <a:lnTo>
                          <a:pt x="140" y="382"/>
                        </a:lnTo>
                        <a:lnTo>
                          <a:pt x="138" y="382"/>
                        </a:lnTo>
                        <a:lnTo>
                          <a:pt x="138" y="382"/>
                        </a:lnTo>
                        <a:lnTo>
                          <a:pt x="132" y="378"/>
                        </a:lnTo>
                        <a:lnTo>
                          <a:pt x="130" y="376"/>
                        </a:lnTo>
                        <a:lnTo>
                          <a:pt x="128" y="376"/>
                        </a:lnTo>
                        <a:lnTo>
                          <a:pt x="128" y="376"/>
                        </a:lnTo>
                        <a:lnTo>
                          <a:pt x="128" y="372"/>
                        </a:lnTo>
                        <a:lnTo>
                          <a:pt x="126" y="366"/>
                        </a:lnTo>
                        <a:lnTo>
                          <a:pt x="126" y="366"/>
                        </a:lnTo>
                        <a:lnTo>
                          <a:pt x="124" y="364"/>
                        </a:lnTo>
                        <a:lnTo>
                          <a:pt x="122" y="362"/>
                        </a:lnTo>
                        <a:lnTo>
                          <a:pt x="118" y="360"/>
                        </a:lnTo>
                        <a:lnTo>
                          <a:pt x="118" y="360"/>
                        </a:lnTo>
                        <a:lnTo>
                          <a:pt x="114" y="360"/>
                        </a:lnTo>
                        <a:lnTo>
                          <a:pt x="112" y="358"/>
                        </a:lnTo>
                        <a:lnTo>
                          <a:pt x="112" y="358"/>
                        </a:lnTo>
                        <a:lnTo>
                          <a:pt x="108" y="354"/>
                        </a:lnTo>
                        <a:lnTo>
                          <a:pt x="108" y="348"/>
                        </a:lnTo>
                        <a:lnTo>
                          <a:pt x="106" y="342"/>
                        </a:lnTo>
                        <a:lnTo>
                          <a:pt x="106" y="342"/>
                        </a:lnTo>
                        <a:lnTo>
                          <a:pt x="102" y="334"/>
                        </a:lnTo>
                        <a:lnTo>
                          <a:pt x="100" y="328"/>
                        </a:lnTo>
                        <a:lnTo>
                          <a:pt x="100" y="322"/>
                        </a:lnTo>
                        <a:lnTo>
                          <a:pt x="100" y="322"/>
                        </a:lnTo>
                        <a:lnTo>
                          <a:pt x="96" y="318"/>
                        </a:lnTo>
                        <a:lnTo>
                          <a:pt x="90" y="314"/>
                        </a:lnTo>
                        <a:lnTo>
                          <a:pt x="76" y="314"/>
                        </a:lnTo>
                        <a:lnTo>
                          <a:pt x="76" y="314"/>
                        </a:lnTo>
                        <a:lnTo>
                          <a:pt x="74" y="314"/>
                        </a:lnTo>
                        <a:lnTo>
                          <a:pt x="74" y="312"/>
                        </a:lnTo>
                        <a:lnTo>
                          <a:pt x="74" y="312"/>
                        </a:lnTo>
                        <a:lnTo>
                          <a:pt x="70" y="312"/>
                        </a:lnTo>
                        <a:lnTo>
                          <a:pt x="64" y="312"/>
                        </a:lnTo>
                        <a:lnTo>
                          <a:pt x="64" y="312"/>
                        </a:lnTo>
                        <a:lnTo>
                          <a:pt x="60" y="308"/>
                        </a:lnTo>
                        <a:lnTo>
                          <a:pt x="56" y="302"/>
                        </a:lnTo>
                        <a:lnTo>
                          <a:pt x="52" y="296"/>
                        </a:lnTo>
                        <a:lnTo>
                          <a:pt x="52" y="296"/>
                        </a:lnTo>
                        <a:lnTo>
                          <a:pt x="46" y="292"/>
                        </a:lnTo>
                        <a:lnTo>
                          <a:pt x="40" y="290"/>
                        </a:lnTo>
                        <a:lnTo>
                          <a:pt x="36" y="288"/>
                        </a:lnTo>
                        <a:lnTo>
                          <a:pt x="36" y="288"/>
                        </a:lnTo>
                        <a:lnTo>
                          <a:pt x="32" y="284"/>
                        </a:lnTo>
                        <a:lnTo>
                          <a:pt x="32" y="284"/>
                        </a:lnTo>
                        <a:lnTo>
                          <a:pt x="28" y="278"/>
                        </a:lnTo>
                        <a:lnTo>
                          <a:pt x="24" y="268"/>
                        </a:lnTo>
                        <a:lnTo>
                          <a:pt x="24" y="268"/>
                        </a:lnTo>
                        <a:lnTo>
                          <a:pt x="22" y="260"/>
                        </a:lnTo>
                        <a:lnTo>
                          <a:pt x="18" y="254"/>
                        </a:lnTo>
                        <a:lnTo>
                          <a:pt x="18" y="254"/>
                        </a:lnTo>
                        <a:lnTo>
                          <a:pt x="16" y="226"/>
                        </a:lnTo>
                        <a:lnTo>
                          <a:pt x="16" y="226"/>
                        </a:lnTo>
                        <a:lnTo>
                          <a:pt x="16" y="208"/>
                        </a:lnTo>
                        <a:lnTo>
                          <a:pt x="18" y="190"/>
                        </a:lnTo>
                        <a:lnTo>
                          <a:pt x="22" y="174"/>
                        </a:lnTo>
                        <a:lnTo>
                          <a:pt x="28" y="156"/>
                        </a:lnTo>
                        <a:lnTo>
                          <a:pt x="34" y="140"/>
                        </a:lnTo>
                        <a:lnTo>
                          <a:pt x="42" y="124"/>
                        </a:lnTo>
                        <a:lnTo>
                          <a:pt x="50" y="110"/>
                        </a:lnTo>
                        <a:lnTo>
                          <a:pt x="60" y="96"/>
                        </a:lnTo>
                        <a:lnTo>
                          <a:pt x="60" y="96"/>
                        </a:lnTo>
                        <a:lnTo>
                          <a:pt x="62" y="98"/>
                        </a:lnTo>
                        <a:lnTo>
                          <a:pt x="64" y="100"/>
                        </a:lnTo>
                        <a:lnTo>
                          <a:pt x="64" y="100"/>
                        </a:lnTo>
                        <a:lnTo>
                          <a:pt x="66" y="104"/>
                        </a:lnTo>
                        <a:lnTo>
                          <a:pt x="66" y="104"/>
                        </a:lnTo>
                        <a:lnTo>
                          <a:pt x="68" y="104"/>
                        </a:lnTo>
                        <a:lnTo>
                          <a:pt x="72" y="104"/>
                        </a:lnTo>
                        <a:lnTo>
                          <a:pt x="76" y="102"/>
                        </a:lnTo>
                        <a:lnTo>
                          <a:pt x="76" y="102"/>
                        </a:lnTo>
                        <a:lnTo>
                          <a:pt x="76" y="104"/>
                        </a:lnTo>
                        <a:lnTo>
                          <a:pt x="76" y="104"/>
                        </a:lnTo>
                        <a:lnTo>
                          <a:pt x="74" y="108"/>
                        </a:lnTo>
                        <a:lnTo>
                          <a:pt x="68" y="112"/>
                        </a:lnTo>
                        <a:lnTo>
                          <a:pt x="66" y="114"/>
                        </a:lnTo>
                        <a:lnTo>
                          <a:pt x="66" y="114"/>
                        </a:lnTo>
                        <a:lnTo>
                          <a:pt x="62" y="120"/>
                        </a:lnTo>
                        <a:lnTo>
                          <a:pt x="62" y="126"/>
                        </a:lnTo>
                        <a:lnTo>
                          <a:pt x="62" y="126"/>
                        </a:lnTo>
                        <a:lnTo>
                          <a:pt x="64" y="134"/>
                        </a:lnTo>
                        <a:lnTo>
                          <a:pt x="72" y="140"/>
                        </a:lnTo>
                        <a:lnTo>
                          <a:pt x="72" y="140"/>
                        </a:lnTo>
                        <a:lnTo>
                          <a:pt x="82" y="140"/>
                        </a:lnTo>
                        <a:lnTo>
                          <a:pt x="88" y="138"/>
                        </a:lnTo>
                        <a:lnTo>
                          <a:pt x="88" y="138"/>
                        </a:lnTo>
                        <a:lnTo>
                          <a:pt x="90" y="134"/>
                        </a:lnTo>
                        <a:lnTo>
                          <a:pt x="90" y="130"/>
                        </a:lnTo>
                        <a:lnTo>
                          <a:pt x="90" y="130"/>
                        </a:lnTo>
                        <a:lnTo>
                          <a:pt x="90" y="128"/>
                        </a:lnTo>
                        <a:lnTo>
                          <a:pt x="90" y="128"/>
                        </a:lnTo>
                        <a:lnTo>
                          <a:pt x="90" y="122"/>
                        </a:lnTo>
                        <a:lnTo>
                          <a:pt x="90" y="118"/>
                        </a:lnTo>
                        <a:lnTo>
                          <a:pt x="92" y="116"/>
                        </a:lnTo>
                        <a:lnTo>
                          <a:pt x="92" y="116"/>
                        </a:lnTo>
                        <a:lnTo>
                          <a:pt x="96" y="116"/>
                        </a:lnTo>
                        <a:lnTo>
                          <a:pt x="96" y="116"/>
                        </a:lnTo>
                        <a:lnTo>
                          <a:pt x="100" y="116"/>
                        </a:lnTo>
                        <a:lnTo>
                          <a:pt x="104" y="114"/>
                        </a:lnTo>
                        <a:lnTo>
                          <a:pt x="104" y="114"/>
                        </a:lnTo>
                        <a:lnTo>
                          <a:pt x="110" y="112"/>
                        </a:lnTo>
                        <a:lnTo>
                          <a:pt x="110" y="112"/>
                        </a:lnTo>
                        <a:lnTo>
                          <a:pt x="112" y="114"/>
                        </a:lnTo>
                        <a:lnTo>
                          <a:pt x="112" y="114"/>
                        </a:lnTo>
                        <a:lnTo>
                          <a:pt x="114" y="118"/>
                        </a:lnTo>
                        <a:lnTo>
                          <a:pt x="114" y="118"/>
                        </a:lnTo>
                        <a:lnTo>
                          <a:pt x="116" y="124"/>
                        </a:lnTo>
                        <a:lnTo>
                          <a:pt x="120" y="132"/>
                        </a:lnTo>
                        <a:lnTo>
                          <a:pt x="120" y="132"/>
                        </a:lnTo>
                        <a:lnTo>
                          <a:pt x="122" y="132"/>
                        </a:lnTo>
                        <a:lnTo>
                          <a:pt x="120" y="138"/>
                        </a:lnTo>
                        <a:lnTo>
                          <a:pt x="120" y="138"/>
                        </a:lnTo>
                        <a:lnTo>
                          <a:pt x="118" y="138"/>
                        </a:lnTo>
                        <a:lnTo>
                          <a:pt x="118" y="138"/>
                        </a:lnTo>
                        <a:lnTo>
                          <a:pt x="114" y="138"/>
                        </a:lnTo>
                        <a:lnTo>
                          <a:pt x="112" y="140"/>
                        </a:lnTo>
                        <a:lnTo>
                          <a:pt x="110" y="142"/>
                        </a:lnTo>
                        <a:lnTo>
                          <a:pt x="110" y="142"/>
                        </a:lnTo>
                        <a:lnTo>
                          <a:pt x="108" y="160"/>
                        </a:lnTo>
                        <a:lnTo>
                          <a:pt x="108" y="160"/>
                        </a:lnTo>
                        <a:lnTo>
                          <a:pt x="108" y="162"/>
                        </a:lnTo>
                        <a:lnTo>
                          <a:pt x="104" y="162"/>
                        </a:lnTo>
                        <a:lnTo>
                          <a:pt x="104" y="162"/>
                        </a:lnTo>
                        <a:lnTo>
                          <a:pt x="98" y="164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0" y="174"/>
                        </a:lnTo>
                        <a:lnTo>
                          <a:pt x="90" y="174"/>
                        </a:lnTo>
                        <a:lnTo>
                          <a:pt x="86" y="174"/>
                        </a:lnTo>
                        <a:lnTo>
                          <a:pt x="84" y="174"/>
                        </a:lnTo>
                        <a:lnTo>
                          <a:pt x="84" y="178"/>
                        </a:lnTo>
                        <a:lnTo>
                          <a:pt x="84" y="178"/>
                        </a:lnTo>
                        <a:lnTo>
                          <a:pt x="82" y="192"/>
                        </a:lnTo>
                        <a:lnTo>
                          <a:pt x="82" y="192"/>
                        </a:lnTo>
                        <a:lnTo>
                          <a:pt x="80" y="194"/>
                        </a:lnTo>
                        <a:lnTo>
                          <a:pt x="80" y="194"/>
                        </a:lnTo>
                        <a:lnTo>
                          <a:pt x="78" y="194"/>
                        </a:lnTo>
                        <a:lnTo>
                          <a:pt x="76" y="198"/>
                        </a:lnTo>
                        <a:lnTo>
                          <a:pt x="76" y="198"/>
                        </a:lnTo>
                        <a:lnTo>
                          <a:pt x="74" y="202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70" y="206"/>
                        </a:lnTo>
                        <a:lnTo>
                          <a:pt x="68" y="210"/>
                        </a:lnTo>
                        <a:lnTo>
                          <a:pt x="68" y="210"/>
                        </a:lnTo>
                        <a:lnTo>
                          <a:pt x="66" y="220"/>
                        </a:lnTo>
                        <a:lnTo>
                          <a:pt x="66" y="220"/>
                        </a:lnTo>
                        <a:lnTo>
                          <a:pt x="66" y="226"/>
                        </a:lnTo>
                        <a:lnTo>
                          <a:pt x="66" y="226"/>
                        </a:lnTo>
                        <a:lnTo>
                          <a:pt x="66" y="230"/>
                        </a:lnTo>
                        <a:lnTo>
                          <a:pt x="66" y="230"/>
                        </a:lnTo>
                        <a:lnTo>
                          <a:pt x="68" y="232"/>
                        </a:lnTo>
                        <a:lnTo>
                          <a:pt x="68" y="236"/>
                        </a:lnTo>
                        <a:lnTo>
                          <a:pt x="68" y="236"/>
                        </a:lnTo>
                        <a:lnTo>
                          <a:pt x="68" y="240"/>
                        </a:lnTo>
                        <a:lnTo>
                          <a:pt x="68" y="240"/>
                        </a:lnTo>
                        <a:lnTo>
                          <a:pt x="66" y="240"/>
                        </a:lnTo>
                        <a:lnTo>
                          <a:pt x="66" y="240"/>
                        </a:lnTo>
                        <a:lnTo>
                          <a:pt x="66" y="238"/>
                        </a:lnTo>
                        <a:lnTo>
                          <a:pt x="66" y="238"/>
                        </a:lnTo>
                        <a:lnTo>
                          <a:pt x="66" y="236"/>
                        </a:lnTo>
                        <a:lnTo>
                          <a:pt x="66" y="236"/>
                        </a:lnTo>
                        <a:lnTo>
                          <a:pt x="66" y="234"/>
                        </a:lnTo>
                        <a:lnTo>
                          <a:pt x="64" y="230"/>
                        </a:lnTo>
                        <a:lnTo>
                          <a:pt x="62" y="228"/>
                        </a:lnTo>
                        <a:lnTo>
                          <a:pt x="56" y="226"/>
                        </a:lnTo>
                        <a:lnTo>
                          <a:pt x="56" y="226"/>
                        </a:lnTo>
                        <a:lnTo>
                          <a:pt x="52" y="228"/>
                        </a:lnTo>
                        <a:lnTo>
                          <a:pt x="50" y="228"/>
                        </a:lnTo>
                        <a:lnTo>
                          <a:pt x="50" y="228"/>
                        </a:lnTo>
                        <a:lnTo>
                          <a:pt x="46" y="232"/>
                        </a:lnTo>
                        <a:lnTo>
                          <a:pt x="40" y="232"/>
                        </a:lnTo>
                        <a:lnTo>
                          <a:pt x="40" y="232"/>
                        </a:lnTo>
                        <a:lnTo>
                          <a:pt x="38" y="232"/>
                        </a:lnTo>
                        <a:lnTo>
                          <a:pt x="38" y="236"/>
                        </a:lnTo>
                        <a:lnTo>
                          <a:pt x="38" y="236"/>
                        </a:lnTo>
                        <a:lnTo>
                          <a:pt x="36" y="238"/>
                        </a:lnTo>
                        <a:lnTo>
                          <a:pt x="34" y="240"/>
                        </a:lnTo>
                        <a:lnTo>
                          <a:pt x="34" y="240"/>
                        </a:lnTo>
                        <a:lnTo>
                          <a:pt x="32" y="242"/>
                        </a:lnTo>
                        <a:lnTo>
                          <a:pt x="32" y="246"/>
                        </a:lnTo>
                        <a:lnTo>
                          <a:pt x="32" y="246"/>
                        </a:lnTo>
                        <a:lnTo>
                          <a:pt x="32" y="248"/>
                        </a:lnTo>
                        <a:lnTo>
                          <a:pt x="34" y="250"/>
                        </a:lnTo>
                        <a:lnTo>
                          <a:pt x="34" y="250"/>
                        </a:lnTo>
                        <a:lnTo>
                          <a:pt x="34" y="252"/>
                        </a:lnTo>
                        <a:lnTo>
                          <a:pt x="34" y="254"/>
                        </a:lnTo>
                        <a:lnTo>
                          <a:pt x="34" y="254"/>
                        </a:lnTo>
                        <a:lnTo>
                          <a:pt x="32" y="256"/>
                        </a:lnTo>
                        <a:lnTo>
                          <a:pt x="32" y="256"/>
                        </a:lnTo>
                        <a:lnTo>
                          <a:pt x="30" y="260"/>
                        </a:lnTo>
                        <a:lnTo>
                          <a:pt x="30" y="264"/>
                        </a:lnTo>
                        <a:lnTo>
                          <a:pt x="32" y="270"/>
                        </a:lnTo>
                        <a:lnTo>
                          <a:pt x="32" y="270"/>
                        </a:lnTo>
                        <a:lnTo>
                          <a:pt x="34" y="272"/>
                        </a:lnTo>
                        <a:lnTo>
                          <a:pt x="38" y="272"/>
                        </a:lnTo>
                        <a:lnTo>
                          <a:pt x="38" y="272"/>
                        </a:lnTo>
                        <a:lnTo>
                          <a:pt x="42" y="272"/>
                        </a:lnTo>
                        <a:lnTo>
                          <a:pt x="46" y="274"/>
                        </a:lnTo>
                        <a:lnTo>
                          <a:pt x="46" y="274"/>
                        </a:lnTo>
                        <a:lnTo>
                          <a:pt x="46" y="278"/>
                        </a:lnTo>
                        <a:lnTo>
                          <a:pt x="46" y="278"/>
                        </a:lnTo>
                        <a:lnTo>
                          <a:pt x="48" y="282"/>
                        </a:lnTo>
                        <a:lnTo>
                          <a:pt x="50" y="284"/>
                        </a:lnTo>
                        <a:lnTo>
                          <a:pt x="50" y="284"/>
                        </a:lnTo>
                        <a:lnTo>
                          <a:pt x="54" y="286"/>
                        </a:lnTo>
                        <a:lnTo>
                          <a:pt x="54" y="286"/>
                        </a:lnTo>
                        <a:lnTo>
                          <a:pt x="56" y="286"/>
                        </a:lnTo>
                        <a:lnTo>
                          <a:pt x="58" y="288"/>
                        </a:lnTo>
                        <a:lnTo>
                          <a:pt x="58" y="288"/>
                        </a:lnTo>
                        <a:lnTo>
                          <a:pt x="62" y="296"/>
                        </a:lnTo>
                        <a:lnTo>
                          <a:pt x="62" y="296"/>
                        </a:lnTo>
                        <a:lnTo>
                          <a:pt x="64" y="304"/>
                        </a:lnTo>
                        <a:lnTo>
                          <a:pt x="66" y="306"/>
                        </a:lnTo>
                        <a:lnTo>
                          <a:pt x="70" y="308"/>
                        </a:lnTo>
                        <a:lnTo>
                          <a:pt x="70" y="308"/>
                        </a:lnTo>
                        <a:lnTo>
                          <a:pt x="78" y="308"/>
                        </a:lnTo>
                        <a:lnTo>
                          <a:pt x="82" y="306"/>
                        </a:lnTo>
                        <a:lnTo>
                          <a:pt x="86" y="306"/>
                        </a:lnTo>
                        <a:lnTo>
                          <a:pt x="86" y="306"/>
                        </a:lnTo>
                        <a:lnTo>
                          <a:pt x="92" y="308"/>
                        </a:lnTo>
                        <a:lnTo>
                          <a:pt x="94" y="310"/>
                        </a:lnTo>
                        <a:lnTo>
                          <a:pt x="94" y="310"/>
                        </a:lnTo>
                        <a:lnTo>
                          <a:pt x="98" y="312"/>
                        </a:lnTo>
                        <a:lnTo>
                          <a:pt x="100" y="312"/>
                        </a:lnTo>
                        <a:lnTo>
                          <a:pt x="100" y="312"/>
                        </a:lnTo>
                        <a:lnTo>
                          <a:pt x="106" y="310"/>
                        </a:lnTo>
                        <a:lnTo>
                          <a:pt x="106" y="310"/>
                        </a:lnTo>
                        <a:lnTo>
                          <a:pt x="108" y="308"/>
                        </a:lnTo>
                        <a:lnTo>
                          <a:pt x="114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16" y="306"/>
                        </a:lnTo>
                        <a:lnTo>
                          <a:pt x="120" y="306"/>
                        </a:lnTo>
                        <a:lnTo>
                          <a:pt x="124" y="306"/>
                        </a:lnTo>
                        <a:lnTo>
                          <a:pt x="124" y="306"/>
                        </a:lnTo>
                        <a:lnTo>
                          <a:pt x="128" y="308"/>
                        </a:lnTo>
                        <a:lnTo>
                          <a:pt x="128" y="308"/>
                        </a:lnTo>
                        <a:lnTo>
                          <a:pt x="134" y="308"/>
                        </a:lnTo>
                        <a:lnTo>
                          <a:pt x="134" y="308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4" y="306"/>
                        </a:lnTo>
                        <a:lnTo>
                          <a:pt x="146" y="308"/>
                        </a:lnTo>
                        <a:lnTo>
                          <a:pt x="150" y="310"/>
                        </a:lnTo>
                        <a:lnTo>
                          <a:pt x="150" y="310"/>
                        </a:lnTo>
                        <a:lnTo>
                          <a:pt x="156" y="308"/>
                        </a:lnTo>
                        <a:lnTo>
                          <a:pt x="156" y="308"/>
                        </a:lnTo>
                        <a:lnTo>
                          <a:pt x="160" y="306"/>
                        </a:lnTo>
                        <a:lnTo>
                          <a:pt x="166" y="306"/>
                        </a:lnTo>
                        <a:lnTo>
                          <a:pt x="166" y="306"/>
                        </a:lnTo>
                        <a:lnTo>
                          <a:pt x="172" y="306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90" y="310"/>
                        </a:lnTo>
                        <a:lnTo>
                          <a:pt x="192" y="312"/>
                        </a:lnTo>
                        <a:lnTo>
                          <a:pt x="192" y="312"/>
                        </a:lnTo>
                        <a:lnTo>
                          <a:pt x="194" y="314"/>
                        </a:lnTo>
                        <a:lnTo>
                          <a:pt x="196" y="316"/>
                        </a:lnTo>
                        <a:lnTo>
                          <a:pt x="196" y="316"/>
                        </a:lnTo>
                        <a:lnTo>
                          <a:pt x="202" y="316"/>
                        </a:lnTo>
                        <a:lnTo>
                          <a:pt x="208" y="316"/>
                        </a:lnTo>
                        <a:lnTo>
                          <a:pt x="208" y="316"/>
                        </a:lnTo>
                        <a:lnTo>
                          <a:pt x="218" y="314"/>
                        </a:lnTo>
                        <a:lnTo>
                          <a:pt x="234" y="314"/>
                        </a:lnTo>
                        <a:lnTo>
                          <a:pt x="234" y="314"/>
                        </a:lnTo>
                        <a:lnTo>
                          <a:pt x="238" y="316"/>
                        </a:lnTo>
                        <a:lnTo>
                          <a:pt x="240" y="316"/>
                        </a:lnTo>
                        <a:lnTo>
                          <a:pt x="248" y="320"/>
                        </a:lnTo>
                        <a:lnTo>
                          <a:pt x="248" y="320"/>
                        </a:lnTo>
                        <a:lnTo>
                          <a:pt x="252" y="318"/>
                        </a:lnTo>
                        <a:lnTo>
                          <a:pt x="252" y="318"/>
                        </a:lnTo>
                        <a:lnTo>
                          <a:pt x="254" y="318"/>
                        </a:lnTo>
                        <a:lnTo>
                          <a:pt x="256" y="318"/>
                        </a:lnTo>
                        <a:lnTo>
                          <a:pt x="256" y="318"/>
                        </a:lnTo>
                        <a:lnTo>
                          <a:pt x="256" y="322"/>
                        </a:lnTo>
                        <a:lnTo>
                          <a:pt x="256" y="322"/>
                        </a:lnTo>
                        <a:lnTo>
                          <a:pt x="256" y="326"/>
                        </a:lnTo>
                        <a:lnTo>
                          <a:pt x="256" y="326"/>
                        </a:lnTo>
                        <a:lnTo>
                          <a:pt x="256" y="330"/>
                        </a:lnTo>
                        <a:lnTo>
                          <a:pt x="256" y="330"/>
                        </a:lnTo>
                        <a:lnTo>
                          <a:pt x="258" y="330"/>
                        </a:lnTo>
                        <a:lnTo>
                          <a:pt x="260" y="330"/>
                        </a:lnTo>
                        <a:lnTo>
                          <a:pt x="262" y="328"/>
                        </a:lnTo>
                        <a:lnTo>
                          <a:pt x="266" y="324"/>
                        </a:lnTo>
                        <a:lnTo>
                          <a:pt x="266" y="324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66" y="326"/>
                        </a:lnTo>
                        <a:lnTo>
                          <a:pt x="270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4" y="328"/>
                        </a:lnTo>
                        <a:lnTo>
                          <a:pt x="276" y="330"/>
                        </a:lnTo>
                        <a:lnTo>
                          <a:pt x="276" y="330"/>
                        </a:lnTo>
                        <a:lnTo>
                          <a:pt x="274" y="342"/>
                        </a:lnTo>
                        <a:lnTo>
                          <a:pt x="274" y="342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0" y="348"/>
                        </a:lnTo>
                        <a:lnTo>
                          <a:pt x="268" y="352"/>
                        </a:lnTo>
                        <a:lnTo>
                          <a:pt x="268" y="352"/>
                        </a:lnTo>
                        <a:lnTo>
                          <a:pt x="270" y="358"/>
                        </a:lnTo>
                        <a:lnTo>
                          <a:pt x="270" y="358"/>
                        </a:lnTo>
                        <a:lnTo>
                          <a:pt x="270" y="360"/>
                        </a:lnTo>
                        <a:lnTo>
                          <a:pt x="270" y="360"/>
                        </a:lnTo>
                        <a:lnTo>
                          <a:pt x="266" y="364"/>
                        </a:lnTo>
                        <a:lnTo>
                          <a:pt x="264" y="370"/>
                        </a:lnTo>
                        <a:lnTo>
                          <a:pt x="262" y="380"/>
                        </a:lnTo>
                        <a:lnTo>
                          <a:pt x="262" y="380"/>
                        </a:lnTo>
                        <a:lnTo>
                          <a:pt x="262" y="386"/>
                        </a:lnTo>
                        <a:lnTo>
                          <a:pt x="260" y="390"/>
                        </a:lnTo>
                        <a:lnTo>
                          <a:pt x="260" y="390"/>
                        </a:lnTo>
                        <a:lnTo>
                          <a:pt x="256" y="394"/>
                        </a:lnTo>
                        <a:lnTo>
                          <a:pt x="250" y="404"/>
                        </a:lnTo>
                        <a:lnTo>
                          <a:pt x="246" y="412"/>
                        </a:lnTo>
                        <a:lnTo>
                          <a:pt x="246" y="412"/>
                        </a:lnTo>
                        <a:lnTo>
                          <a:pt x="244" y="414"/>
                        </a:lnTo>
                        <a:lnTo>
                          <a:pt x="242" y="416"/>
                        </a:lnTo>
                        <a:lnTo>
                          <a:pt x="238" y="418"/>
                        </a:lnTo>
                        <a:lnTo>
                          <a:pt x="238" y="418"/>
                        </a:lnTo>
                        <a:lnTo>
                          <a:pt x="234" y="424"/>
                        </a:lnTo>
                        <a:lnTo>
                          <a:pt x="232" y="436"/>
                        </a:lnTo>
                        <a:lnTo>
                          <a:pt x="232" y="436"/>
                        </a:lnTo>
                        <a:lnTo>
                          <a:pt x="226" y="436"/>
                        </a:lnTo>
                        <a:lnTo>
                          <a:pt x="226" y="436"/>
                        </a:lnTo>
                        <a:close/>
                        <a:moveTo>
                          <a:pt x="22" y="276"/>
                        </a:moveTo>
                        <a:lnTo>
                          <a:pt x="22" y="276"/>
                        </a:lnTo>
                        <a:lnTo>
                          <a:pt x="24" y="282"/>
                        </a:lnTo>
                        <a:lnTo>
                          <a:pt x="30" y="288"/>
                        </a:lnTo>
                        <a:lnTo>
                          <a:pt x="30" y="288"/>
                        </a:lnTo>
                        <a:lnTo>
                          <a:pt x="34" y="292"/>
                        </a:lnTo>
                        <a:lnTo>
                          <a:pt x="34" y="292"/>
                        </a:lnTo>
                        <a:lnTo>
                          <a:pt x="40" y="294"/>
                        </a:lnTo>
                        <a:lnTo>
                          <a:pt x="40" y="294"/>
                        </a:lnTo>
                        <a:lnTo>
                          <a:pt x="44" y="294"/>
                        </a:lnTo>
                        <a:lnTo>
                          <a:pt x="50" y="298"/>
                        </a:lnTo>
                        <a:lnTo>
                          <a:pt x="50" y="298"/>
                        </a:lnTo>
                        <a:lnTo>
                          <a:pt x="54" y="304"/>
                        </a:lnTo>
                        <a:lnTo>
                          <a:pt x="54" y="304"/>
                        </a:lnTo>
                        <a:lnTo>
                          <a:pt x="58" y="312"/>
                        </a:lnTo>
                        <a:lnTo>
                          <a:pt x="60" y="314"/>
                        </a:lnTo>
                        <a:lnTo>
                          <a:pt x="64" y="316"/>
                        </a:lnTo>
                        <a:lnTo>
                          <a:pt x="64" y="316"/>
                        </a:lnTo>
                        <a:lnTo>
                          <a:pt x="68" y="314"/>
                        </a:lnTo>
                        <a:lnTo>
                          <a:pt x="70" y="316"/>
                        </a:lnTo>
                        <a:lnTo>
                          <a:pt x="70" y="316"/>
                        </a:lnTo>
                        <a:lnTo>
                          <a:pt x="74" y="318"/>
                        </a:lnTo>
                        <a:lnTo>
                          <a:pt x="78" y="318"/>
                        </a:lnTo>
                        <a:lnTo>
                          <a:pt x="78" y="318"/>
                        </a:lnTo>
                        <a:lnTo>
                          <a:pt x="90" y="318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8"/>
                        </a:lnTo>
                        <a:lnTo>
                          <a:pt x="96" y="328"/>
                        </a:lnTo>
                        <a:lnTo>
                          <a:pt x="98" y="334"/>
                        </a:lnTo>
                        <a:lnTo>
                          <a:pt x="104" y="344"/>
                        </a:lnTo>
                        <a:lnTo>
                          <a:pt x="104" y="344"/>
                        </a:lnTo>
                        <a:lnTo>
                          <a:pt x="104" y="348"/>
                        </a:lnTo>
                        <a:lnTo>
                          <a:pt x="104" y="348"/>
                        </a:lnTo>
                        <a:lnTo>
                          <a:pt x="104" y="354"/>
                        </a:lnTo>
                        <a:lnTo>
                          <a:pt x="106" y="358"/>
                        </a:lnTo>
                        <a:lnTo>
                          <a:pt x="108" y="360"/>
                        </a:lnTo>
                        <a:lnTo>
                          <a:pt x="108" y="360"/>
                        </a:lnTo>
                        <a:lnTo>
                          <a:pt x="112" y="364"/>
                        </a:lnTo>
                        <a:lnTo>
                          <a:pt x="116" y="364"/>
                        </a:lnTo>
                        <a:lnTo>
                          <a:pt x="116" y="364"/>
                        </a:lnTo>
                        <a:lnTo>
                          <a:pt x="120" y="366"/>
                        </a:lnTo>
                        <a:lnTo>
                          <a:pt x="122" y="368"/>
                        </a:lnTo>
                        <a:lnTo>
                          <a:pt x="122" y="368"/>
                        </a:lnTo>
                        <a:lnTo>
                          <a:pt x="124" y="374"/>
                        </a:lnTo>
                        <a:lnTo>
                          <a:pt x="124" y="376"/>
                        </a:lnTo>
                        <a:lnTo>
                          <a:pt x="126" y="378"/>
                        </a:lnTo>
                        <a:lnTo>
                          <a:pt x="126" y="378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0" y="380"/>
                        </a:lnTo>
                        <a:lnTo>
                          <a:pt x="136" y="384"/>
                        </a:lnTo>
                        <a:lnTo>
                          <a:pt x="136" y="384"/>
                        </a:lnTo>
                        <a:lnTo>
                          <a:pt x="138" y="386"/>
                        </a:lnTo>
                        <a:lnTo>
                          <a:pt x="142" y="386"/>
                        </a:lnTo>
                        <a:lnTo>
                          <a:pt x="142" y="386"/>
                        </a:lnTo>
                        <a:lnTo>
                          <a:pt x="144" y="386"/>
                        </a:lnTo>
                        <a:lnTo>
                          <a:pt x="150" y="388"/>
                        </a:lnTo>
                        <a:lnTo>
                          <a:pt x="150" y="388"/>
                        </a:lnTo>
                        <a:lnTo>
                          <a:pt x="154" y="394"/>
                        </a:lnTo>
                        <a:lnTo>
                          <a:pt x="160" y="398"/>
                        </a:lnTo>
                        <a:lnTo>
                          <a:pt x="160" y="398"/>
                        </a:lnTo>
                        <a:lnTo>
                          <a:pt x="164" y="400"/>
                        </a:lnTo>
                        <a:lnTo>
                          <a:pt x="168" y="408"/>
                        </a:lnTo>
                        <a:lnTo>
                          <a:pt x="168" y="408"/>
                        </a:lnTo>
                        <a:lnTo>
                          <a:pt x="172" y="412"/>
                        </a:lnTo>
                        <a:lnTo>
                          <a:pt x="174" y="414"/>
                        </a:lnTo>
                        <a:lnTo>
                          <a:pt x="174" y="414"/>
                        </a:lnTo>
                        <a:lnTo>
                          <a:pt x="178" y="418"/>
                        </a:lnTo>
                        <a:lnTo>
                          <a:pt x="184" y="424"/>
                        </a:lnTo>
                        <a:lnTo>
                          <a:pt x="184" y="424"/>
                        </a:lnTo>
                        <a:lnTo>
                          <a:pt x="186" y="428"/>
                        </a:lnTo>
                        <a:lnTo>
                          <a:pt x="190" y="430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98" y="434"/>
                        </a:lnTo>
                        <a:lnTo>
                          <a:pt x="182" y="432"/>
                        </a:lnTo>
                        <a:lnTo>
                          <a:pt x="166" y="428"/>
                        </a:lnTo>
                        <a:lnTo>
                          <a:pt x="152" y="422"/>
                        </a:lnTo>
                        <a:lnTo>
                          <a:pt x="136" y="416"/>
                        </a:lnTo>
                        <a:lnTo>
                          <a:pt x="110" y="402"/>
                        </a:lnTo>
                        <a:lnTo>
                          <a:pt x="84" y="382"/>
                        </a:lnTo>
                        <a:lnTo>
                          <a:pt x="64" y="360"/>
                        </a:lnTo>
                        <a:lnTo>
                          <a:pt x="46" y="334"/>
                        </a:lnTo>
                        <a:lnTo>
                          <a:pt x="32" y="306"/>
                        </a:lnTo>
                        <a:lnTo>
                          <a:pt x="26" y="290"/>
                        </a:lnTo>
                        <a:lnTo>
                          <a:pt x="22" y="276"/>
                        </a:lnTo>
                        <a:lnTo>
                          <a:pt x="22" y="276"/>
                        </a:lnTo>
                        <a:close/>
                        <a:moveTo>
                          <a:pt x="212" y="16"/>
                        </a:moveTo>
                        <a:lnTo>
                          <a:pt x="212" y="16"/>
                        </a:lnTo>
                        <a:lnTo>
                          <a:pt x="226" y="16"/>
                        </a:lnTo>
                        <a:lnTo>
                          <a:pt x="226" y="16"/>
                        </a:lnTo>
                        <a:lnTo>
                          <a:pt x="246" y="16"/>
                        </a:lnTo>
                        <a:lnTo>
                          <a:pt x="264" y="18"/>
                        </a:lnTo>
                        <a:lnTo>
                          <a:pt x="282" y="22"/>
                        </a:lnTo>
                        <a:lnTo>
                          <a:pt x="300" y="28"/>
                        </a:lnTo>
                        <a:lnTo>
                          <a:pt x="316" y="36"/>
                        </a:lnTo>
                        <a:lnTo>
                          <a:pt x="332" y="44"/>
                        </a:lnTo>
                        <a:lnTo>
                          <a:pt x="348" y="54"/>
                        </a:lnTo>
                        <a:lnTo>
                          <a:pt x="362" y="64"/>
                        </a:lnTo>
                        <a:lnTo>
                          <a:pt x="374" y="76"/>
                        </a:lnTo>
                        <a:lnTo>
                          <a:pt x="386" y="90"/>
                        </a:lnTo>
                        <a:lnTo>
                          <a:pt x="398" y="104"/>
                        </a:lnTo>
                        <a:lnTo>
                          <a:pt x="408" y="118"/>
                        </a:lnTo>
                        <a:lnTo>
                          <a:pt x="416" y="134"/>
                        </a:lnTo>
                        <a:lnTo>
                          <a:pt x="424" y="150"/>
                        </a:lnTo>
                        <a:lnTo>
                          <a:pt x="428" y="168"/>
                        </a:lnTo>
                        <a:lnTo>
                          <a:pt x="434" y="186"/>
                        </a:lnTo>
                        <a:lnTo>
                          <a:pt x="434" y="186"/>
                        </a:lnTo>
                        <a:lnTo>
                          <a:pt x="432" y="196"/>
                        </a:lnTo>
                        <a:lnTo>
                          <a:pt x="430" y="208"/>
                        </a:lnTo>
                        <a:lnTo>
                          <a:pt x="430" y="208"/>
                        </a:lnTo>
                        <a:lnTo>
                          <a:pt x="430" y="222"/>
                        </a:lnTo>
                        <a:lnTo>
                          <a:pt x="428" y="232"/>
                        </a:lnTo>
                        <a:lnTo>
                          <a:pt x="428" y="232"/>
                        </a:lnTo>
                        <a:lnTo>
                          <a:pt x="424" y="244"/>
                        </a:lnTo>
                        <a:lnTo>
                          <a:pt x="422" y="254"/>
                        </a:lnTo>
                        <a:lnTo>
                          <a:pt x="420" y="266"/>
                        </a:lnTo>
                        <a:lnTo>
                          <a:pt x="420" y="266"/>
                        </a:lnTo>
                        <a:lnTo>
                          <a:pt x="420" y="272"/>
                        </a:lnTo>
                        <a:lnTo>
                          <a:pt x="420" y="272"/>
                        </a:lnTo>
                        <a:lnTo>
                          <a:pt x="416" y="278"/>
                        </a:lnTo>
                        <a:lnTo>
                          <a:pt x="416" y="282"/>
                        </a:lnTo>
                        <a:lnTo>
                          <a:pt x="416" y="282"/>
                        </a:lnTo>
                        <a:lnTo>
                          <a:pt x="414" y="284"/>
                        </a:lnTo>
                        <a:lnTo>
                          <a:pt x="412" y="288"/>
                        </a:lnTo>
                        <a:lnTo>
                          <a:pt x="412" y="288"/>
                        </a:lnTo>
                        <a:lnTo>
                          <a:pt x="410" y="286"/>
                        </a:lnTo>
                        <a:lnTo>
                          <a:pt x="410" y="286"/>
                        </a:lnTo>
                        <a:lnTo>
                          <a:pt x="410" y="282"/>
                        </a:lnTo>
                        <a:lnTo>
                          <a:pt x="410" y="282"/>
                        </a:lnTo>
                        <a:lnTo>
                          <a:pt x="410" y="274"/>
                        </a:lnTo>
                        <a:lnTo>
                          <a:pt x="408" y="268"/>
                        </a:lnTo>
                        <a:lnTo>
                          <a:pt x="404" y="264"/>
                        </a:lnTo>
                        <a:lnTo>
                          <a:pt x="404" y="264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4" y="260"/>
                        </a:lnTo>
                        <a:lnTo>
                          <a:pt x="402" y="256"/>
                        </a:lnTo>
                        <a:lnTo>
                          <a:pt x="402" y="252"/>
                        </a:lnTo>
                        <a:lnTo>
                          <a:pt x="398" y="250"/>
                        </a:lnTo>
                        <a:lnTo>
                          <a:pt x="398" y="250"/>
                        </a:lnTo>
                        <a:lnTo>
                          <a:pt x="396" y="248"/>
                        </a:lnTo>
                        <a:lnTo>
                          <a:pt x="396" y="248"/>
                        </a:lnTo>
                        <a:lnTo>
                          <a:pt x="392" y="242"/>
                        </a:lnTo>
                        <a:lnTo>
                          <a:pt x="388" y="238"/>
                        </a:lnTo>
                        <a:lnTo>
                          <a:pt x="386" y="238"/>
                        </a:lnTo>
                        <a:lnTo>
                          <a:pt x="386" y="238"/>
                        </a:lnTo>
                        <a:lnTo>
                          <a:pt x="384" y="234"/>
                        </a:lnTo>
                        <a:lnTo>
                          <a:pt x="384" y="234"/>
                        </a:lnTo>
                        <a:lnTo>
                          <a:pt x="388" y="226"/>
                        </a:lnTo>
                        <a:lnTo>
                          <a:pt x="388" y="226"/>
                        </a:lnTo>
                        <a:lnTo>
                          <a:pt x="388" y="222"/>
                        </a:lnTo>
                        <a:lnTo>
                          <a:pt x="388" y="222"/>
                        </a:lnTo>
                        <a:lnTo>
                          <a:pt x="388" y="220"/>
                        </a:lnTo>
                        <a:lnTo>
                          <a:pt x="386" y="218"/>
                        </a:lnTo>
                        <a:lnTo>
                          <a:pt x="386" y="218"/>
                        </a:lnTo>
                        <a:lnTo>
                          <a:pt x="384" y="216"/>
                        </a:lnTo>
                        <a:lnTo>
                          <a:pt x="384" y="216"/>
                        </a:lnTo>
                        <a:lnTo>
                          <a:pt x="384" y="214"/>
                        </a:lnTo>
                        <a:lnTo>
                          <a:pt x="386" y="212"/>
                        </a:lnTo>
                        <a:lnTo>
                          <a:pt x="378" y="208"/>
                        </a:lnTo>
                        <a:lnTo>
                          <a:pt x="378" y="208"/>
                        </a:lnTo>
                        <a:lnTo>
                          <a:pt x="376" y="208"/>
                        </a:lnTo>
                        <a:lnTo>
                          <a:pt x="374" y="208"/>
                        </a:lnTo>
                        <a:lnTo>
                          <a:pt x="368" y="212"/>
                        </a:lnTo>
                        <a:lnTo>
                          <a:pt x="368" y="212"/>
                        </a:lnTo>
                        <a:lnTo>
                          <a:pt x="364" y="216"/>
                        </a:lnTo>
                        <a:lnTo>
                          <a:pt x="362" y="218"/>
                        </a:lnTo>
                        <a:lnTo>
                          <a:pt x="362" y="218"/>
                        </a:lnTo>
                        <a:lnTo>
                          <a:pt x="358" y="216"/>
                        </a:lnTo>
                        <a:lnTo>
                          <a:pt x="354" y="216"/>
                        </a:lnTo>
                        <a:lnTo>
                          <a:pt x="354" y="216"/>
                        </a:lnTo>
                        <a:lnTo>
                          <a:pt x="348" y="220"/>
                        </a:lnTo>
                        <a:lnTo>
                          <a:pt x="344" y="228"/>
                        </a:lnTo>
                        <a:lnTo>
                          <a:pt x="344" y="228"/>
                        </a:lnTo>
                        <a:lnTo>
                          <a:pt x="342" y="230"/>
                        </a:lnTo>
                        <a:lnTo>
                          <a:pt x="340" y="230"/>
                        </a:lnTo>
                        <a:lnTo>
                          <a:pt x="340" y="230"/>
                        </a:lnTo>
                        <a:lnTo>
                          <a:pt x="336" y="232"/>
                        </a:lnTo>
                        <a:lnTo>
                          <a:pt x="334" y="234"/>
                        </a:lnTo>
                        <a:lnTo>
                          <a:pt x="332" y="236"/>
                        </a:lnTo>
                        <a:lnTo>
                          <a:pt x="332" y="236"/>
                        </a:lnTo>
                        <a:lnTo>
                          <a:pt x="328" y="238"/>
                        </a:lnTo>
                        <a:lnTo>
                          <a:pt x="328" y="238"/>
                        </a:lnTo>
                        <a:lnTo>
                          <a:pt x="314" y="234"/>
                        </a:lnTo>
                        <a:lnTo>
                          <a:pt x="304" y="232"/>
                        </a:lnTo>
                        <a:lnTo>
                          <a:pt x="300" y="230"/>
                        </a:lnTo>
                        <a:lnTo>
                          <a:pt x="300" y="230"/>
                        </a:lnTo>
                        <a:lnTo>
                          <a:pt x="294" y="228"/>
                        </a:lnTo>
                        <a:lnTo>
                          <a:pt x="292" y="226"/>
                        </a:lnTo>
                        <a:lnTo>
                          <a:pt x="292" y="226"/>
                        </a:lnTo>
                        <a:lnTo>
                          <a:pt x="292" y="224"/>
                        </a:lnTo>
                        <a:lnTo>
                          <a:pt x="292" y="224"/>
                        </a:lnTo>
                        <a:lnTo>
                          <a:pt x="292" y="222"/>
                        </a:lnTo>
                        <a:lnTo>
                          <a:pt x="292" y="222"/>
                        </a:lnTo>
                        <a:lnTo>
                          <a:pt x="290" y="218"/>
                        </a:lnTo>
                        <a:lnTo>
                          <a:pt x="288" y="214"/>
                        </a:lnTo>
                        <a:lnTo>
                          <a:pt x="288" y="214"/>
                        </a:lnTo>
                        <a:lnTo>
                          <a:pt x="286" y="212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86" y="206"/>
                        </a:lnTo>
                        <a:lnTo>
                          <a:pt x="278" y="200"/>
                        </a:lnTo>
                        <a:lnTo>
                          <a:pt x="278" y="200"/>
                        </a:lnTo>
                        <a:lnTo>
                          <a:pt x="280" y="188"/>
                        </a:lnTo>
                        <a:lnTo>
                          <a:pt x="280" y="188"/>
                        </a:lnTo>
                        <a:lnTo>
                          <a:pt x="278" y="176"/>
                        </a:lnTo>
                        <a:lnTo>
                          <a:pt x="278" y="176"/>
                        </a:lnTo>
                        <a:lnTo>
                          <a:pt x="276" y="170"/>
                        </a:lnTo>
                        <a:lnTo>
                          <a:pt x="276" y="170"/>
                        </a:lnTo>
                        <a:lnTo>
                          <a:pt x="278" y="166"/>
                        </a:lnTo>
                        <a:lnTo>
                          <a:pt x="278" y="166"/>
                        </a:lnTo>
                        <a:lnTo>
                          <a:pt x="278" y="156"/>
                        </a:lnTo>
                        <a:lnTo>
                          <a:pt x="278" y="156"/>
                        </a:lnTo>
                        <a:lnTo>
                          <a:pt x="278" y="148"/>
                        </a:lnTo>
                        <a:lnTo>
                          <a:pt x="278" y="148"/>
                        </a:lnTo>
                        <a:lnTo>
                          <a:pt x="278" y="142"/>
                        </a:lnTo>
                        <a:lnTo>
                          <a:pt x="278" y="142"/>
                        </a:lnTo>
                        <a:lnTo>
                          <a:pt x="280" y="138"/>
                        </a:lnTo>
                        <a:lnTo>
                          <a:pt x="280" y="138"/>
                        </a:lnTo>
                        <a:lnTo>
                          <a:pt x="290" y="126"/>
                        </a:lnTo>
                        <a:lnTo>
                          <a:pt x="290" y="126"/>
                        </a:lnTo>
                        <a:lnTo>
                          <a:pt x="294" y="120"/>
                        </a:lnTo>
                        <a:lnTo>
                          <a:pt x="296" y="116"/>
                        </a:lnTo>
                        <a:lnTo>
                          <a:pt x="296" y="116"/>
                        </a:lnTo>
                        <a:lnTo>
                          <a:pt x="298" y="112"/>
                        </a:lnTo>
                        <a:lnTo>
                          <a:pt x="302" y="106"/>
                        </a:lnTo>
                        <a:lnTo>
                          <a:pt x="302" y="106"/>
                        </a:lnTo>
                        <a:lnTo>
                          <a:pt x="304" y="102"/>
                        </a:lnTo>
                        <a:lnTo>
                          <a:pt x="308" y="100"/>
                        </a:lnTo>
                        <a:lnTo>
                          <a:pt x="316" y="98"/>
                        </a:lnTo>
                        <a:lnTo>
                          <a:pt x="320" y="96"/>
                        </a:lnTo>
                        <a:lnTo>
                          <a:pt x="320" y="96"/>
                        </a:lnTo>
                        <a:lnTo>
                          <a:pt x="324" y="94"/>
                        </a:lnTo>
                        <a:lnTo>
                          <a:pt x="326" y="90"/>
                        </a:lnTo>
                        <a:lnTo>
                          <a:pt x="326" y="90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4" y="88"/>
                        </a:lnTo>
                        <a:lnTo>
                          <a:pt x="328" y="84"/>
                        </a:lnTo>
                        <a:lnTo>
                          <a:pt x="332" y="82"/>
                        </a:lnTo>
                        <a:lnTo>
                          <a:pt x="336" y="80"/>
                        </a:lnTo>
                        <a:lnTo>
                          <a:pt x="336" y="80"/>
                        </a:lnTo>
                        <a:lnTo>
                          <a:pt x="340" y="78"/>
                        </a:lnTo>
                        <a:lnTo>
                          <a:pt x="342" y="76"/>
                        </a:lnTo>
                        <a:lnTo>
                          <a:pt x="342" y="76"/>
                        </a:lnTo>
                        <a:lnTo>
                          <a:pt x="342" y="74"/>
                        </a:lnTo>
                        <a:lnTo>
                          <a:pt x="342" y="74"/>
                        </a:lnTo>
                        <a:lnTo>
                          <a:pt x="340" y="70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6" y="64"/>
                        </a:lnTo>
                        <a:lnTo>
                          <a:pt x="330" y="62"/>
                        </a:lnTo>
                        <a:lnTo>
                          <a:pt x="326" y="62"/>
                        </a:lnTo>
                        <a:lnTo>
                          <a:pt x="326" y="62"/>
                        </a:lnTo>
                        <a:lnTo>
                          <a:pt x="322" y="64"/>
                        </a:lnTo>
                        <a:lnTo>
                          <a:pt x="316" y="62"/>
                        </a:lnTo>
                        <a:lnTo>
                          <a:pt x="316" y="62"/>
                        </a:lnTo>
                        <a:lnTo>
                          <a:pt x="312" y="62"/>
                        </a:lnTo>
                        <a:lnTo>
                          <a:pt x="308" y="64"/>
                        </a:lnTo>
                        <a:lnTo>
                          <a:pt x="304" y="70"/>
                        </a:lnTo>
                        <a:lnTo>
                          <a:pt x="304" y="70"/>
                        </a:lnTo>
                        <a:lnTo>
                          <a:pt x="304" y="72"/>
                        </a:lnTo>
                        <a:lnTo>
                          <a:pt x="302" y="74"/>
                        </a:lnTo>
                        <a:lnTo>
                          <a:pt x="302" y="74"/>
                        </a:lnTo>
                        <a:lnTo>
                          <a:pt x="296" y="74"/>
                        </a:lnTo>
                        <a:lnTo>
                          <a:pt x="292" y="74"/>
                        </a:lnTo>
                        <a:lnTo>
                          <a:pt x="292" y="74"/>
                        </a:lnTo>
                        <a:lnTo>
                          <a:pt x="290" y="78"/>
                        </a:lnTo>
                        <a:lnTo>
                          <a:pt x="290" y="78"/>
                        </a:lnTo>
                        <a:lnTo>
                          <a:pt x="292" y="82"/>
                        </a:lnTo>
                        <a:lnTo>
                          <a:pt x="294" y="84"/>
                        </a:lnTo>
                        <a:lnTo>
                          <a:pt x="294" y="84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6" y="88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90" y="86"/>
                        </a:lnTo>
                        <a:lnTo>
                          <a:pt x="288" y="86"/>
                        </a:lnTo>
                        <a:lnTo>
                          <a:pt x="286" y="88"/>
                        </a:lnTo>
                        <a:lnTo>
                          <a:pt x="284" y="92"/>
                        </a:lnTo>
                        <a:lnTo>
                          <a:pt x="284" y="92"/>
                        </a:lnTo>
                        <a:lnTo>
                          <a:pt x="284" y="94"/>
                        </a:lnTo>
                        <a:lnTo>
                          <a:pt x="282" y="96"/>
                        </a:lnTo>
                        <a:lnTo>
                          <a:pt x="282" y="96"/>
                        </a:lnTo>
                        <a:lnTo>
                          <a:pt x="278" y="98"/>
                        </a:lnTo>
                        <a:lnTo>
                          <a:pt x="278" y="102"/>
                        </a:lnTo>
                        <a:lnTo>
                          <a:pt x="278" y="102"/>
                        </a:lnTo>
                        <a:lnTo>
                          <a:pt x="278" y="104"/>
                        </a:lnTo>
                        <a:lnTo>
                          <a:pt x="280" y="106"/>
                        </a:lnTo>
                        <a:lnTo>
                          <a:pt x="282" y="110"/>
                        </a:lnTo>
                        <a:lnTo>
                          <a:pt x="282" y="110"/>
                        </a:lnTo>
                        <a:lnTo>
                          <a:pt x="282" y="112"/>
                        </a:lnTo>
                        <a:lnTo>
                          <a:pt x="282" y="112"/>
                        </a:lnTo>
                        <a:lnTo>
                          <a:pt x="280" y="116"/>
                        </a:lnTo>
                        <a:lnTo>
                          <a:pt x="276" y="120"/>
                        </a:lnTo>
                        <a:lnTo>
                          <a:pt x="276" y="120"/>
                        </a:lnTo>
                        <a:lnTo>
                          <a:pt x="274" y="122"/>
                        </a:lnTo>
                        <a:lnTo>
                          <a:pt x="274" y="122"/>
                        </a:lnTo>
                        <a:lnTo>
                          <a:pt x="270" y="124"/>
                        </a:lnTo>
                        <a:lnTo>
                          <a:pt x="270" y="124"/>
                        </a:lnTo>
                        <a:lnTo>
                          <a:pt x="266" y="120"/>
                        </a:lnTo>
                        <a:lnTo>
                          <a:pt x="266" y="122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60" y="124"/>
                        </a:lnTo>
                        <a:lnTo>
                          <a:pt x="258" y="120"/>
                        </a:lnTo>
                        <a:lnTo>
                          <a:pt x="258" y="120"/>
                        </a:lnTo>
                        <a:lnTo>
                          <a:pt x="256" y="116"/>
                        </a:lnTo>
                        <a:lnTo>
                          <a:pt x="256" y="116"/>
                        </a:lnTo>
                        <a:lnTo>
                          <a:pt x="254" y="112"/>
                        </a:lnTo>
                        <a:lnTo>
                          <a:pt x="254" y="112"/>
                        </a:lnTo>
                        <a:lnTo>
                          <a:pt x="256" y="108"/>
                        </a:lnTo>
                        <a:lnTo>
                          <a:pt x="256" y="108"/>
                        </a:lnTo>
                        <a:lnTo>
                          <a:pt x="258" y="104"/>
                        </a:lnTo>
                        <a:lnTo>
                          <a:pt x="260" y="100"/>
                        </a:lnTo>
                        <a:lnTo>
                          <a:pt x="260" y="100"/>
                        </a:lnTo>
                        <a:lnTo>
                          <a:pt x="260" y="98"/>
                        </a:lnTo>
                        <a:lnTo>
                          <a:pt x="258" y="96"/>
                        </a:lnTo>
                        <a:lnTo>
                          <a:pt x="258" y="96"/>
                        </a:lnTo>
                        <a:lnTo>
                          <a:pt x="254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2" y="96"/>
                        </a:lnTo>
                        <a:lnTo>
                          <a:pt x="250" y="88"/>
                        </a:lnTo>
                        <a:lnTo>
                          <a:pt x="250" y="88"/>
                        </a:lnTo>
                        <a:lnTo>
                          <a:pt x="246" y="90"/>
                        </a:lnTo>
                        <a:lnTo>
                          <a:pt x="246" y="90"/>
                        </a:lnTo>
                        <a:lnTo>
                          <a:pt x="244" y="88"/>
                        </a:lnTo>
                        <a:lnTo>
                          <a:pt x="244" y="88"/>
                        </a:lnTo>
                        <a:lnTo>
                          <a:pt x="244" y="82"/>
                        </a:lnTo>
                        <a:lnTo>
                          <a:pt x="244" y="82"/>
                        </a:lnTo>
                        <a:lnTo>
                          <a:pt x="246" y="78"/>
                        </a:lnTo>
                        <a:lnTo>
                          <a:pt x="246" y="78"/>
                        </a:lnTo>
                        <a:lnTo>
                          <a:pt x="244" y="74"/>
                        </a:lnTo>
                        <a:lnTo>
                          <a:pt x="242" y="72"/>
                        </a:lnTo>
                        <a:lnTo>
                          <a:pt x="242" y="72"/>
                        </a:lnTo>
                        <a:lnTo>
                          <a:pt x="242" y="70"/>
                        </a:lnTo>
                        <a:lnTo>
                          <a:pt x="242" y="70"/>
                        </a:lnTo>
                        <a:lnTo>
                          <a:pt x="242" y="68"/>
                        </a:lnTo>
                        <a:lnTo>
                          <a:pt x="242" y="68"/>
                        </a:lnTo>
                        <a:lnTo>
                          <a:pt x="244" y="64"/>
                        </a:lnTo>
                        <a:lnTo>
                          <a:pt x="244" y="64"/>
                        </a:lnTo>
                        <a:lnTo>
                          <a:pt x="242" y="60"/>
                        </a:lnTo>
                        <a:lnTo>
                          <a:pt x="242" y="60"/>
                        </a:lnTo>
                        <a:lnTo>
                          <a:pt x="244" y="54"/>
                        </a:lnTo>
                        <a:lnTo>
                          <a:pt x="244" y="54"/>
                        </a:lnTo>
                        <a:lnTo>
                          <a:pt x="246" y="52"/>
                        </a:lnTo>
                        <a:lnTo>
                          <a:pt x="246" y="52"/>
                        </a:lnTo>
                        <a:lnTo>
                          <a:pt x="248" y="50"/>
                        </a:lnTo>
                        <a:lnTo>
                          <a:pt x="250" y="48"/>
                        </a:lnTo>
                        <a:lnTo>
                          <a:pt x="250" y="48"/>
                        </a:lnTo>
                        <a:lnTo>
                          <a:pt x="250" y="46"/>
                        </a:lnTo>
                        <a:lnTo>
                          <a:pt x="250" y="46"/>
                        </a:lnTo>
                        <a:lnTo>
                          <a:pt x="248" y="44"/>
                        </a:lnTo>
                        <a:lnTo>
                          <a:pt x="246" y="42"/>
                        </a:lnTo>
                        <a:lnTo>
                          <a:pt x="246" y="42"/>
                        </a:lnTo>
                        <a:lnTo>
                          <a:pt x="244" y="38"/>
                        </a:lnTo>
                        <a:lnTo>
                          <a:pt x="244" y="38"/>
                        </a:lnTo>
                        <a:lnTo>
                          <a:pt x="242" y="34"/>
                        </a:lnTo>
                        <a:lnTo>
                          <a:pt x="240" y="32"/>
                        </a:lnTo>
                        <a:lnTo>
                          <a:pt x="236" y="32"/>
                        </a:lnTo>
                        <a:lnTo>
                          <a:pt x="236" y="32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2" y="26"/>
                        </a:lnTo>
                        <a:lnTo>
                          <a:pt x="232" y="24"/>
                        </a:lnTo>
                        <a:lnTo>
                          <a:pt x="224" y="22"/>
                        </a:lnTo>
                        <a:lnTo>
                          <a:pt x="222" y="28"/>
                        </a:lnTo>
                        <a:lnTo>
                          <a:pt x="222" y="28"/>
                        </a:lnTo>
                        <a:lnTo>
                          <a:pt x="218" y="3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4"/>
                        </a:lnTo>
                        <a:lnTo>
                          <a:pt x="220" y="48"/>
                        </a:lnTo>
                        <a:lnTo>
                          <a:pt x="220" y="48"/>
                        </a:lnTo>
                        <a:lnTo>
                          <a:pt x="222" y="50"/>
                        </a:lnTo>
                        <a:lnTo>
                          <a:pt x="222" y="52"/>
                        </a:lnTo>
                        <a:lnTo>
                          <a:pt x="222" y="52"/>
                        </a:lnTo>
                        <a:lnTo>
                          <a:pt x="218" y="52"/>
                        </a:lnTo>
                        <a:lnTo>
                          <a:pt x="214" y="48"/>
                        </a:lnTo>
                        <a:lnTo>
                          <a:pt x="214" y="48"/>
                        </a:lnTo>
                        <a:lnTo>
                          <a:pt x="208" y="46"/>
                        </a:lnTo>
                        <a:lnTo>
                          <a:pt x="208" y="46"/>
                        </a:lnTo>
                        <a:lnTo>
                          <a:pt x="206" y="44"/>
                        </a:lnTo>
                        <a:lnTo>
                          <a:pt x="206" y="44"/>
                        </a:lnTo>
                        <a:lnTo>
                          <a:pt x="206" y="40"/>
                        </a:lnTo>
                        <a:lnTo>
                          <a:pt x="204" y="38"/>
                        </a:lnTo>
                        <a:lnTo>
                          <a:pt x="204" y="38"/>
                        </a:lnTo>
                        <a:lnTo>
                          <a:pt x="204" y="32"/>
                        </a:lnTo>
                        <a:lnTo>
                          <a:pt x="202" y="34"/>
                        </a:lnTo>
                        <a:lnTo>
                          <a:pt x="204" y="28"/>
                        </a:lnTo>
                        <a:lnTo>
                          <a:pt x="204" y="28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12" y="16"/>
                        </a:lnTo>
                        <a:lnTo>
                          <a:pt x="212" y="16"/>
                        </a:lnTo>
                        <a:close/>
                        <a:moveTo>
                          <a:pt x="226" y="0"/>
                        </a:moveTo>
                        <a:lnTo>
                          <a:pt x="226" y="0"/>
                        </a:lnTo>
                        <a:lnTo>
                          <a:pt x="204" y="0"/>
                        </a:lnTo>
                        <a:lnTo>
                          <a:pt x="180" y="4"/>
                        </a:lnTo>
                        <a:lnTo>
                          <a:pt x="160" y="10"/>
                        </a:lnTo>
                        <a:lnTo>
                          <a:pt x="138" y="18"/>
                        </a:lnTo>
                        <a:lnTo>
                          <a:pt x="118" y="26"/>
                        </a:lnTo>
                        <a:lnTo>
                          <a:pt x="100" y="38"/>
                        </a:lnTo>
                        <a:lnTo>
                          <a:pt x="82" y="52"/>
                        </a:lnTo>
                        <a:lnTo>
                          <a:pt x="66" y="66"/>
                        </a:lnTo>
                        <a:lnTo>
                          <a:pt x="52" y="82"/>
                        </a:lnTo>
                        <a:lnTo>
                          <a:pt x="38" y="100"/>
                        </a:lnTo>
                        <a:lnTo>
                          <a:pt x="28" y="118"/>
                        </a:lnTo>
                        <a:lnTo>
                          <a:pt x="18" y="138"/>
                        </a:lnTo>
                        <a:lnTo>
                          <a:pt x="10" y="158"/>
                        </a:lnTo>
                        <a:lnTo>
                          <a:pt x="4" y="180"/>
                        </a:lnTo>
                        <a:lnTo>
                          <a:pt x="2" y="202"/>
                        </a:lnTo>
                        <a:lnTo>
                          <a:pt x="0" y="226"/>
                        </a:lnTo>
                        <a:lnTo>
                          <a:pt x="0" y="226"/>
                        </a:lnTo>
                        <a:lnTo>
                          <a:pt x="2" y="250"/>
                        </a:lnTo>
                        <a:lnTo>
                          <a:pt x="4" y="272"/>
                        </a:lnTo>
                        <a:lnTo>
                          <a:pt x="10" y="294"/>
                        </a:lnTo>
                        <a:lnTo>
                          <a:pt x="18" y="314"/>
                        </a:lnTo>
                        <a:lnTo>
                          <a:pt x="28" y="334"/>
                        </a:lnTo>
                        <a:lnTo>
                          <a:pt x="38" y="352"/>
                        </a:lnTo>
                        <a:lnTo>
                          <a:pt x="52" y="370"/>
                        </a:lnTo>
                        <a:lnTo>
                          <a:pt x="66" y="386"/>
                        </a:lnTo>
                        <a:lnTo>
                          <a:pt x="82" y="400"/>
                        </a:lnTo>
                        <a:lnTo>
                          <a:pt x="100" y="414"/>
                        </a:lnTo>
                        <a:lnTo>
                          <a:pt x="118" y="426"/>
                        </a:lnTo>
                        <a:lnTo>
                          <a:pt x="138" y="434"/>
                        </a:lnTo>
                        <a:lnTo>
                          <a:pt x="160" y="442"/>
                        </a:lnTo>
                        <a:lnTo>
                          <a:pt x="180" y="448"/>
                        </a:lnTo>
                        <a:lnTo>
                          <a:pt x="204" y="452"/>
                        </a:lnTo>
                        <a:lnTo>
                          <a:pt x="226" y="452"/>
                        </a:lnTo>
                        <a:lnTo>
                          <a:pt x="226" y="452"/>
                        </a:lnTo>
                        <a:lnTo>
                          <a:pt x="250" y="452"/>
                        </a:lnTo>
                        <a:lnTo>
                          <a:pt x="272" y="448"/>
                        </a:lnTo>
                        <a:lnTo>
                          <a:pt x="294" y="442"/>
                        </a:lnTo>
                        <a:lnTo>
                          <a:pt x="314" y="434"/>
                        </a:lnTo>
                        <a:lnTo>
                          <a:pt x="334" y="426"/>
                        </a:lnTo>
                        <a:lnTo>
                          <a:pt x="354" y="414"/>
                        </a:lnTo>
                        <a:lnTo>
                          <a:pt x="370" y="400"/>
                        </a:lnTo>
                        <a:lnTo>
                          <a:pt x="386" y="386"/>
                        </a:lnTo>
                        <a:lnTo>
                          <a:pt x="402" y="370"/>
                        </a:lnTo>
                        <a:lnTo>
                          <a:pt x="414" y="352"/>
                        </a:lnTo>
                        <a:lnTo>
                          <a:pt x="426" y="334"/>
                        </a:lnTo>
                        <a:lnTo>
                          <a:pt x="436" y="314"/>
                        </a:lnTo>
                        <a:lnTo>
                          <a:pt x="442" y="294"/>
                        </a:lnTo>
                        <a:lnTo>
                          <a:pt x="448" y="272"/>
                        </a:lnTo>
                        <a:lnTo>
                          <a:pt x="452" y="250"/>
                        </a:lnTo>
                        <a:lnTo>
                          <a:pt x="454" y="226"/>
                        </a:lnTo>
                        <a:lnTo>
                          <a:pt x="454" y="226"/>
                        </a:lnTo>
                        <a:lnTo>
                          <a:pt x="452" y="202"/>
                        </a:lnTo>
                        <a:lnTo>
                          <a:pt x="448" y="180"/>
                        </a:lnTo>
                        <a:lnTo>
                          <a:pt x="442" y="158"/>
                        </a:lnTo>
                        <a:lnTo>
                          <a:pt x="436" y="138"/>
                        </a:lnTo>
                        <a:lnTo>
                          <a:pt x="426" y="118"/>
                        </a:lnTo>
                        <a:lnTo>
                          <a:pt x="414" y="100"/>
                        </a:lnTo>
                        <a:lnTo>
                          <a:pt x="402" y="82"/>
                        </a:lnTo>
                        <a:lnTo>
                          <a:pt x="386" y="66"/>
                        </a:lnTo>
                        <a:lnTo>
                          <a:pt x="370" y="52"/>
                        </a:lnTo>
                        <a:lnTo>
                          <a:pt x="354" y="38"/>
                        </a:lnTo>
                        <a:lnTo>
                          <a:pt x="334" y="26"/>
                        </a:lnTo>
                        <a:lnTo>
                          <a:pt x="314" y="18"/>
                        </a:lnTo>
                        <a:lnTo>
                          <a:pt x="294" y="10"/>
                        </a:lnTo>
                        <a:lnTo>
                          <a:pt x="272" y="4"/>
                        </a:lnTo>
                        <a:lnTo>
                          <a:pt x="250" y="0"/>
                        </a:lnTo>
                        <a:lnTo>
                          <a:pt x="226" y="0"/>
                        </a:lnTo>
                        <a:lnTo>
                          <a:pt x="226" y="0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8" y="82"/>
                        </a:lnTo>
                        <a:lnTo>
                          <a:pt x="106" y="82"/>
                        </a:lnTo>
                        <a:close/>
                        <a:moveTo>
                          <a:pt x="110" y="88"/>
                        </a:moveTo>
                        <a:lnTo>
                          <a:pt x="110" y="88"/>
                        </a:lnTo>
                        <a:lnTo>
                          <a:pt x="106" y="92"/>
                        </a:lnTo>
                        <a:lnTo>
                          <a:pt x="106" y="94"/>
                        </a:lnTo>
                        <a:lnTo>
                          <a:pt x="106" y="94"/>
                        </a:lnTo>
                        <a:lnTo>
                          <a:pt x="104" y="92"/>
                        </a:lnTo>
                        <a:lnTo>
                          <a:pt x="104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4" y="88"/>
                        </a:lnTo>
                        <a:lnTo>
                          <a:pt x="104" y="88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0" y="86"/>
                        </a:lnTo>
                        <a:lnTo>
                          <a:pt x="110" y="88"/>
                        </a:lnTo>
                        <a:lnTo>
                          <a:pt x="110" y="88"/>
                        </a:lnTo>
                        <a:close/>
                        <a:moveTo>
                          <a:pt x="106" y="82"/>
                        </a:moveTo>
                        <a:lnTo>
                          <a:pt x="106" y="82"/>
                        </a:lnTo>
                        <a:lnTo>
                          <a:pt x="102" y="84"/>
                        </a:lnTo>
                        <a:lnTo>
                          <a:pt x="100" y="86"/>
                        </a:lnTo>
                        <a:lnTo>
                          <a:pt x="100" y="86"/>
                        </a:lnTo>
                        <a:lnTo>
                          <a:pt x="100" y="90"/>
                        </a:lnTo>
                        <a:lnTo>
                          <a:pt x="100" y="90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0" y="96"/>
                        </a:lnTo>
                        <a:lnTo>
                          <a:pt x="106" y="98"/>
                        </a:lnTo>
                        <a:lnTo>
                          <a:pt x="108" y="98"/>
                        </a:lnTo>
                        <a:lnTo>
                          <a:pt x="108" y="98"/>
                        </a:lnTo>
                        <a:lnTo>
                          <a:pt x="110" y="96"/>
                        </a:lnTo>
                        <a:lnTo>
                          <a:pt x="110" y="94"/>
                        </a:lnTo>
                        <a:lnTo>
                          <a:pt x="112" y="90"/>
                        </a:lnTo>
                        <a:lnTo>
                          <a:pt x="112" y="90"/>
                        </a:lnTo>
                        <a:lnTo>
                          <a:pt x="114" y="88"/>
                        </a:lnTo>
                        <a:lnTo>
                          <a:pt x="112" y="84"/>
                        </a:lnTo>
                        <a:lnTo>
                          <a:pt x="112" y="84"/>
                        </a:lnTo>
                        <a:lnTo>
                          <a:pt x="110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close/>
                        <a:moveTo>
                          <a:pt x="150" y="90"/>
                        </a:moveTo>
                        <a:lnTo>
                          <a:pt x="150" y="90"/>
                        </a:lnTo>
                        <a:lnTo>
                          <a:pt x="150" y="92"/>
                        </a:lnTo>
                        <a:lnTo>
                          <a:pt x="150" y="92"/>
                        </a:lnTo>
                        <a:lnTo>
                          <a:pt x="146" y="96"/>
                        </a:lnTo>
                        <a:lnTo>
                          <a:pt x="144" y="100"/>
                        </a:lnTo>
                        <a:lnTo>
                          <a:pt x="144" y="102"/>
                        </a:lnTo>
                        <a:lnTo>
                          <a:pt x="144" y="102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0" y="90"/>
                        </a:lnTo>
                        <a:lnTo>
                          <a:pt x="140" y="90"/>
                        </a:lnTo>
                        <a:lnTo>
                          <a:pt x="136" y="86"/>
                        </a:lnTo>
                        <a:lnTo>
                          <a:pt x="134" y="84"/>
                        </a:lnTo>
                        <a:lnTo>
                          <a:pt x="126" y="84"/>
                        </a:lnTo>
                        <a:lnTo>
                          <a:pt x="126" y="84"/>
                        </a:lnTo>
                        <a:lnTo>
                          <a:pt x="122" y="84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82"/>
                        </a:lnTo>
                        <a:lnTo>
                          <a:pt x="122" y="78"/>
                        </a:lnTo>
                        <a:lnTo>
                          <a:pt x="122" y="76"/>
                        </a:lnTo>
                        <a:lnTo>
                          <a:pt x="122" y="76"/>
                        </a:lnTo>
                        <a:lnTo>
                          <a:pt x="126" y="74"/>
                        </a:lnTo>
                        <a:lnTo>
                          <a:pt x="126" y="74"/>
                        </a:lnTo>
                        <a:lnTo>
                          <a:pt x="132" y="72"/>
                        </a:lnTo>
                        <a:lnTo>
                          <a:pt x="136" y="70"/>
                        </a:lnTo>
                        <a:lnTo>
                          <a:pt x="136" y="70"/>
                        </a:lnTo>
                        <a:lnTo>
                          <a:pt x="138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4" y="68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0" y="64"/>
                        </a:lnTo>
                        <a:lnTo>
                          <a:pt x="152" y="64"/>
                        </a:lnTo>
                        <a:lnTo>
                          <a:pt x="152" y="64"/>
                        </a:lnTo>
                        <a:lnTo>
                          <a:pt x="154" y="68"/>
                        </a:lnTo>
                        <a:lnTo>
                          <a:pt x="154" y="68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2" y="72"/>
                        </a:lnTo>
                        <a:lnTo>
                          <a:pt x="150" y="74"/>
                        </a:lnTo>
                        <a:lnTo>
                          <a:pt x="150" y="74"/>
                        </a:lnTo>
                        <a:lnTo>
                          <a:pt x="148" y="76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82"/>
                        </a:lnTo>
                        <a:lnTo>
                          <a:pt x="146" y="82"/>
                        </a:lnTo>
                        <a:lnTo>
                          <a:pt x="150" y="84"/>
                        </a:lnTo>
                        <a:lnTo>
                          <a:pt x="154" y="84"/>
                        </a:lnTo>
                        <a:lnTo>
                          <a:pt x="154" y="84"/>
                        </a:lnTo>
                        <a:lnTo>
                          <a:pt x="154" y="86"/>
                        </a:lnTo>
                        <a:lnTo>
                          <a:pt x="154" y="86"/>
                        </a:lnTo>
                        <a:lnTo>
                          <a:pt x="150" y="90"/>
                        </a:lnTo>
                        <a:lnTo>
                          <a:pt x="150" y="90"/>
                        </a:lnTo>
                        <a:close/>
                        <a:moveTo>
                          <a:pt x="154" y="80"/>
                        </a:moveTo>
                        <a:lnTo>
                          <a:pt x="154" y="80"/>
                        </a:lnTo>
                        <a:lnTo>
                          <a:pt x="150" y="80"/>
                        </a:lnTo>
                        <a:lnTo>
                          <a:pt x="150" y="80"/>
                        </a:lnTo>
                        <a:lnTo>
                          <a:pt x="150" y="78"/>
                        </a:lnTo>
                        <a:lnTo>
                          <a:pt x="152" y="78"/>
                        </a:lnTo>
                        <a:lnTo>
                          <a:pt x="152" y="78"/>
                        </a:lnTo>
                        <a:lnTo>
                          <a:pt x="156" y="74"/>
                        </a:lnTo>
                        <a:lnTo>
                          <a:pt x="158" y="72"/>
                        </a:lnTo>
                        <a:lnTo>
                          <a:pt x="158" y="68"/>
                        </a:lnTo>
                        <a:lnTo>
                          <a:pt x="158" y="68"/>
                        </a:lnTo>
                        <a:lnTo>
                          <a:pt x="156" y="62"/>
                        </a:lnTo>
                        <a:lnTo>
                          <a:pt x="156" y="62"/>
                        </a:lnTo>
                        <a:lnTo>
                          <a:pt x="152" y="60"/>
                        </a:lnTo>
                        <a:lnTo>
                          <a:pt x="150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4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38" y="64"/>
                        </a:lnTo>
                        <a:lnTo>
                          <a:pt x="134" y="68"/>
                        </a:lnTo>
                        <a:lnTo>
                          <a:pt x="134" y="68"/>
                        </a:lnTo>
                        <a:lnTo>
                          <a:pt x="130" y="70"/>
                        </a:lnTo>
                        <a:lnTo>
                          <a:pt x="126" y="70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18" y="74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8" y="82"/>
                        </a:lnTo>
                        <a:lnTo>
                          <a:pt x="118" y="82"/>
                        </a:lnTo>
                        <a:lnTo>
                          <a:pt x="118" y="86"/>
                        </a:lnTo>
                        <a:lnTo>
                          <a:pt x="120" y="86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2" y="88"/>
                        </a:lnTo>
                        <a:lnTo>
                          <a:pt x="134" y="90"/>
                        </a:lnTo>
                        <a:lnTo>
                          <a:pt x="136" y="92"/>
                        </a:lnTo>
                        <a:lnTo>
                          <a:pt x="136" y="92"/>
                        </a:lnTo>
                        <a:lnTo>
                          <a:pt x="138" y="98"/>
                        </a:lnTo>
                        <a:lnTo>
                          <a:pt x="138" y="98"/>
                        </a:lnTo>
                        <a:lnTo>
                          <a:pt x="138" y="102"/>
                        </a:lnTo>
                        <a:lnTo>
                          <a:pt x="140" y="104"/>
                        </a:lnTo>
                        <a:lnTo>
                          <a:pt x="142" y="106"/>
                        </a:lnTo>
                        <a:lnTo>
                          <a:pt x="142" y="106"/>
                        </a:lnTo>
                        <a:lnTo>
                          <a:pt x="144" y="106"/>
                        </a:lnTo>
                        <a:lnTo>
                          <a:pt x="146" y="104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98"/>
                        </a:lnTo>
                        <a:lnTo>
                          <a:pt x="150" y="96"/>
                        </a:lnTo>
                        <a:lnTo>
                          <a:pt x="150" y="96"/>
                        </a:lnTo>
                        <a:lnTo>
                          <a:pt x="154" y="94"/>
                        </a:lnTo>
                        <a:lnTo>
                          <a:pt x="154" y="92"/>
                        </a:lnTo>
                        <a:lnTo>
                          <a:pt x="154" y="92"/>
                        </a:lnTo>
                        <a:lnTo>
                          <a:pt x="154" y="90"/>
                        </a:lnTo>
                        <a:lnTo>
                          <a:pt x="156" y="88"/>
                        </a:lnTo>
                        <a:lnTo>
                          <a:pt x="158" y="88"/>
                        </a:lnTo>
                        <a:lnTo>
                          <a:pt x="156" y="80"/>
                        </a:lnTo>
                        <a:lnTo>
                          <a:pt x="154" y="80"/>
                        </a:lnTo>
                        <a:close/>
                        <a:moveTo>
                          <a:pt x="194" y="68"/>
                        </a:moveTo>
                        <a:lnTo>
                          <a:pt x="194" y="68"/>
                        </a:lnTo>
                        <a:lnTo>
                          <a:pt x="188" y="70"/>
                        </a:lnTo>
                        <a:lnTo>
                          <a:pt x="188" y="70"/>
                        </a:lnTo>
                        <a:lnTo>
                          <a:pt x="186" y="72"/>
                        </a:lnTo>
                        <a:lnTo>
                          <a:pt x="186" y="72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2" y="66"/>
                        </a:lnTo>
                        <a:lnTo>
                          <a:pt x="186" y="66"/>
                        </a:lnTo>
                        <a:lnTo>
                          <a:pt x="192" y="64"/>
                        </a:lnTo>
                        <a:lnTo>
                          <a:pt x="192" y="64"/>
                        </a:lnTo>
                        <a:lnTo>
                          <a:pt x="198" y="66"/>
                        </a:lnTo>
                        <a:lnTo>
                          <a:pt x="198" y="66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close/>
                        <a:moveTo>
                          <a:pt x="192" y="60"/>
                        </a:moveTo>
                        <a:lnTo>
                          <a:pt x="192" y="60"/>
                        </a:lnTo>
                        <a:lnTo>
                          <a:pt x="186" y="60"/>
                        </a:lnTo>
                        <a:lnTo>
                          <a:pt x="182" y="62"/>
                        </a:lnTo>
                        <a:lnTo>
                          <a:pt x="178" y="64"/>
                        </a:lnTo>
                        <a:lnTo>
                          <a:pt x="178" y="64"/>
                        </a:lnTo>
                        <a:lnTo>
                          <a:pt x="178" y="66"/>
                        </a:lnTo>
                        <a:lnTo>
                          <a:pt x="178" y="66"/>
                        </a:lnTo>
                        <a:lnTo>
                          <a:pt x="178" y="68"/>
                        </a:lnTo>
                        <a:lnTo>
                          <a:pt x="178" y="68"/>
                        </a:lnTo>
                        <a:lnTo>
                          <a:pt x="180" y="72"/>
                        </a:lnTo>
                        <a:lnTo>
                          <a:pt x="184" y="74"/>
                        </a:lnTo>
                        <a:lnTo>
                          <a:pt x="184" y="74"/>
                        </a:lnTo>
                        <a:lnTo>
                          <a:pt x="188" y="76"/>
                        </a:lnTo>
                        <a:lnTo>
                          <a:pt x="190" y="74"/>
                        </a:lnTo>
                        <a:lnTo>
                          <a:pt x="194" y="72"/>
                        </a:lnTo>
                        <a:lnTo>
                          <a:pt x="194" y="72"/>
                        </a:lnTo>
                        <a:lnTo>
                          <a:pt x="198" y="72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64"/>
                        </a:lnTo>
                        <a:lnTo>
                          <a:pt x="202" y="64"/>
                        </a:lnTo>
                        <a:lnTo>
                          <a:pt x="200" y="62"/>
                        </a:lnTo>
                        <a:lnTo>
                          <a:pt x="192" y="60"/>
                        </a:lnTo>
                        <a:lnTo>
                          <a:pt x="192" y="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1" name="Freeform 56"/>
                  <p:cNvSpPr>
                    <a:spLocks/>
                  </p:cNvSpPr>
                  <p:nvPr/>
                </p:nvSpPr>
                <p:spPr bwMode="auto">
                  <a:xfrm>
                    <a:off x="8042837" y="2776692"/>
                    <a:ext cx="209325" cy="22607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0" y="0"/>
                      </a:cxn>
                      <a:cxn ang="0">
                        <a:pos x="2" y="8"/>
                      </a:cxn>
                      <a:cxn ang="0">
                        <a:pos x="0" y="18"/>
                      </a:cxn>
                      <a:cxn ang="0">
                        <a:pos x="2" y="22"/>
                      </a:cxn>
                      <a:cxn ang="0">
                        <a:pos x="4" y="28"/>
                      </a:cxn>
                      <a:cxn ang="0">
                        <a:pos x="6" y="30"/>
                      </a:cxn>
                      <a:cxn ang="0">
                        <a:pos x="16" y="36"/>
                      </a:cxn>
                      <a:cxn ang="0">
                        <a:pos x="20" y="34"/>
                      </a:cxn>
                      <a:cxn ang="0">
                        <a:pos x="16" y="28"/>
                      </a:cxn>
                      <a:cxn ang="0">
                        <a:pos x="16" y="16"/>
                      </a:cxn>
                      <a:cxn ang="0">
                        <a:pos x="30" y="8"/>
                      </a:cxn>
                      <a:cxn ang="0">
                        <a:pos x="32" y="14"/>
                      </a:cxn>
                      <a:cxn ang="0">
                        <a:pos x="34" y="16"/>
                      </a:cxn>
                      <a:cxn ang="0">
                        <a:pos x="42" y="22"/>
                      </a:cxn>
                      <a:cxn ang="0">
                        <a:pos x="44" y="26"/>
                      </a:cxn>
                      <a:cxn ang="0">
                        <a:pos x="48" y="30"/>
                      </a:cxn>
                      <a:cxn ang="0">
                        <a:pos x="46" y="34"/>
                      </a:cxn>
                      <a:cxn ang="0">
                        <a:pos x="42" y="38"/>
                      </a:cxn>
                      <a:cxn ang="0">
                        <a:pos x="40" y="44"/>
                      </a:cxn>
                      <a:cxn ang="0">
                        <a:pos x="40" y="52"/>
                      </a:cxn>
                      <a:cxn ang="0">
                        <a:pos x="40" y="54"/>
                      </a:cxn>
                      <a:cxn ang="0">
                        <a:pos x="42" y="58"/>
                      </a:cxn>
                      <a:cxn ang="0">
                        <a:pos x="42" y="66"/>
                      </a:cxn>
                      <a:cxn ang="0">
                        <a:pos x="42" y="72"/>
                      </a:cxn>
                      <a:cxn ang="0">
                        <a:pos x="48" y="72"/>
                      </a:cxn>
                      <a:cxn ang="0">
                        <a:pos x="50" y="80"/>
                      </a:cxn>
                      <a:cxn ang="0">
                        <a:pos x="52" y="80"/>
                      </a:cxn>
                      <a:cxn ang="0">
                        <a:pos x="58" y="82"/>
                      </a:cxn>
                      <a:cxn ang="0">
                        <a:pos x="56" y="88"/>
                      </a:cxn>
                      <a:cxn ang="0">
                        <a:pos x="52" y="96"/>
                      </a:cxn>
                      <a:cxn ang="0">
                        <a:pos x="54" y="100"/>
                      </a:cxn>
                      <a:cxn ang="0">
                        <a:pos x="58" y="108"/>
                      </a:cxn>
                      <a:cxn ang="0">
                        <a:pos x="64" y="106"/>
                      </a:cxn>
                      <a:cxn ang="0">
                        <a:pos x="68" y="108"/>
                      </a:cxn>
                      <a:cxn ang="0">
                        <a:pos x="72" y="106"/>
                      </a:cxn>
                      <a:cxn ang="0">
                        <a:pos x="78" y="100"/>
                      </a:cxn>
                      <a:cxn ang="0">
                        <a:pos x="80" y="94"/>
                      </a:cxn>
                      <a:cxn ang="0">
                        <a:pos x="76" y="88"/>
                      </a:cxn>
                      <a:cxn ang="0">
                        <a:pos x="76" y="82"/>
                      </a:cxn>
                      <a:cxn ang="0">
                        <a:pos x="82" y="78"/>
                      </a:cxn>
                      <a:cxn ang="0">
                        <a:pos x="84" y="72"/>
                      </a:cxn>
                      <a:cxn ang="0">
                        <a:pos x="88" y="70"/>
                      </a:cxn>
                      <a:cxn ang="0">
                        <a:pos x="94" y="72"/>
                      </a:cxn>
                      <a:cxn ang="0">
                        <a:pos x="92" y="68"/>
                      </a:cxn>
                      <a:cxn ang="0">
                        <a:pos x="88" y="62"/>
                      </a:cxn>
                      <a:cxn ang="0">
                        <a:pos x="90" y="58"/>
                      </a:cxn>
                      <a:cxn ang="0">
                        <a:pos x="100" y="58"/>
                      </a:cxn>
                      <a:cxn ang="0">
                        <a:pos x="88" y="40"/>
                      </a:cxn>
                      <a:cxn ang="0">
                        <a:pos x="40" y="0"/>
                      </a:cxn>
                    </a:cxnLst>
                    <a:rect l="0" t="0" r="r" b="b"/>
                    <a:pathLst>
                      <a:path w="100" h="108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4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2" y="6"/>
                        </a:lnTo>
                        <a:lnTo>
                          <a:pt x="30" y="8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0" y="18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48" y="30"/>
                        </a:lnTo>
                        <a:lnTo>
                          <a:pt x="48" y="32"/>
                        </a:lnTo>
                        <a:lnTo>
                          <a:pt x="48" y="32"/>
                        </a:lnTo>
                        <a:lnTo>
                          <a:pt x="46" y="34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0" y="52"/>
                        </a:lnTo>
                        <a:lnTo>
                          <a:pt x="40" y="52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72"/>
                        </a:lnTo>
                        <a:lnTo>
                          <a:pt x="42" y="7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0" y="80"/>
                        </a:lnTo>
                        <a:lnTo>
                          <a:pt x="52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8" y="82"/>
                        </a:lnTo>
                        <a:lnTo>
                          <a:pt x="58" y="84"/>
                        </a:lnTo>
                        <a:lnTo>
                          <a:pt x="58" y="84"/>
                        </a:lnTo>
                        <a:lnTo>
                          <a:pt x="56" y="88"/>
                        </a:lnTo>
                        <a:lnTo>
                          <a:pt x="54" y="92"/>
                        </a:lnTo>
                        <a:lnTo>
                          <a:pt x="54" y="92"/>
                        </a:lnTo>
                        <a:lnTo>
                          <a:pt x="52" y="96"/>
                        </a:lnTo>
                        <a:lnTo>
                          <a:pt x="52" y="96"/>
                        </a:lnTo>
                        <a:lnTo>
                          <a:pt x="54" y="100"/>
                        </a:lnTo>
                        <a:lnTo>
                          <a:pt x="54" y="100"/>
                        </a:lnTo>
                        <a:lnTo>
                          <a:pt x="56" y="104"/>
                        </a:lnTo>
                        <a:lnTo>
                          <a:pt x="56" y="104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58" y="108"/>
                        </a:lnTo>
                        <a:lnTo>
                          <a:pt x="64" y="106"/>
                        </a:lnTo>
                        <a:lnTo>
                          <a:pt x="64" y="104"/>
                        </a:lnTo>
                        <a:lnTo>
                          <a:pt x="64" y="104"/>
                        </a:lnTo>
                        <a:lnTo>
                          <a:pt x="68" y="108"/>
                        </a:lnTo>
                        <a:lnTo>
                          <a:pt x="68" y="108"/>
                        </a:lnTo>
                        <a:lnTo>
                          <a:pt x="72" y="106"/>
                        </a:lnTo>
                        <a:lnTo>
                          <a:pt x="72" y="106"/>
                        </a:lnTo>
                        <a:lnTo>
                          <a:pt x="74" y="104"/>
                        </a:lnTo>
                        <a:lnTo>
                          <a:pt x="74" y="104"/>
                        </a:lnTo>
                        <a:lnTo>
                          <a:pt x="78" y="100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80" y="94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2"/>
                        </a:lnTo>
                        <a:lnTo>
                          <a:pt x="80" y="80"/>
                        </a:lnTo>
                        <a:lnTo>
                          <a:pt x="80" y="80"/>
                        </a:lnTo>
                        <a:lnTo>
                          <a:pt x="82" y="78"/>
                        </a:lnTo>
                        <a:lnTo>
                          <a:pt x="82" y="76"/>
                        </a:lnTo>
                        <a:lnTo>
                          <a:pt x="82" y="76"/>
                        </a:lnTo>
                        <a:lnTo>
                          <a:pt x="84" y="72"/>
                        </a:lnTo>
                        <a:lnTo>
                          <a:pt x="86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88" y="70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4" y="72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0" y="66"/>
                        </a:lnTo>
                        <a:lnTo>
                          <a:pt x="88" y="62"/>
                        </a:lnTo>
                        <a:lnTo>
                          <a:pt x="88" y="62"/>
                        </a:lnTo>
                        <a:lnTo>
                          <a:pt x="90" y="58"/>
                        </a:lnTo>
                        <a:lnTo>
                          <a:pt x="90" y="58"/>
                        </a:lnTo>
                        <a:lnTo>
                          <a:pt x="94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100" y="58"/>
                        </a:lnTo>
                        <a:lnTo>
                          <a:pt x="88" y="40"/>
                        </a:lnTo>
                        <a:lnTo>
                          <a:pt x="74" y="24"/>
                        </a:lnTo>
                        <a:lnTo>
                          <a:pt x="58" y="1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2" name="Freeform 57"/>
                  <p:cNvSpPr>
                    <a:spLocks/>
                  </p:cNvSpPr>
                  <p:nvPr/>
                </p:nvSpPr>
                <p:spPr bwMode="auto">
                  <a:xfrm>
                    <a:off x="8197738" y="2948339"/>
                    <a:ext cx="92103" cy="259563"/>
                  </a:xfrm>
                  <a:custGeom>
                    <a:avLst/>
                    <a:gdLst/>
                    <a:ahLst/>
                    <a:cxnLst>
                      <a:cxn ang="0">
                        <a:pos x="26" y="8"/>
                      </a:cxn>
                      <a:cxn ang="0">
                        <a:pos x="26" y="8"/>
                      </a:cxn>
                      <a:cxn ang="0">
                        <a:pos x="22" y="14"/>
                      </a:cxn>
                      <a:cxn ang="0">
                        <a:pos x="20" y="18"/>
                      </a:cxn>
                      <a:cxn ang="0">
                        <a:pos x="20" y="18"/>
                      </a:cxn>
                      <a:cxn ang="0">
                        <a:pos x="18" y="22"/>
                      </a:cxn>
                      <a:cxn ang="0">
                        <a:pos x="14" y="28"/>
                      </a:cxn>
                      <a:cxn ang="0">
                        <a:pos x="14" y="28"/>
                      </a:cxn>
                      <a:cxn ang="0">
                        <a:pos x="4" y="40"/>
                      </a:cxn>
                      <a:cxn ang="0">
                        <a:pos x="4" y="40"/>
                      </a:cxn>
                      <a:cxn ang="0">
                        <a:pos x="2" y="44"/>
                      </a:cxn>
                      <a:cxn ang="0">
                        <a:pos x="2" y="44"/>
                      </a:cxn>
                      <a:cxn ang="0">
                        <a:pos x="2" y="50"/>
                      </a:cxn>
                      <a:cxn ang="0">
                        <a:pos x="2" y="50"/>
                      </a:cxn>
                      <a:cxn ang="0">
                        <a:pos x="2" y="58"/>
                      </a:cxn>
                      <a:cxn ang="0">
                        <a:pos x="2" y="58"/>
                      </a:cxn>
                      <a:cxn ang="0">
                        <a:pos x="2" y="68"/>
                      </a:cxn>
                      <a:cxn ang="0">
                        <a:pos x="2" y="68"/>
                      </a:cxn>
                      <a:cxn ang="0">
                        <a:pos x="0" y="72"/>
                      </a:cxn>
                      <a:cxn ang="0">
                        <a:pos x="0" y="72"/>
                      </a:cxn>
                      <a:cxn ang="0">
                        <a:pos x="2" y="78"/>
                      </a:cxn>
                      <a:cxn ang="0">
                        <a:pos x="2" y="78"/>
                      </a:cxn>
                      <a:cxn ang="0">
                        <a:pos x="4" y="90"/>
                      </a:cxn>
                      <a:cxn ang="0">
                        <a:pos x="4" y="90"/>
                      </a:cxn>
                      <a:cxn ang="0">
                        <a:pos x="2" y="102"/>
                      </a:cxn>
                      <a:cxn ang="0">
                        <a:pos x="2" y="102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08"/>
                      </a:cxn>
                      <a:cxn ang="0">
                        <a:pos x="10" y="114"/>
                      </a:cxn>
                      <a:cxn ang="0">
                        <a:pos x="12" y="116"/>
                      </a:cxn>
                      <a:cxn ang="0">
                        <a:pos x="12" y="116"/>
                      </a:cxn>
                      <a:cxn ang="0">
                        <a:pos x="16" y="124"/>
                      </a:cxn>
                      <a:cxn ang="0">
                        <a:pos x="16" y="124"/>
                      </a:cxn>
                      <a:cxn ang="0">
                        <a:pos x="28" y="106"/>
                      </a:cxn>
                      <a:cxn ang="0">
                        <a:pos x="36" y="86"/>
                      </a:cxn>
                      <a:cxn ang="0">
                        <a:pos x="42" y="64"/>
                      </a:cxn>
                      <a:cxn ang="0">
                        <a:pos x="44" y="40"/>
                      </a:cxn>
                      <a:cxn ang="0">
                        <a:pos x="44" y="40"/>
                      </a:cxn>
                      <a:cxn ang="0">
                        <a:pos x="42" y="20"/>
                      </a:cxn>
                      <a:cxn ang="0">
                        <a:pos x="38" y="0"/>
                      </a:cxn>
                      <a:cxn ang="0">
                        <a:pos x="38" y="0"/>
                      </a:cxn>
                      <a:cxn ang="0">
                        <a:pos x="30" y="2"/>
                      </a:cxn>
                      <a:cxn ang="0">
                        <a:pos x="26" y="8"/>
                      </a:cxn>
                      <a:cxn ang="0">
                        <a:pos x="26" y="8"/>
                      </a:cxn>
                    </a:cxnLst>
                    <a:rect l="0" t="0" r="r" b="b"/>
                    <a:pathLst>
                      <a:path w="44" h="124">
                        <a:moveTo>
                          <a:pt x="26" y="8"/>
                        </a:move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18" y="22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4" y="40"/>
                        </a:lnTo>
                        <a:lnTo>
                          <a:pt x="4" y="40"/>
                        </a:lnTo>
                        <a:lnTo>
                          <a:pt x="2" y="44"/>
                        </a:lnTo>
                        <a:lnTo>
                          <a:pt x="2" y="44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8"/>
                        </a:lnTo>
                        <a:lnTo>
                          <a:pt x="2" y="5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2" y="78"/>
                        </a:lnTo>
                        <a:lnTo>
                          <a:pt x="2" y="78"/>
                        </a:lnTo>
                        <a:lnTo>
                          <a:pt x="4" y="90"/>
                        </a:lnTo>
                        <a:lnTo>
                          <a:pt x="4" y="9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08"/>
                        </a:lnTo>
                        <a:lnTo>
                          <a:pt x="10" y="114"/>
                        </a:lnTo>
                        <a:lnTo>
                          <a:pt x="12" y="116"/>
                        </a:lnTo>
                        <a:lnTo>
                          <a:pt x="12" y="116"/>
                        </a:lnTo>
                        <a:lnTo>
                          <a:pt x="16" y="124"/>
                        </a:lnTo>
                        <a:lnTo>
                          <a:pt x="16" y="124"/>
                        </a:lnTo>
                        <a:lnTo>
                          <a:pt x="28" y="106"/>
                        </a:lnTo>
                        <a:lnTo>
                          <a:pt x="36" y="86"/>
                        </a:lnTo>
                        <a:lnTo>
                          <a:pt x="42" y="64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2" y="2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0" y="2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3" name="Freeform 58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154901" cy="234444"/>
                  </a:xfrm>
                  <a:custGeom>
                    <a:avLst/>
                    <a:gdLst/>
                    <a:ahLst/>
                    <a:cxnLst>
                      <a:cxn ang="0">
                        <a:pos x="72" y="36"/>
                      </a:cxn>
                      <a:cxn ang="0">
                        <a:pos x="66" y="22"/>
                      </a:cxn>
                      <a:cxn ang="0">
                        <a:pos x="64" y="18"/>
                      </a:cxn>
                      <a:cxn ang="0">
                        <a:pos x="62" y="16"/>
                      </a:cxn>
                      <a:cxn ang="0">
                        <a:pos x="56" y="18"/>
                      </a:cxn>
                      <a:cxn ang="0">
                        <a:pos x="52" y="20"/>
                      </a:cxn>
                      <a:cxn ang="0">
                        <a:pos x="48" y="20"/>
                      </a:cxn>
                      <a:cxn ang="0">
                        <a:pos x="44" y="20"/>
                      </a:cxn>
                      <a:cxn ang="0">
                        <a:pos x="42" y="26"/>
                      </a:cxn>
                      <a:cxn ang="0">
                        <a:pos x="42" y="32"/>
                      </a:cxn>
                      <a:cxn ang="0">
                        <a:pos x="42" y="34"/>
                      </a:cxn>
                      <a:cxn ang="0">
                        <a:pos x="40" y="42"/>
                      </a:cxn>
                      <a:cxn ang="0">
                        <a:pos x="34" y="44"/>
                      </a:cxn>
                      <a:cxn ang="0">
                        <a:pos x="24" y="44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6" y="80"/>
                      </a:cxn>
                      <a:cxn ang="0">
                        <a:pos x="20" y="112"/>
                      </a:cxn>
                      <a:cxn ang="0">
                        <a:pos x="22" y="110"/>
                      </a:cxn>
                      <a:cxn ang="0">
                        <a:pos x="24" y="108"/>
                      </a:cxn>
                      <a:cxn ang="0">
                        <a:pos x="28" y="102"/>
                      </a:cxn>
                      <a:cxn ang="0">
                        <a:pos x="30" y="98"/>
                      </a:cxn>
                      <a:cxn ang="0">
                        <a:pos x="32" y="98"/>
                      </a:cxn>
                      <a:cxn ang="0">
                        <a:pos x="34" y="96"/>
                      </a:cxn>
                      <a:cxn ang="0">
                        <a:pos x="36" y="82"/>
                      </a:cxn>
                      <a:cxn ang="0">
                        <a:pos x="38" y="78"/>
                      </a:cxn>
                      <a:cxn ang="0">
                        <a:pos x="42" y="78"/>
                      </a:cxn>
                      <a:cxn ang="0">
                        <a:pos x="44" y="76"/>
                      </a:cxn>
                      <a:cxn ang="0">
                        <a:pos x="50" y="68"/>
                      </a:cxn>
                      <a:cxn ang="0">
                        <a:pos x="56" y="66"/>
                      </a:cxn>
                      <a:cxn ang="0">
                        <a:pos x="60" y="64"/>
                      </a:cxn>
                      <a:cxn ang="0">
                        <a:pos x="62" y="46"/>
                      </a:cxn>
                      <a:cxn ang="0">
                        <a:pos x="64" y="44"/>
                      </a:cxn>
                      <a:cxn ang="0">
                        <a:pos x="70" y="42"/>
                      </a:cxn>
                      <a:cxn ang="0">
                        <a:pos x="72" y="42"/>
                      </a:cxn>
                      <a:cxn ang="0">
                        <a:pos x="74" y="36"/>
                      </a:cxn>
                      <a:cxn ang="0">
                        <a:pos x="72" y="36"/>
                      </a:cxn>
                    </a:cxnLst>
                    <a:rect l="0" t="0" r="r" b="b"/>
                    <a:pathLst>
                      <a:path w="74" h="112">
                        <a:moveTo>
                          <a:pt x="72" y="36"/>
                        </a:moveTo>
                        <a:lnTo>
                          <a:pt x="72" y="36"/>
                        </a:lnTo>
                        <a:lnTo>
                          <a:pt x="68" y="28"/>
                        </a:lnTo>
                        <a:lnTo>
                          <a:pt x="66" y="22"/>
                        </a:lnTo>
                        <a:lnTo>
                          <a:pt x="66" y="22"/>
                        </a:lnTo>
                        <a:lnTo>
                          <a:pt x="64" y="18"/>
                        </a:lnTo>
                        <a:lnTo>
                          <a:pt x="64" y="18"/>
                        </a:lnTo>
                        <a:lnTo>
                          <a:pt x="62" y="16"/>
                        </a:lnTo>
                        <a:lnTo>
                          <a:pt x="62" y="16"/>
                        </a:lnTo>
                        <a:lnTo>
                          <a:pt x="56" y="18"/>
                        </a:lnTo>
                        <a:lnTo>
                          <a:pt x="56" y="18"/>
                        </a:lnTo>
                        <a:lnTo>
                          <a:pt x="52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2" y="22"/>
                        </a:lnTo>
                        <a:lnTo>
                          <a:pt x="42" y="26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4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16" y="38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62"/>
                        </a:lnTo>
                        <a:lnTo>
                          <a:pt x="6" y="80"/>
                        </a:lnTo>
                        <a:lnTo>
                          <a:pt x="12" y="96"/>
                        </a:lnTo>
                        <a:lnTo>
                          <a:pt x="20" y="112"/>
                        </a:lnTo>
                        <a:lnTo>
                          <a:pt x="20" y="112"/>
                        </a:lnTo>
                        <a:lnTo>
                          <a:pt x="22" y="110"/>
                        </a:lnTo>
                        <a:lnTo>
                          <a:pt x="24" y="108"/>
                        </a:lnTo>
                        <a:lnTo>
                          <a:pt x="24" y="108"/>
                        </a:lnTo>
                        <a:lnTo>
                          <a:pt x="26" y="106"/>
                        </a:lnTo>
                        <a:lnTo>
                          <a:pt x="28" y="102"/>
                        </a:lnTo>
                        <a:lnTo>
                          <a:pt x="28" y="102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4" y="96"/>
                        </a:lnTo>
                        <a:lnTo>
                          <a:pt x="34" y="96"/>
                        </a:lnTo>
                        <a:lnTo>
                          <a:pt x="36" y="82"/>
                        </a:lnTo>
                        <a:lnTo>
                          <a:pt x="36" y="82"/>
                        </a:lnTo>
                        <a:lnTo>
                          <a:pt x="36" y="78"/>
                        </a:lnTo>
                        <a:lnTo>
                          <a:pt x="38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8" y="72"/>
                        </a:lnTo>
                        <a:lnTo>
                          <a:pt x="50" y="68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60" y="66"/>
                        </a:lnTo>
                        <a:lnTo>
                          <a:pt x="60" y="64"/>
                        </a:lnTo>
                        <a:lnTo>
                          <a:pt x="60" y="64"/>
                        </a:lnTo>
                        <a:lnTo>
                          <a:pt x="62" y="46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6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4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4" name="Freeform 59"/>
                  <p:cNvSpPr>
                    <a:spLocks/>
                  </p:cNvSpPr>
                  <p:nvPr/>
                </p:nvSpPr>
                <p:spPr bwMode="auto">
                  <a:xfrm>
                    <a:off x="8323333" y="2839490"/>
                    <a:ext cx="205139" cy="50656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6" y="16"/>
                      </a:cxn>
                      <a:cxn ang="0">
                        <a:pos x="32" y="34"/>
                      </a:cxn>
                      <a:cxn ang="0">
                        <a:pos x="44" y="54"/>
                      </a:cxn>
                      <a:cxn ang="0">
                        <a:pos x="56" y="76"/>
                      </a:cxn>
                      <a:cxn ang="0">
                        <a:pos x="66" y="100"/>
                      </a:cxn>
                      <a:cxn ang="0">
                        <a:pos x="72" y="126"/>
                      </a:cxn>
                      <a:cxn ang="0">
                        <a:pos x="76" y="152"/>
                      </a:cxn>
                      <a:cxn ang="0">
                        <a:pos x="78" y="180"/>
                      </a:cxn>
                      <a:cxn ang="0">
                        <a:pos x="78" y="180"/>
                      </a:cxn>
                      <a:cxn ang="0">
                        <a:pos x="76" y="204"/>
                      </a:cxn>
                      <a:cxn ang="0">
                        <a:pos x="74" y="226"/>
                      </a:cxn>
                      <a:cxn ang="0">
                        <a:pos x="74" y="226"/>
                      </a:cxn>
                      <a:cxn ang="0">
                        <a:pos x="74" y="236"/>
                      </a:cxn>
                      <a:cxn ang="0">
                        <a:pos x="74" y="236"/>
                      </a:cxn>
                      <a:cxn ang="0">
                        <a:pos x="74" y="240"/>
                      </a:cxn>
                      <a:cxn ang="0">
                        <a:pos x="74" y="240"/>
                      </a:cxn>
                      <a:cxn ang="0">
                        <a:pos x="76" y="242"/>
                      </a:cxn>
                      <a:cxn ang="0">
                        <a:pos x="76" y="242"/>
                      </a:cxn>
                      <a:cxn ang="0">
                        <a:pos x="78" y="238"/>
                      </a:cxn>
                      <a:cxn ang="0">
                        <a:pos x="80" y="236"/>
                      </a:cxn>
                      <a:cxn ang="0">
                        <a:pos x="80" y="236"/>
                      </a:cxn>
                      <a:cxn ang="0">
                        <a:pos x="80" y="232"/>
                      </a:cxn>
                      <a:cxn ang="0">
                        <a:pos x="84" y="226"/>
                      </a:cxn>
                      <a:cxn ang="0">
                        <a:pos x="84" y="226"/>
                      </a:cxn>
                      <a:cxn ang="0">
                        <a:pos x="84" y="220"/>
                      </a:cxn>
                      <a:cxn ang="0">
                        <a:pos x="84" y="220"/>
                      </a:cxn>
                      <a:cxn ang="0">
                        <a:pos x="86" y="208"/>
                      </a:cxn>
                      <a:cxn ang="0">
                        <a:pos x="88" y="198"/>
                      </a:cxn>
                      <a:cxn ang="0">
                        <a:pos x="92" y="186"/>
                      </a:cxn>
                      <a:cxn ang="0">
                        <a:pos x="92" y="186"/>
                      </a:cxn>
                      <a:cxn ang="0">
                        <a:pos x="94" y="176"/>
                      </a:cxn>
                      <a:cxn ang="0">
                        <a:pos x="94" y="162"/>
                      </a:cxn>
                      <a:cxn ang="0">
                        <a:pos x="94" y="162"/>
                      </a:cxn>
                      <a:cxn ang="0">
                        <a:pos x="96" y="150"/>
                      </a:cxn>
                      <a:cxn ang="0">
                        <a:pos x="98" y="140"/>
                      </a:cxn>
                      <a:cxn ang="0">
                        <a:pos x="98" y="140"/>
                      </a:cxn>
                      <a:cxn ang="0">
                        <a:pos x="92" y="118"/>
                      </a:cxn>
                      <a:cxn ang="0">
                        <a:pos x="84" y="98"/>
                      </a:cxn>
                      <a:cxn ang="0">
                        <a:pos x="74" y="78"/>
                      </a:cxn>
                      <a:cxn ang="0">
                        <a:pos x="62" y="58"/>
                      </a:cxn>
                      <a:cxn ang="0">
                        <a:pos x="50" y="42"/>
                      </a:cxn>
                      <a:cxn ang="0">
                        <a:pos x="34" y="26"/>
                      </a:cxn>
                      <a:cxn ang="0">
                        <a:pos x="18" y="1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8" h="24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6" y="16"/>
                        </a:lnTo>
                        <a:lnTo>
                          <a:pt x="32" y="34"/>
                        </a:lnTo>
                        <a:lnTo>
                          <a:pt x="44" y="54"/>
                        </a:lnTo>
                        <a:lnTo>
                          <a:pt x="56" y="76"/>
                        </a:lnTo>
                        <a:lnTo>
                          <a:pt x="66" y="100"/>
                        </a:lnTo>
                        <a:lnTo>
                          <a:pt x="72" y="126"/>
                        </a:lnTo>
                        <a:lnTo>
                          <a:pt x="76" y="152"/>
                        </a:lnTo>
                        <a:lnTo>
                          <a:pt x="78" y="180"/>
                        </a:lnTo>
                        <a:lnTo>
                          <a:pt x="78" y="180"/>
                        </a:lnTo>
                        <a:lnTo>
                          <a:pt x="76" y="204"/>
                        </a:lnTo>
                        <a:lnTo>
                          <a:pt x="74" y="226"/>
                        </a:lnTo>
                        <a:lnTo>
                          <a:pt x="74" y="226"/>
                        </a:lnTo>
                        <a:lnTo>
                          <a:pt x="74" y="236"/>
                        </a:lnTo>
                        <a:lnTo>
                          <a:pt x="74" y="236"/>
                        </a:lnTo>
                        <a:lnTo>
                          <a:pt x="74" y="240"/>
                        </a:lnTo>
                        <a:lnTo>
                          <a:pt x="74" y="240"/>
                        </a:lnTo>
                        <a:lnTo>
                          <a:pt x="76" y="242"/>
                        </a:lnTo>
                        <a:lnTo>
                          <a:pt x="76" y="242"/>
                        </a:lnTo>
                        <a:lnTo>
                          <a:pt x="78" y="238"/>
                        </a:lnTo>
                        <a:lnTo>
                          <a:pt x="80" y="236"/>
                        </a:lnTo>
                        <a:lnTo>
                          <a:pt x="80" y="236"/>
                        </a:lnTo>
                        <a:lnTo>
                          <a:pt x="80" y="232"/>
                        </a:lnTo>
                        <a:lnTo>
                          <a:pt x="84" y="226"/>
                        </a:lnTo>
                        <a:lnTo>
                          <a:pt x="84" y="226"/>
                        </a:lnTo>
                        <a:lnTo>
                          <a:pt x="84" y="220"/>
                        </a:lnTo>
                        <a:lnTo>
                          <a:pt x="84" y="220"/>
                        </a:lnTo>
                        <a:lnTo>
                          <a:pt x="86" y="208"/>
                        </a:lnTo>
                        <a:lnTo>
                          <a:pt x="88" y="198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76"/>
                        </a:lnTo>
                        <a:lnTo>
                          <a:pt x="94" y="162"/>
                        </a:lnTo>
                        <a:lnTo>
                          <a:pt x="94" y="162"/>
                        </a:lnTo>
                        <a:lnTo>
                          <a:pt x="96" y="150"/>
                        </a:lnTo>
                        <a:lnTo>
                          <a:pt x="98" y="140"/>
                        </a:lnTo>
                        <a:lnTo>
                          <a:pt x="98" y="140"/>
                        </a:lnTo>
                        <a:lnTo>
                          <a:pt x="92" y="118"/>
                        </a:lnTo>
                        <a:lnTo>
                          <a:pt x="84" y="98"/>
                        </a:lnTo>
                        <a:lnTo>
                          <a:pt x="74" y="78"/>
                        </a:lnTo>
                        <a:lnTo>
                          <a:pt x="62" y="58"/>
                        </a:lnTo>
                        <a:lnTo>
                          <a:pt x="50" y="42"/>
                        </a:lnTo>
                        <a:lnTo>
                          <a:pt x="34" y="26"/>
                        </a:lnTo>
                        <a:lnTo>
                          <a:pt x="18" y="1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" name="Freeform 60"/>
                  <p:cNvSpPr>
                    <a:spLocks/>
                  </p:cNvSpPr>
                  <p:nvPr/>
                </p:nvSpPr>
                <p:spPr bwMode="auto">
                  <a:xfrm>
                    <a:off x="7653492" y="2944152"/>
                    <a:ext cx="125595" cy="431210"/>
                  </a:xfrm>
                  <a:custGeom>
                    <a:avLst/>
                    <a:gdLst/>
                    <a:ahLst/>
                    <a:cxnLst>
                      <a:cxn ang="0">
                        <a:pos x="56" y="8"/>
                      </a:cxn>
                      <a:cxn ang="0">
                        <a:pos x="52" y="8"/>
                      </a:cxn>
                      <a:cxn ang="0">
                        <a:pos x="50" y="8"/>
                      </a:cxn>
                      <a:cxn ang="0">
                        <a:pos x="48" y="4"/>
                      </a:cxn>
                      <a:cxn ang="0">
                        <a:pos x="44" y="0"/>
                      </a:cxn>
                      <a:cxn ang="0">
                        <a:pos x="34" y="14"/>
                      </a:cxn>
                      <a:cxn ang="0">
                        <a:pos x="18" y="44"/>
                      </a:cxn>
                      <a:cxn ang="0">
                        <a:pos x="6" y="78"/>
                      </a:cxn>
                      <a:cxn ang="0">
                        <a:pos x="0" y="112"/>
                      </a:cxn>
                      <a:cxn ang="0">
                        <a:pos x="0" y="130"/>
                      </a:cxn>
                      <a:cxn ang="0">
                        <a:pos x="2" y="158"/>
                      </a:cxn>
                      <a:cxn ang="0">
                        <a:pos x="8" y="172"/>
                      </a:cxn>
                      <a:cxn ang="0">
                        <a:pos x="12" y="182"/>
                      </a:cxn>
                      <a:cxn ang="0">
                        <a:pos x="16" y="188"/>
                      </a:cxn>
                      <a:cxn ang="0">
                        <a:pos x="24" y="194"/>
                      </a:cxn>
                      <a:cxn ang="0">
                        <a:pos x="30" y="196"/>
                      </a:cxn>
                      <a:cxn ang="0">
                        <a:pos x="40" y="206"/>
                      </a:cxn>
                      <a:cxn ang="0">
                        <a:pos x="36" y="188"/>
                      </a:cxn>
                      <a:cxn ang="0">
                        <a:pos x="34" y="188"/>
                      </a:cxn>
                      <a:cxn ang="0">
                        <a:pos x="32" y="186"/>
                      </a:cxn>
                      <a:cxn ang="0">
                        <a:pos x="30" y="182"/>
                      </a:cxn>
                      <a:cxn ang="0">
                        <a:pos x="30" y="178"/>
                      </a:cxn>
                      <a:cxn ang="0">
                        <a:pos x="22" y="176"/>
                      </a:cxn>
                      <a:cxn ang="0">
                        <a:pos x="18" y="176"/>
                      </a:cxn>
                      <a:cxn ang="0">
                        <a:pos x="16" y="174"/>
                      </a:cxn>
                      <a:cxn ang="0">
                        <a:pos x="14" y="164"/>
                      </a:cxn>
                      <a:cxn ang="0">
                        <a:pos x="16" y="160"/>
                      </a:cxn>
                      <a:cxn ang="0">
                        <a:pos x="18" y="158"/>
                      </a:cxn>
                      <a:cxn ang="0">
                        <a:pos x="18" y="154"/>
                      </a:cxn>
                      <a:cxn ang="0">
                        <a:pos x="16" y="152"/>
                      </a:cxn>
                      <a:cxn ang="0">
                        <a:pos x="16" y="150"/>
                      </a:cxn>
                      <a:cxn ang="0">
                        <a:pos x="18" y="144"/>
                      </a:cxn>
                      <a:cxn ang="0">
                        <a:pos x="20" y="142"/>
                      </a:cxn>
                      <a:cxn ang="0">
                        <a:pos x="22" y="140"/>
                      </a:cxn>
                      <a:cxn ang="0">
                        <a:pos x="24" y="136"/>
                      </a:cxn>
                      <a:cxn ang="0">
                        <a:pos x="30" y="136"/>
                      </a:cxn>
                      <a:cxn ang="0">
                        <a:pos x="30" y="130"/>
                      </a:cxn>
                      <a:cxn ang="0">
                        <a:pos x="30" y="104"/>
                      </a:cxn>
                      <a:cxn ang="0">
                        <a:pos x="40" y="58"/>
                      </a:cxn>
                      <a:cxn ang="0">
                        <a:pos x="46" y="36"/>
                      </a:cxn>
                      <a:cxn ang="0">
                        <a:pos x="46" y="30"/>
                      </a:cxn>
                      <a:cxn ang="0">
                        <a:pos x="50" y="18"/>
                      </a:cxn>
                      <a:cxn ang="0">
                        <a:pos x="52" y="16"/>
                      </a:cxn>
                      <a:cxn ang="0">
                        <a:pos x="58" y="12"/>
                      </a:cxn>
                      <a:cxn ang="0">
                        <a:pos x="60" y="8"/>
                      </a:cxn>
                      <a:cxn ang="0">
                        <a:pos x="60" y="6"/>
                      </a:cxn>
                    </a:cxnLst>
                    <a:rect l="0" t="0" r="r" b="b"/>
                    <a:pathLst>
                      <a:path w="60" h="206">
                        <a:moveTo>
                          <a:pt x="60" y="6"/>
                        </a:move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2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2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34" y="14"/>
                        </a:lnTo>
                        <a:lnTo>
                          <a:pt x="26" y="28"/>
                        </a:lnTo>
                        <a:lnTo>
                          <a:pt x="18" y="44"/>
                        </a:lnTo>
                        <a:lnTo>
                          <a:pt x="12" y="60"/>
                        </a:lnTo>
                        <a:lnTo>
                          <a:pt x="6" y="78"/>
                        </a:lnTo>
                        <a:lnTo>
                          <a:pt x="2" y="94"/>
                        </a:lnTo>
                        <a:lnTo>
                          <a:pt x="0" y="112"/>
                        </a:lnTo>
                        <a:lnTo>
                          <a:pt x="0" y="130"/>
                        </a:lnTo>
                        <a:lnTo>
                          <a:pt x="0" y="130"/>
                        </a:lnTo>
                        <a:lnTo>
                          <a:pt x="2" y="158"/>
                        </a:lnTo>
                        <a:lnTo>
                          <a:pt x="2" y="158"/>
                        </a:lnTo>
                        <a:lnTo>
                          <a:pt x="6" y="164"/>
                        </a:lnTo>
                        <a:lnTo>
                          <a:pt x="8" y="172"/>
                        </a:lnTo>
                        <a:lnTo>
                          <a:pt x="8" y="172"/>
                        </a:lnTo>
                        <a:lnTo>
                          <a:pt x="12" y="182"/>
                        </a:lnTo>
                        <a:lnTo>
                          <a:pt x="16" y="188"/>
                        </a:lnTo>
                        <a:lnTo>
                          <a:pt x="16" y="188"/>
                        </a:lnTo>
                        <a:lnTo>
                          <a:pt x="20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30" y="196"/>
                        </a:lnTo>
                        <a:lnTo>
                          <a:pt x="36" y="200"/>
                        </a:lnTo>
                        <a:lnTo>
                          <a:pt x="40" y="206"/>
                        </a:lnTo>
                        <a:lnTo>
                          <a:pt x="40" y="206"/>
                        </a:lnTo>
                        <a:lnTo>
                          <a:pt x="36" y="188"/>
                        </a:lnTo>
                        <a:lnTo>
                          <a:pt x="36" y="188"/>
                        </a:lnTo>
                        <a:lnTo>
                          <a:pt x="34" y="188"/>
                        </a:lnTo>
                        <a:lnTo>
                          <a:pt x="34" y="188"/>
                        </a:lnTo>
                        <a:lnTo>
                          <a:pt x="32" y="186"/>
                        </a:lnTo>
                        <a:lnTo>
                          <a:pt x="30" y="182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8"/>
                        </a:lnTo>
                        <a:lnTo>
                          <a:pt x="26" y="176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18" y="176"/>
                        </a:lnTo>
                        <a:lnTo>
                          <a:pt x="16" y="174"/>
                        </a:lnTo>
                        <a:lnTo>
                          <a:pt x="16" y="174"/>
                        </a:lnTo>
                        <a:lnTo>
                          <a:pt x="14" y="168"/>
                        </a:lnTo>
                        <a:lnTo>
                          <a:pt x="14" y="164"/>
                        </a:lnTo>
                        <a:lnTo>
                          <a:pt x="16" y="160"/>
                        </a:lnTo>
                        <a:lnTo>
                          <a:pt x="16" y="160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6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6" y="152"/>
                        </a:lnTo>
                        <a:lnTo>
                          <a:pt x="16" y="150"/>
                        </a:lnTo>
                        <a:lnTo>
                          <a:pt x="16" y="150"/>
                        </a:lnTo>
                        <a:lnTo>
                          <a:pt x="16" y="146"/>
                        </a:lnTo>
                        <a:lnTo>
                          <a:pt x="18" y="144"/>
                        </a:lnTo>
                        <a:lnTo>
                          <a:pt x="18" y="144"/>
                        </a:lnTo>
                        <a:lnTo>
                          <a:pt x="20" y="142"/>
                        </a:lnTo>
                        <a:lnTo>
                          <a:pt x="22" y="140"/>
                        </a:lnTo>
                        <a:lnTo>
                          <a:pt x="22" y="140"/>
                        </a:lnTo>
                        <a:lnTo>
                          <a:pt x="22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0"/>
                        </a:lnTo>
                        <a:lnTo>
                          <a:pt x="30" y="130"/>
                        </a:lnTo>
                        <a:lnTo>
                          <a:pt x="30" y="104"/>
                        </a:lnTo>
                        <a:lnTo>
                          <a:pt x="34" y="80"/>
                        </a:lnTo>
                        <a:lnTo>
                          <a:pt x="40" y="5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24"/>
                        </a:lnTo>
                        <a:lnTo>
                          <a:pt x="50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" name="Freeform 61"/>
                  <p:cNvSpPr>
                    <a:spLocks/>
                  </p:cNvSpPr>
                  <p:nvPr/>
                </p:nvSpPr>
                <p:spPr bwMode="auto">
                  <a:xfrm>
                    <a:off x="7774901" y="2960898"/>
                    <a:ext cx="4187" cy="8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3A9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" name="Freeform 62"/>
                  <p:cNvSpPr>
                    <a:spLocks/>
                  </p:cNvSpPr>
                  <p:nvPr/>
                </p:nvSpPr>
                <p:spPr bwMode="auto">
                  <a:xfrm>
                    <a:off x="7762341" y="2956712"/>
                    <a:ext cx="16746" cy="20933"/>
                  </a:xfrm>
                  <a:custGeom>
                    <a:avLst/>
                    <a:gdLst/>
                    <a:ahLst/>
                    <a:cxnLst>
                      <a:cxn ang="0">
                        <a:pos x="6" y="6"/>
                      </a:cxn>
                      <a:cxn ang="0">
                        <a:pos x="6" y="6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6" y="6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6" y="6"/>
                      </a:cxn>
                      <a:cxn ang="0">
                        <a:pos x="6" y="6"/>
                      </a:cxn>
                    </a:cxnLst>
                    <a:rect l="0" t="0" r="r" b="b"/>
                    <a:pathLst>
                      <a:path w="8" h="10">
                        <a:moveTo>
                          <a:pt x="6" y="6"/>
                        </a:moveTo>
                        <a:lnTo>
                          <a:pt x="6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6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" name="Freeform 63"/>
                  <p:cNvSpPr>
                    <a:spLocks/>
                  </p:cNvSpPr>
                  <p:nvPr/>
                </p:nvSpPr>
                <p:spPr bwMode="auto">
                  <a:xfrm>
                    <a:off x="7749782" y="3006950"/>
                    <a:ext cx="2094" cy="83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EBB1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" name="Freeform 64"/>
                  <p:cNvSpPr>
                    <a:spLocks/>
                  </p:cNvSpPr>
                  <p:nvPr/>
                </p:nvSpPr>
                <p:spPr bwMode="auto">
                  <a:xfrm>
                    <a:off x="7749782" y="3015323"/>
                    <a:ext cx="2094" cy="4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" name="Freeform 65"/>
                  <p:cNvSpPr>
                    <a:spLocks/>
                  </p:cNvSpPr>
                  <p:nvPr/>
                </p:nvSpPr>
                <p:spPr bwMode="auto">
                  <a:xfrm>
                    <a:off x="7720476" y="2944152"/>
                    <a:ext cx="58611" cy="150714"/>
                  </a:xfrm>
                  <a:custGeom>
                    <a:avLst/>
                    <a:gdLst/>
                    <a:ahLst/>
                    <a:cxnLst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4"/>
                      </a:cxn>
                      <a:cxn ang="0">
                        <a:pos x="14" y="34"/>
                      </a:cxn>
                      <a:cxn ang="0">
                        <a:pos x="14" y="30"/>
                      </a:cxn>
                      <a:cxn ang="0">
                        <a:pos x="14" y="30"/>
                      </a:cxn>
                      <a:cxn ang="0">
                        <a:pos x="14" y="24"/>
                      </a:cxn>
                      <a:cxn ang="0">
                        <a:pos x="18" y="18"/>
                      </a:cxn>
                      <a:cxn ang="0">
                        <a:pos x="20" y="16"/>
                      </a:cxn>
                      <a:cxn ang="0">
                        <a:pos x="20" y="16"/>
                      </a:cxn>
                      <a:cxn ang="0">
                        <a:pos x="26" y="12"/>
                      </a:cxn>
                      <a:cxn ang="0">
                        <a:pos x="26" y="12"/>
                      </a:cxn>
                      <a:cxn ang="0">
                        <a:pos x="28" y="8"/>
                      </a:cxn>
                      <a:cxn ang="0">
                        <a:pos x="28" y="8"/>
                      </a:cxn>
                      <a:cxn ang="0">
                        <a:pos x="28" y="6"/>
                      </a:cxn>
                      <a:cxn ang="0">
                        <a:pos x="24" y="8"/>
                      </a:cxn>
                      <a:cxn ang="0">
                        <a:pos x="24" y="8"/>
                      </a:cxn>
                      <a:cxn ang="0">
                        <a:pos x="20" y="8"/>
                      </a:cxn>
                      <a:cxn ang="0">
                        <a:pos x="18" y="8"/>
                      </a:cxn>
                      <a:cxn ang="0">
                        <a:pos x="18" y="8"/>
                      </a:cxn>
                      <a:cxn ang="0">
                        <a:pos x="16" y="4"/>
                      </a:cxn>
                      <a:cxn ang="0">
                        <a:pos x="16" y="4"/>
                      </a:cxn>
                      <a:cxn ang="0">
                        <a:pos x="14" y="2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  <a:cxn ang="0">
                        <a:pos x="4" y="12"/>
                      </a:cxn>
                      <a:cxn ang="0">
                        <a:pos x="4" y="12"/>
                      </a:cxn>
                      <a:cxn ang="0">
                        <a:pos x="2" y="28"/>
                      </a:cxn>
                      <a:cxn ang="0">
                        <a:pos x="0" y="42"/>
                      </a:cxn>
                      <a:cxn ang="0">
                        <a:pos x="0" y="42"/>
                      </a:cxn>
                      <a:cxn ang="0">
                        <a:pos x="2" y="58"/>
                      </a:cxn>
                      <a:cxn ang="0">
                        <a:pos x="4" y="72"/>
                      </a:cxn>
                      <a:cxn ang="0">
                        <a:pos x="4" y="72"/>
                      </a:cxn>
                      <a:cxn ang="0">
                        <a:pos x="8" y="54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  <a:cxn ang="0">
                        <a:pos x="14" y="36"/>
                      </a:cxn>
                    </a:cxnLst>
                    <a:rect l="0" t="0" r="r" b="b"/>
                    <a:pathLst>
                      <a:path w="28" h="72">
                        <a:moveTo>
                          <a:pt x="14" y="36"/>
                        </a:moveTo>
                        <a:lnTo>
                          <a:pt x="14" y="36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24"/>
                        </a:lnTo>
                        <a:lnTo>
                          <a:pt x="18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6" y="12"/>
                        </a:lnTo>
                        <a:lnTo>
                          <a:pt x="26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28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2" y="58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8" y="54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close/>
                      </a:path>
                    </a:pathLst>
                  </a:custGeom>
                  <a:solidFill>
                    <a:srgbClr val="63A81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" name="Freeform 66"/>
                  <p:cNvSpPr>
                    <a:spLocks/>
                  </p:cNvSpPr>
                  <p:nvPr/>
                </p:nvSpPr>
                <p:spPr bwMode="auto">
                  <a:xfrm>
                    <a:off x="7883750" y="3509330"/>
                    <a:ext cx="259563" cy="146528"/>
                  </a:xfrm>
                  <a:custGeom>
                    <a:avLst/>
                    <a:gdLst/>
                    <a:ahLst/>
                    <a:cxnLst>
                      <a:cxn ang="0">
                        <a:pos x="124" y="38"/>
                      </a:cxn>
                      <a:cxn ang="0">
                        <a:pos x="120" y="46"/>
                      </a:cxn>
                      <a:cxn ang="0">
                        <a:pos x="120" y="46"/>
                      </a:cxn>
                      <a:cxn ang="0">
                        <a:pos x="118" y="48"/>
                      </a:cxn>
                      <a:cxn ang="0">
                        <a:pos x="116" y="50"/>
                      </a:cxn>
                      <a:cxn ang="0">
                        <a:pos x="112" y="52"/>
                      </a:cxn>
                      <a:cxn ang="0">
                        <a:pos x="112" y="52"/>
                      </a:cxn>
                      <a:cxn ang="0">
                        <a:pos x="108" y="58"/>
                      </a:cxn>
                      <a:cxn ang="0">
                        <a:pos x="106" y="70"/>
                      </a:cxn>
                      <a:cxn ang="0">
                        <a:pos x="106" y="70"/>
                      </a:cxn>
                      <a:cxn ang="0">
                        <a:pos x="100" y="70"/>
                      </a:cxn>
                      <a:cxn ang="0">
                        <a:pos x="100" y="70"/>
                      </a:cxn>
                      <a:cxn ang="0">
                        <a:pos x="78" y="70"/>
                      </a:cxn>
                      <a:cxn ang="0">
                        <a:pos x="78" y="70"/>
                      </a:cxn>
                      <a:cxn ang="0">
                        <a:pos x="74" y="66"/>
                      </a:cxn>
                      <a:cxn ang="0">
                        <a:pos x="74" y="66"/>
                      </a:cxn>
                      <a:cxn ang="0">
                        <a:pos x="66" y="60"/>
                      </a:cxn>
                      <a:cxn ang="0">
                        <a:pos x="66" y="60"/>
                      </a:cxn>
                      <a:cxn ang="0">
                        <a:pos x="62" y="58"/>
                      </a:cxn>
                      <a:cxn ang="0">
                        <a:pos x="62" y="58"/>
                      </a:cxn>
                      <a:cxn ang="0">
                        <a:pos x="56" y="48"/>
                      </a:cxn>
                      <a:cxn ang="0">
                        <a:pos x="50" y="44"/>
                      </a:cxn>
                      <a:cxn ang="0">
                        <a:pos x="50" y="44"/>
                      </a:cxn>
                      <a:cxn ang="0">
                        <a:pos x="48" y="42"/>
                      </a:cxn>
                      <a:cxn ang="0">
                        <a:pos x="46" y="40"/>
                      </a:cxn>
                      <a:cxn ang="0">
                        <a:pos x="46" y="40"/>
                      </a:cxn>
                      <a:cxn ang="0">
                        <a:pos x="40" y="32"/>
                      </a:cxn>
                      <a:cxn ang="0">
                        <a:pos x="36" y="28"/>
                      </a:cxn>
                      <a:cxn ang="0">
                        <a:pos x="36" y="28"/>
                      </a:cxn>
                      <a:cxn ang="0">
                        <a:pos x="32" y="24"/>
                      </a:cxn>
                      <a:cxn ang="0">
                        <a:pos x="26" y="20"/>
                      </a:cxn>
                      <a:cxn ang="0">
                        <a:pos x="26" y="20"/>
                      </a:cxn>
                      <a:cxn ang="0">
                        <a:pos x="20" y="16"/>
                      </a:cxn>
                      <a:cxn ang="0">
                        <a:pos x="14" y="16"/>
                      </a:cxn>
                      <a:cxn ang="0">
                        <a:pos x="14" y="16"/>
                      </a:cxn>
                      <a:cxn ang="0">
                        <a:pos x="12" y="16"/>
                      </a:cxn>
                      <a:cxn ang="0">
                        <a:pos x="12" y="16"/>
                      </a:cxn>
                      <a:cxn ang="0">
                        <a:pos x="6" y="12"/>
                      </a:cxn>
                      <a:cxn ang="0">
                        <a:pos x="4" y="10"/>
                      </a:cxn>
                      <a:cxn ang="0">
                        <a:pos x="2" y="10"/>
                      </a:cxn>
                      <a:cxn ang="0">
                        <a:pos x="2" y="10"/>
                      </a:cxn>
                      <a:cxn ang="0">
                        <a:pos x="2" y="6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2" y="2"/>
                      </a:cxn>
                      <a:cxn ang="0">
                        <a:pos x="20" y="6"/>
                      </a:cxn>
                      <a:cxn ang="0">
                        <a:pos x="38" y="14"/>
                      </a:cxn>
                      <a:cxn ang="0">
                        <a:pos x="52" y="22"/>
                      </a:cxn>
                      <a:cxn ang="0">
                        <a:pos x="64" y="32"/>
                      </a:cxn>
                      <a:cxn ang="0">
                        <a:pos x="76" y="40"/>
                      </a:cxn>
                      <a:cxn ang="0">
                        <a:pos x="88" y="44"/>
                      </a:cxn>
                      <a:cxn ang="0">
                        <a:pos x="96" y="44"/>
                      </a:cxn>
                      <a:cxn ang="0">
                        <a:pos x="104" y="44"/>
                      </a:cxn>
                      <a:cxn ang="0">
                        <a:pos x="114" y="42"/>
                      </a:cxn>
                      <a:cxn ang="0">
                        <a:pos x="124" y="38"/>
                      </a:cxn>
                      <a:cxn ang="0">
                        <a:pos x="124" y="38"/>
                      </a:cxn>
                    </a:cxnLst>
                    <a:rect l="0" t="0" r="r" b="b"/>
                    <a:pathLst>
                      <a:path w="124" h="70">
                        <a:moveTo>
                          <a:pt x="124" y="38"/>
                        </a:moveTo>
                        <a:lnTo>
                          <a:pt x="120" y="46"/>
                        </a:lnTo>
                        <a:lnTo>
                          <a:pt x="120" y="46"/>
                        </a:lnTo>
                        <a:lnTo>
                          <a:pt x="118" y="48"/>
                        </a:lnTo>
                        <a:lnTo>
                          <a:pt x="116" y="50"/>
                        </a:lnTo>
                        <a:lnTo>
                          <a:pt x="112" y="52"/>
                        </a:lnTo>
                        <a:lnTo>
                          <a:pt x="112" y="52"/>
                        </a:lnTo>
                        <a:lnTo>
                          <a:pt x="108" y="58"/>
                        </a:lnTo>
                        <a:lnTo>
                          <a:pt x="106" y="70"/>
                        </a:lnTo>
                        <a:lnTo>
                          <a:pt x="106" y="70"/>
                        </a:lnTo>
                        <a:lnTo>
                          <a:pt x="100" y="70"/>
                        </a:lnTo>
                        <a:lnTo>
                          <a:pt x="100" y="70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2" y="58"/>
                        </a:lnTo>
                        <a:lnTo>
                          <a:pt x="62" y="58"/>
                        </a:lnTo>
                        <a:lnTo>
                          <a:pt x="56" y="48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48" y="42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0" y="32"/>
                        </a:lnTo>
                        <a:lnTo>
                          <a:pt x="36" y="28"/>
                        </a:lnTo>
                        <a:lnTo>
                          <a:pt x="36" y="28"/>
                        </a:lnTo>
                        <a:lnTo>
                          <a:pt x="32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0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6" y="12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2"/>
                        </a:lnTo>
                        <a:lnTo>
                          <a:pt x="20" y="6"/>
                        </a:lnTo>
                        <a:lnTo>
                          <a:pt x="38" y="14"/>
                        </a:lnTo>
                        <a:lnTo>
                          <a:pt x="52" y="22"/>
                        </a:lnTo>
                        <a:lnTo>
                          <a:pt x="64" y="32"/>
                        </a:lnTo>
                        <a:lnTo>
                          <a:pt x="76" y="40"/>
                        </a:lnTo>
                        <a:lnTo>
                          <a:pt x="88" y="44"/>
                        </a:lnTo>
                        <a:lnTo>
                          <a:pt x="96" y="44"/>
                        </a:lnTo>
                        <a:lnTo>
                          <a:pt x="104" y="44"/>
                        </a:lnTo>
                        <a:lnTo>
                          <a:pt x="114" y="42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close/>
                      </a:path>
                    </a:pathLst>
                  </a:custGeom>
                  <a:solidFill>
                    <a:srgbClr val="58961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920" name="TextBox 919"/>
                <p:cNvSpPr txBox="1"/>
                <p:nvPr/>
              </p:nvSpPr>
              <p:spPr>
                <a:xfrm>
                  <a:off x="1608687" y="2938190"/>
                  <a:ext cx="1712496" cy="52052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Worldwide Content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9BBB59">
                          <a:lumMod val="50000"/>
                        </a:srgbClr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 Narrow" pitchFamily="34" charset="0"/>
                    </a:rPr>
                    <a:t>Consumers</a:t>
                  </a:r>
                  <a:endParaRPr kumimoji="0" lang="en-US" sz="105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BBB59">
                        <a:lumMod val="50000"/>
                      </a:srgb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 Narrow" pitchFamily="34" charset="0"/>
                  </a:endParaRPr>
                </a:p>
              </p:txBody>
            </p:sp>
          </p:grpSp>
        </p:grpSp>
        <p:sp>
          <p:nvSpPr>
            <p:cNvPr id="912" name="Rounded Rectangle 911"/>
            <p:cNvSpPr/>
            <p:nvPr/>
          </p:nvSpPr>
          <p:spPr>
            <a:xfrm>
              <a:off x="2597964" y="1930439"/>
              <a:ext cx="9370879" cy="4552004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rgbClr val="808080">
                    <a:lumMod val="20000"/>
                    <a:lumOff val="80000"/>
                    <a:alpha val="55000"/>
                  </a:srgbClr>
                </a:gs>
                <a:gs pos="50000">
                  <a:srgbClr val="B7ECFF">
                    <a:alpha val="55000"/>
                  </a:srgbClr>
                </a:gs>
                <a:gs pos="100000">
                  <a:srgbClr val="808080">
                    <a:lumMod val="40000"/>
                    <a:lumOff val="60000"/>
                    <a:alpha val="55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noFill/>
              <a:prstDash val="solid"/>
            </a:ln>
            <a:effectLst/>
          </p:spPr>
          <p:txBody>
            <a:bodyPr anchor="ctr"/>
            <a:lstStyle>
              <a:extLst/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CloudDVR™</a:t>
            </a:r>
            <a:r>
              <a:rPr 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– Simultaneous Multi-Point DVR</a:t>
            </a:r>
            <a:endParaRPr 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pSp>
        <p:nvGrpSpPr>
          <p:cNvPr id="1922" name="Group 1921"/>
          <p:cNvGrpSpPr/>
          <p:nvPr/>
        </p:nvGrpSpPr>
        <p:grpSpPr>
          <a:xfrm>
            <a:off x="2186207" y="1240573"/>
            <a:ext cx="10257986" cy="6450083"/>
            <a:chOff x="533399" y="997538"/>
            <a:chExt cx="8229601" cy="5174662"/>
          </a:xfrm>
        </p:grpSpPr>
        <p:sp>
          <p:nvSpPr>
            <p:cNvPr id="1017" name="Rounded Rectangle 1016"/>
            <p:cNvSpPr/>
            <p:nvPr/>
          </p:nvSpPr>
          <p:spPr>
            <a:xfrm>
              <a:off x="533399" y="997538"/>
              <a:ext cx="8229601" cy="5174662"/>
            </a:xfrm>
            <a:prstGeom prst="roundRect">
              <a:avLst>
                <a:gd name="adj" fmla="val 2081"/>
              </a:avLst>
            </a:prstGeom>
            <a:solidFill>
              <a:schemeClr val="bg1"/>
            </a:solidFill>
            <a:ln w="2000" cap="rnd" cmpd="sng" algn="ctr">
              <a:solidFill>
                <a:srgbClr val="302F2C">
                  <a:tint val="65000"/>
                  <a:satMod val="120000"/>
                </a:srgbClr>
              </a:solidFill>
              <a:prstDash val="solid"/>
            </a:ln>
            <a:effectLst>
              <a:outerShdw blurRad="76200" dist="50800" dir="5400000" algn="tl" rotWithShape="0">
                <a:srgbClr val="000000">
                  <a:alpha val="25000"/>
                </a:srgbClr>
              </a:outerShdw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extLst/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dirty="0">
                <a:solidFill>
                  <a:prstClr val="white"/>
                </a:solidFill>
              </a:endParaRPr>
            </a:p>
          </p:txBody>
        </p:sp>
        <p:sp>
          <p:nvSpPr>
            <p:cNvPr id="1018" name="Rounded Rectangle 1017"/>
            <p:cNvSpPr/>
            <p:nvPr/>
          </p:nvSpPr>
          <p:spPr>
            <a:xfrm>
              <a:off x="609600" y="1066799"/>
              <a:ext cx="8077200" cy="5012483"/>
            </a:xfrm>
            <a:prstGeom prst="roundRect">
              <a:avLst>
                <a:gd name="adj" fmla="val 2127"/>
              </a:avLst>
            </a:prstGeom>
            <a:gradFill flip="none" rotWithShape="1">
              <a:gsLst>
                <a:gs pos="0">
                  <a:schemeClr val="bg2">
                    <a:lumMod val="20000"/>
                    <a:lumOff val="80000"/>
                  </a:schemeClr>
                </a:gs>
                <a:gs pos="50000">
                  <a:srgbClr val="B7ECFF"/>
                </a:gs>
                <a:gs pos="100000">
                  <a:schemeClr val="bg2">
                    <a:lumMod val="40000"/>
                    <a:lumOff val="60000"/>
                  </a:schemeClr>
                </a:gs>
              </a:gsLst>
              <a:path path="rect">
                <a:fillToRect l="50000" t="50000" r="50000" b="50000"/>
              </a:path>
              <a:tileRect/>
            </a:gradFill>
            <a:ln w="8890" cap="rnd" cmpd="sng" algn="ctr">
              <a:solidFill>
                <a:schemeClr val="tx1">
                  <a:lumMod val="85000"/>
                </a:schemeClr>
              </a:solidFill>
              <a:prstDash val="solid"/>
            </a:ln>
            <a:effectLst/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extLst/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dirty="0">
                <a:solidFill>
                  <a:prstClr val="white"/>
                </a:solidFill>
              </a:endParaRPr>
            </a:p>
          </p:txBody>
        </p:sp>
        <p:sp>
          <p:nvSpPr>
            <p:cNvPr id="1019" name="Flowchart: Magnetic Disk 1018"/>
            <p:cNvSpPr/>
            <p:nvPr/>
          </p:nvSpPr>
          <p:spPr>
            <a:xfrm>
              <a:off x="4343400" y="1828800"/>
              <a:ext cx="2514600" cy="914400"/>
            </a:xfrm>
            <a:prstGeom prst="flowChartMagneticDisk">
              <a:avLst/>
            </a:prstGeom>
            <a:solidFill>
              <a:srgbClr val="EEECE1">
                <a:lumMod val="90000"/>
                <a:alpha val="5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20" name="Straight Connector 1019"/>
            <p:cNvCxnSpPr>
              <a:endCxn id="1038" idx="2"/>
            </p:cNvCxnSpPr>
            <p:nvPr/>
          </p:nvCxnSpPr>
          <p:spPr>
            <a:xfrm rot="16200000" flipV="1">
              <a:off x="2705100" y="2253332"/>
              <a:ext cx="1600200" cy="12192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21" name="Straight Connector 1020"/>
            <p:cNvCxnSpPr>
              <a:endCxn id="1025" idx="0"/>
            </p:cNvCxnSpPr>
            <p:nvPr/>
          </p:nvCxnSpPr>
          <p:spPr>
            <a:xfrm rot="10800000" flipV="1">
              <a:off x="2329070" y="3657600"/>
              <a:ext cx="1861930" cy="84363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22" name="Straight Connector 1021"/>
            <p:cNvCxnSpPr>
              <a:endCxn id="1026" idx="0"/>
            </p:cNvCxnSpPr>
            <p:nvPr/>
          </p:nvCxnSpPr>
          <p:spPr>
            <a:xfrm rot="5400000">
              <a:off x="3794584" y="3723816"/>
              <a:ext cx="843632" cy="7112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23" name="Straight Connector 1022"/>
            <p:cNvCxnSpPr>
              <a:endCxn id="1028" idx="1"/>
            </p:cNvCxnSpPr>
            <p:nvPr/>
          </p:nvCxnSpPr>
          <p:spPr>
            <a:xfrm>
              <a:off x="5486400" y="3505200"/>
              <a:ext cx="1422400" cy="103413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24" name="Straight Connector 1023"/>
            <p:cNvCxnSpPr>
              <a:endCxn id="1027" idx="0"/>
            </p:cNvCxnSpPr>
            <p:nvPr/>
          </p:nvCxnSpPr>
          <p:spPr>
            <a:xfrm rot="16200000" flipH="1">
              <a:off x="4835984" y="3850816"/>
              <a:ext cx="919832" cy="381000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25" name="Rectangle 1024"/>
            <p:cNvSpPr/>
            <p:nvPr/>
          </p:nvSpPr>
          <p:spPr>
            <a:xfrm>
              <a:off x="2176670" y="4501232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" name="Rectangle 1025"/>
            <p:cNvSpPr/>
            <p:nvPr/>
          </p:nvSpPr>
          <p:spPr>
            <a:xfrm>
              <a:off x="3708400" y="4501232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7" name="Rectangle 1026"/>
            <p:cNvSpPr/>
            <p:nvPr/>
          </p:nvSpPr>
          <p:spPr>
            <a:xfrm>
              <a:off x="5334000" y="4501232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8" name="Rectangle 1027"/>
            <p:cNvSpPr/>
            <p:nvPr/>
          </p:nvSpPr>
          <p:spPr>
            <a:xfrm>
              <a:off x="6908800" y="4501232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9" name="Freeform 1028"/>
            <p:cNvSpPr/>
            <p:nvPr/>
          </p:nvSpPr>
          <p:spPr>
            <a:xfrm flipV="1">
              <a:off x="1948071" y="4577431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0" name="Freeform 1029"/>
            <p:cNvSpPr/>
            <p:nvPr/>
          </p:nvSpPr>
          <p:spPr>
            <a:xfrm flipV="1">
              <a:off x="3479801" y="4577431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1" name="Freeform 1030"/>
            <p:cNvSpPr/>
            <p:nvPr/>
          </p:nvSpPr>
          <p:spPr>
            <a:xfrm flipV="1">
              <a:off x="5105401" y="4577431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2" name="Freeform 1031"/>
            <p:cNvSpPr/>
            <p:nvPr/>
          </p:nvSpPr>
          <p:spPr>
            <a:xfrm flipV="1">
              <a:off x="6680201" y="4577431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3" name="TextBox 1032"/>
            <p:cNvSpPr txBox="1"/>
            <p:nvPr/>
          </p:nvSpPr>
          <p:spPr>
            <a:xfrm>
              <a:off x="5410200" y="4575737"/>
              <a:ext cx="3810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034" name="TextBox 1033"/>
            <p:cNvSpPr txBox="1"/>
            <p:nvPr/>
          </p:nvSpPr>
          <p:spPr>
            <a:xfrm>
              <a:off x="3784600" y="4575737"/>
              <a:ext cx="3810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035" name="TextBox 1034"/>
            <p:cNvSpPr txBox="1"/>
            <p:nvPr/>
          </p:nvSpPr>
          <p:spPr>
            <a:xfrm>
              <a:off x="6985000" y="4575737"/>
              <a:ext cx="3810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036" name="TextBox 1035"/>
            <p:cNvSpPr txBox="1"/>
            <p:nvPr/>
          </p:nvSpPr>
          <p:spPr>
            <a:xfrm>
              <a:off x="2252870" y="4575737"/>
              <a:ext cx="3810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037" name="Cloud 1036"/>
            <p:cNvSpPr/>
            <p:nvPr/>
          </p:nvSpPr>
          <p:spPr>
            <a:xfrm>
              <a:off x="3124200" y="3200400"/>
              <a:ext cx="3048000" cy="533400"/>
            </a:xfrm>
            <a:prstGeom prst="cloud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Internet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38" name="Rectangle 1037"/>
            <p:cNvSpPr/>
            <p:nvPr/>
          </p:nvSpPr>
          <p:spPr>
            <a:xfrm>
              <a:off x="2743200" y="1986632"/>
              <a:ext cx="304800" cy="76200"/>
            </a:xfrm>
            <a:prstGeom prst="rect">
              <a:avLst/>
            </a:prstGeom>
            <a:gradFill>
              <a:gsLst>
                <a:gs pos="0">
                  <a:sysClr val="window" lastClr="FFFFFF">
                    <a:lumMod val="75000"/>
                  </a:sysClr>
                </a:gs>
                <a:gs pos="50000">
                  <a:sysClr val="windowText" lastClr="000000">
                    <a:lumMod val="50000"/>
                    <a:lumOff val="50000"/>
                  </a:sysClr>
                </a:gs>
                <a:gs pos="100000">
                  <a:srgbClr val="EEECE1">
                    <a:lumMod val="75000"/>
                  </a:srgbClr>
                </a:gs>
              </a:gsLst>
              <a:path path="rect">
                <a:fillToRect l="50000" t="50000" r="50000" b="50000"/>
              </a:path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9" name="Freeform 1038"/>
            <p:cNvSpPr/>
            <p:nvPr/>
          </p:nvSpPr>
          <p:spPr>
            <a:xfrm flipV="1">
              <a:off x="2514601" y="2062831"/>
              <a:ext cx="304800" cy="223169"/>
            </a:xfrm>
            <a:custGeom>
              <a:avLst/>
              <a:gdLst>
                <a:gd name="connsiteX0" fmla="*/ 8472 w 21600"/>
                <a:gd name="connsiteY0" fmla="*/ 0 h 21600"/>
                <a:gd name="connsiteX1" fmla="*/ 12860 w 21600"/>
                <a:gd name="connsiteY1" fmla="*/ 6080 h 21600"/>
                <a:gd name="connsiteX2" fmla="*/ 11050 w 21600"/>
                <a:gd name="connsiteY2" fmla="*/ 6797 h 21600"/>
                <a:gd name="connsiteX3" fmla="*/ 16577 w 21600"/>
                <a:gd name="connsiteY3" fmla="*/ 12007 h 21600"/>
                <a:gd name="connsiteX4" fmla="*/ 14767 w 21600"/>
                <a:gd name="connsiteY4" fmla="*/ 12877 h 21600"/>
                <a:gd name="connsiteX5" fmla="*/ 21600 w 21600"/>
                <a:gd name="connsiteY5" fmla="*/ 21600 h 21600"/>
                <a:gd name="connsiteX6" fmla="*/ 10012 w 21600"/>
                <a:gd name="connsiteY6" fmla="*/ 14915 h 21600"/>
                <a:gd name="connsiteX7" fmla="*/ 12222 w 21600"/>
                <a:gd name="connsiteY7" fmla="*/ 13987 h 21600"/>
                <a:gd name="connsiteX8" fmla="*/ 5022 w 21600"/>
                <a:gd name="connsiteY8" fmla="*/ 9705 h 21600"/>
                <a:gd name="connsiteX9" fmla="*/ 7602 w 21600"/>
                <a:gd name="connsiteY9" fmla="*/ 8382 h 21600"/>
                <a:gd name="connsiteX10" fmla="*/ 0 w 21600"/>
                <a:gd name="connsiteY10" fmla="*/ 3890 h 21600"/>
                <a:gd name="connsiteX11" fmla="*/ 8472 w 21600"/>
                <a:gd name="connsiteY11" fmla="*/ 0 h 216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022 w 21600"/>
                <a:gd name="connsiteY8" fmla="*/ 9705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0012 w 21600"/>
                <a:gd name="connsiteY6" fmla="*/ 14915 h 31200"/>
                <a:gd name="connsiteX7" fmla="*/ 12222 w 21600"/>
                <a:gd name="connsiteY7" fmla="*/ 13987 h 31200"/>
                <a:gd name="connsiteX8" fmla="*/ 5635 w 21600"/>
                <a:gd name="connsiteY8" fmla="*/ 9600 h 31200"/>
                <a:gd name="connsiteX9" fmla="*/ 939 w 21600"/>
                <a:gd name="connsiteY9" fmla="*/ 31200 h 31200"/>
                <a:gd name="connsiteX10" fmla="*/ 0 w 21600"/>
                <a:gd name="connsiteY10" fmla="*/ 3890 h 31200"/>
                <a:gd name="connsiteX11" fmla="*/ 8472 w 21600"/>
                <a:gd name="connsiteY11" fmla="*/ 0 h 31200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0012 w 21600"/>
                <a:gd name="connsiteY6" fmla="*/ 14915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12222 w 21600"/>
                <a:gd name="connsiteY7" fmla="*/ 13987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3195"/>
                <a:gd name="connsiteX1" fmla="*/ 12860 w 21600"/>
                <a:gd name="connsiteY1" fmla="*/ 6080 h 33195"/>
                <a:gd name="connsiteX2" fmla="*/ 11050 w 21600"/>
                <a:gd name="connsiteY2" fmla="*/ 6797 h 33195"/>
                <a:gd name="connsiteX3" fmla="*/ 16577 w 21600"/>
                <a:gd name="connsiteY3" fmla="*/ 12007 h 33195"/>
                <a:gd name="connsiteX4" fmla="*/ 14767 w 21600"/>
                <a:gd name="connsiteY4" fmla="*/ 12877 h 33195"/>
                <a:gd name="connsiteX5" fmla="*/ 21600 w 21600"/>
                <a:gd name="connsiteY5" fmla="*/ 21600 h 33195"/>
                <a:gd name="connsiteX6" fmla="*/ 11270 w 21600"/>
                <a:gd name="connsiteY6" fmla="*/ 28800 h 33195"/>
                <a:gd name="connsiteX7" fmla="*/ 6574 w 21600"/>
                <a:gd name="connsiteY7" fmla="*/ 26400 h 33195"/>
                <a:gd name="connsiteX8" fmla="*/ 5635 w 21600"/>
                <a:gd name="connsiteY8" fmla="*/ 9600 h 33195"/>
                <a:gd name="connsiteX9" fmla="*/ 939 w 21600"/>
                <a:gd name="connsiteY9" fmla="*/ 31200 h 33195"/>
                <a:gd name="connsiteX10" fmla="*/ 0 w 21600"/>
                <a:gd name="connsiteY10" fmla="*/ 3890 h 33195"/>
                <a:gd name="connsiteX11" fmla="*/ 8472 w 21600"/>
                <a:gd name="connsiteY11" fmla="*/ 0 h 33195"/>
                <a:gd name="connsiteX0" fmla="*/ 8472 w 21600"/>
                <a:gd name="connsiteY0" fmla="*/ 0 h 31200"/>
                <a:gd name="connsiteX1" fmla="*/ 12860 w 21600"/>
                <a:gd name="connsiteY1" fmla="*/ 6080 h 31200"/>
                <a:gd name="connsiteX2" fmla="*/ 11050 w 21600"/>
                <a:gd name="connsiteY2" fmla="*/ 6797 h 31200"/>
                <a:gd name="connsiteX3" fmla="*/ 16577 w 21600"/>
                <a:gd name="connsiteY3" fmla="*/ 12007 h 31200"/>
                <a:gd name="connsiteX4" fmla="*/ 14767 w 21600"/>
                <a:gd name="connsiteY4" fmla="*/ 12877 h 31200"/>
                <a:gd name="connsiteX5" fmla="*/ 21600 w 21600"/>
                <a:gd name="connsiteY5" fmla="*/ 21600 h 31200"/>
                <a:gd name="connsiteX6" fmla="*/ 11270 w 21600"/>
                <a:gd name="connsiteY6" fmla="*/ 28800 h 31200"/>
                <a:gd name="connsiteX7" fmla="*/ 5635 w 21600"/>
                <a:gd name="connsiteY7" fmla="*/ 9600 h 31200"/>
                <a:gd name="connsiteX8" fmla="*/ 939 w 21600"/>
                <a:gd name="connsiteY8" fmla="*/ 31200 h 31200"/>
                <a:gd name="connsiteX9" fmla="*/ 0 w 21600"/>
                <a:gd name="connsiteY9" fmla="*/ 3890 h 31200"/>
                <a:gd name="connsiteX10" fmla="*/ 8472 w 21600"/>
                <a:gd name="connsiteY10" fmla="*/ 0 h 31200"/>
                <a:gd name="connsiteX0" fmla="*/ 11270 w 21600"/>
                <a:gd name="connsiteY0" fmla="*/ 28800 h 31680"/>
                <a:gd name="connsiteX1" fmla="*/ 5635 w 21600"/>
                <a:gd name="connsiteY1" fmla="*/ 9600 h 31680"/>
                <a:gd name="connsiteX2" fmla="*/ 939 w 21600"/>
                <a:gd name="connsiteY2" fmla="*/ 31200 h 31680"/>
                <a:gd name="connsiteX3" fmla="*/ 0 w 21600"/>
                <a:gd name="connsiteY3" fmla="*/ 3890 h 31680"/>
                <a:gd name="connsiteX4" fmla="*/ 8472 w 21600"/>
                <a:gd name="connsiteY4" fmla="*/ 0 h 31680"/>
                <a:gd name="connsiteX5" fmla="*/ 12860 w 21600"/>
                <a:gd name="connsiteY5" fmla="*/ 6080 h 31680"/>
                <a:gd name="connsiteX6" fmla="*/ 11050 w 21600"/>
                <a:gd name="connsiteY6" fmla="*/ 6797 h 31680"/>
                <a:gd name="connsiteX7" fmla="*/ 16577 w 21600"/>
                <a:gd name="connsiteY7" fmla="*/ 12007 h 31680"/>
                <a:gd name="connsiteX8" fmla="*/ 14767 w 21600"/>
                <a:gd name="connsiteY8" fmla="*/ 12877 h 31680"/>
                <a:gd name="connsiteX9" fmla="*/ 21600 w 21600"/>
                <a:gd name="connsiteY9" fmla="*/ 21600 h 31680"/>
                <a:gd name="connsiteX10" fmla="*/ 12397 w 21600"/>
                <a:gd name="connsiteY10" fmla="*/ 31680 h 3168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10" fmla="*/ 12209 w 21600"/>
                <a:gd name="connsiteY10" fmla="*/ 31200 h 31200"/>
                <a:gd name="connsiteX0" fmla="*/ 11270 w 21600"/>
                <a:gd name="connsiteY0" fmla="*/ 28800 h 31200"/>
                <a:gd name="connsiteX1" fmla="*/ 5635 w 21600"/>
                <a:gd name="connsiteY1" fmla="*/ 9600 h 31200"/>
                <a:gd name="connsiteX2" fmla="*/ 939 w 21600"/>
                <a:gd name="connsiteY2" fmla="*/ 31200 h 31200"/>
                <a:gd name="connsiteX3" fmla="*/ 0 w 21600"/>
                <a:gd name="connsiteY3" fmla="*/ 3890 h 31200"/>
                <a:gd name="connsiteX4" fmla="*/ 8472 w 21600"/>
                <a:gd name="connsiteY4" fmla="*/ 0 h 31200"/>
                <a:gd name="connsiteX5" fmla="*/ 12860 w 21600"/>
                <a:gd name="connsiteY5" fmla="*/ 6080 h 31200"/>
                <a:gd name="connsiteX6" fmla="*/ 11050 w 21600"/>
                <a:gd name="connsiteY6" fmla="*/ 6797 h 31200"/>
                <a:gd name="connsiteX7" fmla="*/ 16577 w 21600"/>
                <a:gd name="connsiteY7" fmla="*/ 12007 h 31200"/>
                <a:gd name="connsiteX8" fmla="*/ 14767 w 21600"/>
                <a:gd name="connsiteY8" fmla="*/ 12877 h 31200"/>
                <a:gd name="connsiteX9" fmla="*/ 21600 w 21600"/>
                <a:gd name="connsiteY9" fmla="*/ 21600 h 31200"/>
                <a:gd name="connsiteX0" fmla="*/ 5635 w 21600"/>
                <a:gd name="connsiteY0" fmla="*/ 9600 h 31200"/>
                <a:gd name="connsiteX1" fmla="*/ 939 w 21600"/>
                <a:gd name="connsiteY1" fmla="*/ 31200 h 31200"/>
                <a:gd name="connsiteX2" fmla="*/ 0 w 21600"/>
                <a:gd name="connsiteY2" fmla="*/ 3890 h 31200"/>
                <a:gd name="connsiteX3" fmla="*/ 8472 w 21600"/>
                <a:gd name="connsiteY3" fmla="*/ 0 h 31200"/>
                <a:gd name="connsiteX4" fmla="*/ 12860 w 21600"/>
                <a:gd name="connsiteY4" fmla="*/ 6080 h 31200"/>
                <a:gd name="connsiteX5" fmla="*/ 11050 w 21600"/>
                <a:gd name="connsiteY5" fmla="*/ 6797 h 31200"/>
                <a:gd name="connsiteX6" fmla="*/ 16577 w 21600"/>
                <a:gd name="connsiteY6" fmla="*/ 12007 h 31200"/>
                <a:gd name="connsiteX7" fmla="*/ 14767 w 21600"/>
                <a:gd name="connsiteY7" fmla="*/ 12877 h 31200"/>
                <a:gd name="connsiteX8" fmla="*/ 21600 w 21600"/>
                <a:gd name="connsiteY8" fmla="*/ 21600 h 31200"/>
                <a:gd name="connsiteX0" fmla="*/ 939 w 21600"/>
                <a:gd name="connsiteY0" fmla="*/ 31200 h 31200"/>
                <a:gd name="connsiteX1" fmla="*/ 0 w 21600"/>
                <a:gd name="connsiteY1" fmla="*/ 3890 h 31200"/>
                <a:gd name="connsiteX2" fmla="*/ 8472 w 21600"/>
                <a:gd name="connsiteY2" fmla="*/ 0 h 31200"/>
                <a:gd name="connsiteX3" fmla="*/ 12860 w 21600"/>
                <a:gd name="connsiteY3" fmla="*/ 6080 h 31200"/>
                <a:gd name="connsiteX4" fmla="*/ 11050 w 21600"/>
                <a:gd name="connsiteY4" fmla="*/ 6797 h 31200"/>
                <a:gd name="connsiteX5" fmla="*/ 16577 w 21600"/>
                <a:gd name="connsiteY5" fmla="*/ 12007 h 31200"/>
                <a:gd name="connsiteX6" fmla="*/ 14767 w 21600"/>
                <a:gd name="connsiteY6" fmla="*/ 12877 h 31200"/>
                <a:gd name="connsiteX7" fmla="*/ 21600 w 21600"/>
                <a:gd name="connsiteY7" fmla="*/ 21600 h 31200"/>
                <a:gd name="connsiteX0" fmla="*/ 0 w 21600"/>
                <a:gd name="connsiteY0" fmla="*/ 3890 h 21600"/>
                <a:gd name="connsiteX1" fmla="*/ 8472 w 21600"/>
                <a:gd name="connsiteY1" fmla="*/ 0 h 21600"/>
                <a:gd name="connsiteX2" fmla="*/ 12860 w 21600"/>
                <a:gd name="connsiteY2" fmla="*/ 6080 h 21600"/>
                <a:gd name="connsiteX3" fmla="*/ 11050 w 21600"/>
                <a:gd name="connsiteY3" fmla="*/ 6797 h 21600"/>
                <a:gd name="connsiteX4" fmla="*/ 16577 w 21600"/>
                <a:gd name="connsiteY4" fmla="*/ 12007 h 21600"/>
                <a:gd name="connsiteX5" fmla="*/ 14767 w 21600"/>
                <a:gd name="connsiteY5" fmla="*/ 12877 h 21600"/>
                <a:gd name="connsiteX6" fmla="*/ 21600 w 21600"/>
                <a:gd name="connsiteY6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0 w 13128"/>
                <a:gd name="connsiteY6" fmla="*/ 0 h 21600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467"/>
                <a:gd name="connsiteY0" fmla="*/ 0 h 21809"/>
                <a:gd name="connsiteX1" fmla="*/ 4388 w 13467"/>
                <a:gd name="connsiteY1" fmla="*/ 6080 h 21809"/>
                <a:gd name="connsiteX2" fmla="*/ 2578 w 13467"/>
                <a:gd name="connsiteY2" fmla="*/ 6797 h 21809"/>
                <a:gd name="connsiteX3" fmla="*/ 8105 w 13467"/>
                <a:gd name="connsiteY3" fmla="*/ 12007 h 21809"/>
                <a:gd name="connsiteX4" fmla="*/ 6295 w 13467"/>
                <a:gd name="connsiteY4" fmla="*/ 12877 h 21809"/>
                <a:gd name="connsiteX5" fmla="*/ 13128 w 13467"/>
                <a:gd name="connsiteY5" fmla="*/ 21600 h 21809"/>
                <a:gd name="connsiteX6" fmla="*/ 8432 w 13467"/>
                <a:gd name="connsiteY6" fmla="*/ 14400 h 21809"/>
                <a:gd name="connsiteX7" fmla="*/ 1127 w 13467"/>
                <a:gd name="connsiteY7" fmla="*/ 2880 h 21809"/>
                <a:gd name="connsiteX0" fmla="*/ 0 w 13128"/>
                <a:gd name="connsiteY0" fmla="*/ 0 h 21600"/>
                <a:gd name="connsiteX1" fmla="*/ 4388 w 13128"/>
                <a:gd name="connsiteY1" fmla="*/ 6080 h 21600"/>
                <a:gd name="connsiteX2" fmla="*/ 2578 w 13128"/>
                <a:gd name="connsiteY2" fmla="*/ 6797 h 21600"/>
                <a:gd name="connsiteX3" fmla="*/ 8105 w 13128"/>
                <a:gd name="connsiteY3" fmla="*/ 12007 h 21600"/>
                <a:gd name="connsiteX4" fmla="*/ 6295 w 13128"/>
                <a:gd name="connsiteY4" fmla="*/ 12877 h 21600"/>
                <a:gd name="connsiteX5" fmla="*/ 13128 w 13128"/>
                <a:gd name="connsiteY5" fmla="*/ 21600 h 21600"/>
                <a:gd name="connsiteX6" fmla="*/ 1127 w 13128"/>
                <a:gd name="connsiteY6" fmla="*/ 288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28" h="21600">
                  <a:moveTo>
                    <a:pt x="0" y="0"/>
                  </a:moveTo>
                  <a:lnTo>
                    <a:pt x="4388" y="6080"/>
                  </a:lnTo>
                  <a:lnTo>
                    <a:pt x="2578" y="6797"/>
                  </a:lnTo>
                  <a:lnTo>
                    <a:pt x="8105" y="12007"/>
                  </a:lnTo>
                  <a:lnTo>
                    <a:pt x="6295" y="12877"/>
                  </a:lnTo>
                  <a:lnTo>
                    <a:pt x="13128" y="21600"/>
                  </a:lnTo>
                  <a:cubicBezTo>
                    <a:pt x="12267" y="19934"/>
                    <a:pt x="3627" y="6780"/>
                    <a:pt x="1127" y="2880"/>
                  </a:cubicBezTo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0" name="TextBox 1039"/>
            <p:cNvSpPr txBox="1"/>
            <p:nvPr/>
          </p:nvSpPr>
          <p:spPr>
            <a:xfrm>
              <a:off x="2667000" y="1854876"/>
              <a:ext cx="4572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MODEM</a:t>
              </a:r>
              <a:endParaRPr lang="en-US" sz="900" dirty="0">
                <a:latin typeface="Arial Narrow" pitchFamily="34" charset="0"/>
              </a:endParaRPr>
            </a:p>
          </p:txBody>
        </p:sp>
        <p:grpSp>
          <p:nvGrpSpPr>
            <p:cNvPr id="1041" name="Group 1366"/>
            <p:cNvGrpSpPr/>
            <p:nvPr/>
          </p:nvGrpSpPr>
          <p:grpSpPr>
            <a:xfrm>
              <a:off x="4495800" y="1975679"/>
              <a:ext cx="2209800" cy="691321"/>
              <a:chOff x="4038600" y="228600"/>
              <a:chExt cx="2438400" cy="762837"/>
            </a:xfrm>
          </p:grpSpPr>
          <p:grpSp>
            <p:nvGrpSpPr>
              <p:cNvPr id="1042" name="Group 529"/>
              <p:cNvGrpSpPr/>
              <p:nvPr/>
            </p:nvGrpSpPr>
            <p:grpSpPr>
              <a:xfrm>
                <a:off x="40386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765" name="Freeform 1764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6" name="Freeform 1765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7" name="Freeform 1766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8" name="Freeform 1767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9" name="Freeform 1768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0" name="Freeform 1769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1" name="Freeform 1770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2" name="Freeform 1771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3" name="Freeform 1772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4" name="Freeform 1773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5" name="Freeform 1774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6" name="Freeform 1775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7" name="Freeform 1776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8" name="Freeform 1777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9" name="Freeform 1778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0" name="Freeform 1779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1" name="Freeform 1780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2" name="Freeform 1781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3" name="Freeform 1782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4" name="Freeform 1783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5" name="Freeform 1784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6" name="Rectangle 1785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7" name="Freeform 1786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8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9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0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1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2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3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4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5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6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7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8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9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0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1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3" name="Group 567"/>
              <p:cNvGrpSpPr/>
              <p:nvPr/>
            </p:nvGrpSpPr>
            <p:grpSpPr>
              <a:xfrm>
                <a:off x="42672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728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9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0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1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2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3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4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5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6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7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8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9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0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1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2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3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4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5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6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7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8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9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0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1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2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3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4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5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6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7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8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9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0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1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2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3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4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4" name="Group 682"/>
              <p:cNvGrpSpPr/>
              <p:nvPr/>
            </p:nvGrpSpPr>
            <p:grpSpPr>
              <a:xfrm>
                <a:off x="44958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691" name="Freeform 1690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2" name="Freeform 1691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3" name="Freeform 1692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4" name="Freeform 1693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5" name="Freeform 1694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6" name="Freeform 1695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7" name="Freeform 1696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8" name="Freeform 1697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9" name="Freeform 1698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0" name="Freeform 1699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1" name="Freeform 1700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2" name="Freeform 1701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3" name="Freeform 1702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4" name="Freeform 1703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5" name="Freeform 1704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6" name="Freeform 1705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7" name="Freeform 1706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8" name="Freeform 1707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9" name="Freeform 1708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0" name="Freeform 1709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1" name="Freeform 1710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2" name="Rectangle 1711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3" name="Freeform 1712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4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5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6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7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8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9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0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1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2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3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4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5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6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7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5" name="Group 720"/>
              <p:cNvGrpSpPr/>
              <p:nvPr/>
            </p:nvGrpSpPr>
            <p:grpSpPr>
              <a:xfrm>
                <a:off x="47244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654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5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6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7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8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9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0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1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2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3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4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5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6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7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8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9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0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1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2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3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4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5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6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7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8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9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0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1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2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3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4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5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6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7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8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9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0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6" name="Group 758"/>
              <p:cNvGrpSpPr/>
              <p:nvPr/>
            </p:nvGrpSpPr>
            <p:grpSpPr>
              <a:xfrm>
                <a:off x="49530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617" name="Freeform 1616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8" name="Freeform 1617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9" name="Freeform 1618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0" name="Freeform 1619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1" name="Freeform 1620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2" name="Freeform 1621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3" name="Freeform 1622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4" name="Freeform 1623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5" name="Freeform 1624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6" name="Freeform 1625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7" name="Freeform 1626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8" name="Freeform 1627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9" name="Freeform 1628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0" name="Freeform 1629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1" name="Freeform 1630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2" name="Freeform 1631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3" name="Freeform 1632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4" name="Freeform 1633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5" name="Freeform 1634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6" name="Freeform 1635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7" name="Freeform 1636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8" name="Rectangle 1637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9" name="Freeform 1638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0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1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2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3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4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5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6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7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8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9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0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1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2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3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7" name="Group 796"/>
              <p:cNvGrpSpPr/>
              <p:nvPr/>
            </p:nvGrpSpPr>
            <p:grpSpPr>
              <a:xfrm>
                <a:off x="51816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580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1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2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3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4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5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6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7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8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9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0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1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2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3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4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5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6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7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8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9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0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1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2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3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4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5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6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7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8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9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0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1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2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3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4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5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6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8" name="Group 834"/>
              <p:cNvGrpSpPr/>
              <p:nvPr/>
            </p:nvGrpSpPr>
            <p:grpSpPr>
              <a:xfrm>
                <a:off x="54102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543" name="Freeform 1542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4" name="Freeform 1543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5" name="Freeform 1544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6" name="Freeform 1545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7" name="Freeform 1546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8" name="Freeform 1547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9" name="Freeform 1548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0" name="Freeform 1549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1" name="Freeform 1550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2" name="Freeform 1551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3" name="Freeform 1552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4" name="Freeform 1553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5" name="Freeform 1554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6" name="Freeform 1555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7" name="Freeform 1556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8" name="Freeform 1557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9" name="Freeform 1558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0" name="Freeform 1559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1" name="Freeform 1560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2" name="Freeform 156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3" name="Freeform 1562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4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5" name="Freeform 1564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6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7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8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9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0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1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2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3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4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5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6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7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8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9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49" name="Group 872"/>
              <p:cNvGrpSpPr/>
              <p:nvPr/>
            </p:nvGrpSpPr>
            <p:grpSpPr>
              <a:xfrm>
                <a:off x="56388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506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7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8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9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0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1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2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3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4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5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6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7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8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9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0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1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2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3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4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5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6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7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8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9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0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1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2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3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4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5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6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7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8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9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0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1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2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0" name="Group 910"/>
              <p:cNvGrpSpPr/>
              <p:nvPr/>
            </p:nvGrpSpPr>
            <p:grpSpPr>
              <a:xfrm>
                <a:off x="5867407" y="2294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469" name="Freeform 1468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0" name="Freeform 1469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1" name="Freeform 1470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2" name="Freeform 1471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3" name="Freeform 1472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4" name="Freeform 1473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5" name="Freeform 1474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6" name="Freeform 1475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7" name="Freeform 1476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8" name="Freeform 1477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9" name="Freeform 1478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0" name="Freeform 1479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1" name="Freeform 1480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2" name="Freeform 1481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3" name="Freeform 1482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4" name="Freeform 1483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5" name="Freeform 1484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6" name="Freeform 1485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7" name="Freeform 1486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8" name="Freeform 1487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9" name="Freeform 1488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0" name="Rectangle 1489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1" name="Freeform 1490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2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3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4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5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6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7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8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9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0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1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2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3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4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5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1" name="Group 948"/>
              <p:cNvGrpSpPr/>
              <p:nvPr/>
            </p:nvGrpSpPr>
            <p:grpSpPr>
              <a:xfrm>
                <a:off x="6096002" y="2286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432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3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4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5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6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7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8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9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0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1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2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3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4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5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6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7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8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9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0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1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2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3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4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5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6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7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8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9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0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1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2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3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4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5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6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7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8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2" name="Group 986"/>
              <p:cNvGrpSpPr/>
              <p:nvPr/>
            </p:nvGrpSpPr>
            <p:grpSpPr>
              <a:xfrm>
                <a:off x="41148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395" name="Freeform 1394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6" name="Freeform 1395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7" name="Freeform 1396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8" name="Freeform 1397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9" name="Freeform 1398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0" name="Freeform 1399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1" name="Freeform 1400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2" name="Freeform 1401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3" name="Freeform 1402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4" name="Freeform 1403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5" name="Freeform 1404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6" name="Freeform 1405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7" name="Freeform 1406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8" name="Freeform 1407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9" name="Freeform 1408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0" name="Freeform 1409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1" name="Freeform 1410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2" name="Freeform 1411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3" name="Freeform 1412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4" name="Freeform 1413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5" name="Freeform 1414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6" name="Rectangle 1415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7" name="Freeform 1416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8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9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0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1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2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3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4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5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6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7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8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9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0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1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3" name="Group 1024"/>
              <p:cNvGrpSpPr/>
              <p:nvPr/>
            </p:nvGrpSpPr>
            <p:grpSpPr>
              <a:xfrm>
                <a:off x="43434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358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9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0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1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2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3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4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5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6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7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8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9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0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1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2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3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4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5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6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7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8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9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0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1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2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3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4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5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6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7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8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9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0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1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2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3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4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4" name="Group 1062"/>
              <p:cNvGrpSpPr/>
              <p:nvPr/>
            </p:nvGrpSpPr>
            <p:grpSpPr>
              <a:xfrm>
                <a:off x="45720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321" name="Freeform 1320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2" name="Freeform 1321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3" name="Freeform 1322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4" name="Freeform 1323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5" name="Freeform 1324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6" name="Freeform 1325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7" name="Freeform 1326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8" name="Freeform 1327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9" name="Freeform 1328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0" name="Freeform 1329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1" name="Freeform 1330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2" name="Freeform 1331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3" name="Freeform 1332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4" name="Freeform 1333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5" name="Freeform 1334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6" name="Freeform 1335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7" name="Freeform 1336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8" name="Freeform 1337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9" name="Freeform 1338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0" name="Freeform 1339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1" name="Freeform 1340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2" name="Rectangle 1341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3" name="Freeform 1342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4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5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6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7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8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9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0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1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2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3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4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5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6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7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5" name="Group 1100"/>
              <p:cNvGrpSpPr/>
              <p:nvPr/>
            </p:nvGrpSpPr>
            <p:grpSpPr>
              <a:xfrm>
                <a:off x="48006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284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5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6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7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8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9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0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1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2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3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4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5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6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7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8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9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0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1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2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3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4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5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6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7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8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9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0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1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2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3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4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5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6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7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8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9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0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6" name="Group 1138"/>
              <p:cNvGrpSpPr/>
              <p:nvPr/>
            </p:nvGrpSpPr>
            <p:grpSpPr>
              <a:xfrm>
                <a:off x="50292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247" name="Freeform 1246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8" name="Freeform 1247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9" name="Freeform 1248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0" name="Freeform 1249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1" name="Freeform 1250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2" name="Freeform 1251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3" name="Freeform 1252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4" name="Freeform 1253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5" name="Freeform 1254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6" name="Freeform 1255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7" name="Freeform 1256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8" name="Freeform 1257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9" name="Freeform 1258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0" name="Freeform 1259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1" name="Freeform 1260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2" name="Freeform 1261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3" name="Freeform 1262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4" name="Freeform 1263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5" name="Freeform 1264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6" name="Freeform 1265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7" name="Freeform 1266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8" name="Rectangle 1267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9" name="Freeform 1268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0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1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2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3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4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5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6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7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8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9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0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1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2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3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7" name="Group 1176"/>
              <p:cNvGrpSpPr/>
              <p:nvPr/>
            </p:nvGrpSpPr>
            <p:grpSpPr>
              <a:xfrm>
                <a:off x="52578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210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1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2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3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4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5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6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7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8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9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0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1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2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3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4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5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6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7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8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9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2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3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4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5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6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8" name="Group 1214"/>
              <p:cNvGrpSpPr/>
              <p:nvPr/>
            </p:nvGrpSpPr>
            <p:grpSpPr>
              <a:xfrm>
                <a:off x="54864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173" name="Freeform 1172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4" name="Freeform 1173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5" name="Freeform 1174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6" name="Freeform 1175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7" name="Freeform 1176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8" name="Freeform 1177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9" name="Freeform 1178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0" name="Freeform 1179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1" name="Freeform 1180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2" name="Freeform 1181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3" name="Freeform 1182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4" name="Freeform 1183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5" name="Freeform 1184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6" name="Freeform 1185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7" name="Freeform 1186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8" name="Freeform 1187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9" name="Freeform 1188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0" name="Freeform 1189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1" name="Freeform 1190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2" name="Freeform 119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3" name="Freeform 1192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4" name="Rectangle 1193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5" name="Freeform 1194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6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7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8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9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0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1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2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3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4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5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6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7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8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9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9" name="Group 1252"/>
              <p:cNvGrpSpPr/>
              <p:nvPr/>
            </p:nvGrpSpPr>
            <p:grpSpPr>
              <a:xfrm>
                <a:off x="57150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136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0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1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2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3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4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5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6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7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8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9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0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1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2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3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4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5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6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7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8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9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0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1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2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3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4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5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6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7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8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9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0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1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2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60" name="Group 1290"/>
              <p:cNvGrpSpPr/>
              <p:nvPr/>
            </p:nvGrpSpPr>
            <p:grpSpPr>
              <a:xfrm>
                <a:off x="5943607" y="534237"/>
                <a:ext cx="304244" cy="457200"/>
                <a:chOff x="1600200" y="2360613"/>
                <a:chExt cx="958850" cy="1249362"/>
              </a:xfrm>
            </p:grpSpPr>
            <p:sp>
              <p:nvSpPr>
                <p:cNvPr id="1099" name="Freeform 1098"/>
                <p:cNvSpPr>
                  <a:spLocks/>
                </p:cNvSpPr>
                <p:nvPr/>
              </p:nvSpPr>
              <p:spPr bwMode="auto">
                <a:xfrm>
                  <a:off x="1617663" y="2374900"/>
                  <a:ext cx="446088" cy="1220787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0" name="Freeform 1099"/>
                <p:cNvSpPr>
                  <a:spLocks/>
                </p:cNvSpPr>
                <p:nvPr/>
              </p:nvSpPr>
              <p:spPr bwMode="auto">
                <a:xfrm>
                  <a:off x="1627188" y="2378075"/>
                  <a:ext cx="434975" cy="120015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1" name="Freeform 1100"/>
                <p:cNvSpPr>
                  <a:spLocks/>
                </p:cNvSpPr>
                <p:nvPr/>
              </p:nvSpPr>
              <p:spPr bwMode="auto">
                <a:xfrm>
                  <a:off x="2127250" y="2382838"/>
                  <a:ext cx="412750" cy="11858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2" name="Freeform 1101"/>
                <p:cNvSpPr>
                  <a:spLocks/>
                </p:cNvSpPr>
                <p:nvPr/>
              </p:nvSpPr>
              <p:spPr bwMode="auto">
                <a:xfrm>
                  <a:off x="2127250" y="2435225"/>
                  <a:ext cx="412750" cy="1133475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3" name="Freeform 1102"/>
                <p:cNvSpPr>
                  <a:spLocks/>
                </p:cNvSpPr>
                <p:nvPr/>
              </p:nvSpPr>
              <p:spPr bwMode="auto">
                <a:xfrm>
                  <a:off x="2054225" y="2374900"/>
                  <a:ext cx="55563" cy="12207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4" name="Freeform 1103"/>
                <p:cNvSpPr>
                  <a:spLocks/>
                </p:cNvSpPr>
                <p:nvPr/>
              </p:nvSpPr>
              <p:spPr bwMode="auto">
                <a:xfrm>
                  <a:off x="1720850" y="2716213"/>
                  <a:ext cx="42863" cy="1587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5" name="Freeform 1104"/>
                <p:cNvSpPr>
                  <a:spLocks/>
                </p:cNvSpPr>
                <p:nvPr/>
              </p:nvSpPr>
              <p:spPr bwMode="auto">
                <a:xfrm>
                  <a:off x="1727200" y="2725738"/>
                  <a:ext cx="39688" cy="14763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6" name="Freeform 1105"/>
                <p:cNvSpPr>
                  <a:spLocks/>
                </p:cNvSpPr>
                <p:nvPr/>
              </p:nvSpPr>
              <p:spPr bwMode="auto">
                <a:xfrm>
                  <a:off x="1771650" y="2716213"/>
                  <a:ext cx="249238" cy="8413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7" name="Freeform 1106"/>
                <p:cNvSpPr>
                  <a:spLocks/>
                </p:cNvSpPr>
                <p:nvPr/>
              </p:nvSpPr>
              <p:spPr bwMode="auto">
                <a:xfrm>
                  <a:off x="1781175" y="2725738"/>
                  <a:ext cx="239713" cy="746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8" name="Freeform 1107"/>
                <p:cNvSpPr>
                  <a:spLocks/>
                </p:cNvSpPr>
                <p:nvPr/>
              </p:nvSpPr>
              <p:spPr bwMode="auto">
                <a:xfrm>
                  <a:off x="1720850" y="2803525"/>
                  <a:ext cx="300038" cy="93662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9" name="Freeform 1108"/>
                <p:cNvSpPr>
                  <a:spLocks/>
                </p:cNvSpPr>
                <p:nvPr/>
              </p:nvSpPr>
              <p:spPr bwMode="auto">
                <a:xfrm>
                  <a:off x="1649413" y="2414588"/>
                  <a:ext cx="374650" cy="268287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0" name="Freeform 1109"/>
                <p:cNvSpPr>
                  <a:spLocks/>
                </p:cNvSpPr>
                <p:nvPr/>
              </p:nvSpPr>
              <p:spPr bwMode="auto">
                <a:xfrm>
                  <a:off x="1660525" y="2425700"/>
                  <a:ext cx="363538" cy="242887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1" name="Freeform 1110"/>
                <p:cNvSpPr>
                  <a:spLocks noEditPoints="1"/>
                </p:cNvSpPr>
                <p:nvPr/>
              </p:nvSpPr>
              <p:spPr bwMode="auto">
                <a:xfrm>
                  <a:off x="1644650" y="2409825"/>
                  <a:ext cx="384175" cy="277812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2" name="Freeform 1111"/>
                <p:cNvSpPr>
                  <a:spLocks/>
                </p:cNvSpPr>
                <p:nvPr/>
              </p:nvSpPr>
              <p:spPr bwMode="auto">
                <a:xfrm>
                  <a:off x="1636713" y="27098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3" name="Freeform 1112"/>
                <p:cNvSpPr>
                  <a:spLocks/>
                </p:cNvSpPr>
                <p:nvPr/>
              </p:nvSpPr>
              <p:spPr bwMode="auto">
                <a:xfrm>
                  <a:off x="1646238" y="2720975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4" name="Freeform 1113"/>
                <p:cNvSpPr>
                  <a:spLocks noEditPoints="1"/>
                </p:cNvSpPr>
                <p:nvPr/>
              </p:nvSpPr>
              <p:spPr bwMode="auto">
                <a:xfrm>
                  <a:off x="1641475" y="2716213"/>
                  <a:ext cx="52388" cy="53975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5" name="Freeform 1114"/>
                <p:cNvSpPr>
                  <a:spLocks/>
                </p:cNvSpPr>
                <p:nvPr/>
              </p:nvSpPr>
              <p:spPr bwMode="auto">
                <a:xfrm>
                  <a:off x="1636713" y="2786063"/>
                  <a:ext cx="61913" cy="65087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6" name="Freeform 1115"/>
                <p:cNvSpPr>
                  <a:spLocks/>
                </p:cNvSpPr>
                <p:nvPr/>
              </p:nvSpPr>
              <p:spPr bwMode="auto">
                <a:xfrm>
                  <a:off x="1646238" y="2798763"/>
                  <a:ext cx="42863" cy="42862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7" name="Freeform 1116"/>
                <p:cNvSpPr>
                  <a:spLocks noEditPoints="1"/>
                </p:cNvSpPr>
                <p:nvPr/>
              </p:nvSpPr>
              <p:spPr bwMode="auto">
                <a:xfrm>
                  <a:off x="1641475" y="2794000"/>
                  <a:ext cx="52388" cy="52387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8" name="Freeform 1117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22263" cy="103187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9" name="Freeform 1118"/>
                <p:cNvSpPr>
                  <a:spLocks/>
                </p:cNvSpPr>
                <p:nvPr/>
              </p:nvSpPr>
              <p:spPr bwMode="auto">
                <a:xfrm>
                  <a:off x="1679575" y="2481263"/>
                  <a:ext cx="309563" cy="50800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0" name="Rectangle 1119"/>
                <p:cNvSpPr>
                  <a:spLocks noChangeArrowheads="1"/>
                </p:cNvSpPr>
                <p:nvPr/>
              </p:nvSpPr>
              <p:spPr bwMode="auto">
                <a:xfrm>
                  <a:off x="1790700" y="2749550"/>
                  <a:ext cx="230188" cy="20637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1" name="Freeform 1120"/>
                <p:cNvSpPr>
                  <a:spLocks/>
                </p:cNvSpPr>
                <p:nvPr/>
              </p:nvSpPr>
              <p:spPr bwMode="auto">
                <a:xfrm>
                  <a:off x="1790700" y="2740025"/>
                  <a:ext cx="230188" cy="22225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2" name="Freeform 32"/>
                <p:cNvSpPr>
                  <a:spLocks noEditPoints="1"/>
                </p:cNvSpPr>
                <p:nvPr/>
              </p:nvSpPr>
              <p:spPr bwMode="auto">
                <a:xfrm>
                  <a:off x="1600200" y="2360613"/>
                  <a:ext cx="958850" cy="1249362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3" name="Freeform 33"/>
                <p:cNvSpPr>
                  <a:spLocks/>
                </p:cNvSpPr>
                <p:nvPr/>
              </p:nvSpPr>
              <p:spPr bwMode="auto">
                <a:xfrm>
                  <a:off x="1646238" y="2935288"/>
                  <a:ext cx="165100" cy="600075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4" name="Freeform 34"/>
                <p:cNvSpPr>
                  <a:spLocks/>
                </p:cNvSpPr>
                <p:nvPr/>
              </p:nvSpPr>
              <p:spPr bwMode="auto">
                <a:xfrm>
                  <a:off x="1836738" y="2941638"/>
                  <a:ext cx="192088" cy="611187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5" name="Freeform 35"/>
                <p:cNvSpPr>
                  <a:spLocks/>
                </p:cNvSpPr>
                <p:nvPr/>
              </p:nvSpPr>
              <p:spPr bwMode="auto">
                <a:xfrm>
                  <a:off x="1771650" y="3067050"/>
                  <a:ext cx="104775" cy="112712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6" name="Freeform 36"/>
                <p:cNvSpPr>
                  <a:spLocks/>
                </p:cNvSpPr>
                <p:nvPr/>
              </p:nvSpPr>
              <p:spPr bwMode="auto">
                <a:xfrm>
                  <a:off x="1773238" y="3081338"/>
                  <a:ext cx="84138" cy="88900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7" name="Freeform 37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" name="Freeform 38"/>
                <p:cNvSpPr>
                  <a:spLocks/>
                </p:cNvSpPr>
                <p:nvPr/>
              </p:nvSpPr>
              <p:spPr bwMode="auto">
                <a:xfrm>
                  <a:off x="1665288" y="2808288"/>
                  <a:ext cx="12700" cy="11112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" name="Freeform 39"/>
                <p:cNvSpPr>
                  <a:spLocks/>
                </p:cNvSpPr>
                <p:nvPr/>
              </p:nvSpPr>
              <p:spPr bwMode="auto">
                <a:xfrm>
                  <a:off x="1665288" y="273050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" name="Freeform 40"/>
                <p:cNvSpPr>
                  <a:spLocks noEditPoints="1"/>
                </p:cNvSpPr>
                <p:nvPr/>
              </p:nvSpPr>
              <p:spPr bwMode="auto">
                <a:xfrm>
                  <a:off x="1711325" y="2709863"/>
                  <a:ext cx="317500" cy="196850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" name="Freeform 41"/>
                <p:cNvSpPr>
                  <a:spLocks/>
                </p:cNvSpPr>
                <p:nvPr/>
              </p:nvSpPr>
              <p:spPr bwMode="auto">
                <a:xfrm>
                  <a:off x="1679575" y="2438400"/>
                  <a:ext cx="309563" cy="52387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" name="Freeform 42"/>
                <p:cNvSpPr>
                  <a:spLocks noEditPoints="1"/>
                </p:cNvSpPr>
                <p:nvPr/>
              </p:nvSpPr>
              <p:spPr bwMode="auto">
                <a:xfrm>
                  <a:off x="1674813" y="2433638"/>
                  <a:ext cx="331788" cy="112712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" name="Freeform 43"/>
                <p:cNvSpPr>
                  <a:spLocks/>
                </p:cNvSpPr>
                <p:nvPr/>
              </p:nvSpPr>
              <p:spPr bwMode="auto">
                <a:xfrm>
                  <a:off x="2160588" y="2430463"/>
                  <a:ext cx="52388" cy="88900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" name="Freeform 44"/>
                <p:cNvSpPr>
                  <a:spLocks/>
                </p:cNvSpPr>
                <p:nvPr/>
              </p:nvSpPr>
              <p:spPr bwMode="auto">
                <a:xfrm>
                  <a:off x="2230438" y="2439988"/>
                  <a:ext cx="20638" cy="36512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" name="Freeform 45"/>
                <p:cNvSpPr>
                  <a:spLocks noEditPoints="1"/>
                </p:cNvSpPr>
                <p:nvPr/>
              </p:nvSpPr>
              <p:spPr bwMode="auto">
                <a:xfrm>
                  <a:off x="1762125" y="3057525"/>
                  <a:ext cx="123825" cy="131762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61" name="Group 1328"/>
              <p:cNvGrpSpPr/>
              <p:nvPr/>
            </p:nvGrpSpPr>
            <p:grpSpPr>
              <a:xfrm>
                <a:off x="6172202" y="533400"/>
                <a:ext cx="304801" cy="458037"/>
                <a:chOff x="5181600" y="1219200"/>
                <a:chExt cx="2687479" cy="4038600"/>
              </a:xfrm>
            </p:grpSpPr>
            <p:sp>
              <p:nvSpPr>
                <p:cNvPr id="1062" name="Freeform 8"/>
                <p:cNvSpPr>
                  <a:spLocks/>
                </p:cNvSpPr>
                <p:nvPr/>
              </p:nvSpPr>
              <p:spPr bwMode="auto">
                <a:xfrm>
                  <a:off x="5230546" y="1265383"/>
                  <a:ext cx="1250302" cy="3946230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30"/>
                    </a:cxn>
                    <a:cxn ang="0">
                      <a:pos x="0" y="730"/>
                    </a:cxn>
                    <a:cxn ang="0">
                      <a:pos x="0" y="731"/>
                    </a:cxn>
                    <a:cxn ang="0">
                      <a:pos x="1" y="734"/>
                    </a:cxn>
                    <a:cxn ang="0">
                      <a:pos x="3" y="734"/>
                    </a:cxn>
                    <a:cxn ang="0">
                      <a:pos x="3" y="734"/>
                    </a:cxn>
                    <a:cxn ang="0">
                      <a:pos x="29" y="742"/>
                    </a:cxn>
                    <a:cxn ang="0">
                      <a:pos x="50" y="746"/>
                    </a:cxn>
                    <a:cxn ang="0">
                      <a:pos x="77" y="751"/>
                    </a:cxn>
                    <a:cxn ang="0">
                      <a:pos x="113" y="757"/>
                    </a:cxn>
                    <a:cxn ang="0">
                      <a:pos x="157" y="761"/>
                    </a:cxn>
                    <a:cxn ang="0">
                      <a:pos x="212" y="766"/>
                    </a:cxn>
                    <a:cxn ang="0">
                      <a:pos x="275" y="769"/>
                    </a:cxn>
                    <a:cxn ang="0">
                      <a:pos x="275" y="769"/>
                    </a:cxn>
                    <a:cxn ang="0">
                      <a:pos x="281" y="769"/>
                    </a:cxn>
                    <a:cxn ang="0">
                      <a:pos x="281" y="0"/>
                    </a:cxn>
                    <a:cxn ang="0">
                      <a:pos x="281" y="0"/>
                    </a:cxn>
                    <a:cxn ang="0">
                      <a:pos x="275" y="0"/>
                    </a:cxn>
                    <a:cxn ang="0">
                      <a:pos x="275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81" h="76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30"/>
                      </a:lnTo>
                      <a:lnTo>
                        <a:pt x="0" y="730"/>
                      </a:lnTo>
                      <a:lnTo>
                        <a:pt x="0" y="731"/>
                      </a:lnTo>
                      <a:lnTo>
                        <a:pt x="1" y="734"/>
                      </a:lnTo>
                      <a:lnTo>
                        <a:pt x="3" y="734"/>
                      </a:lnTo>
                      <a:lnTo>
                        <a:pt x="3" y="734"/>
                      </a:lnTo>
                      <a:lnTo>
                        <a:pt x="29" y="742"/>
                      </a:lnTo>
                      <a:lnTo>
                        <a:pt x="50" y="746"/>
                      </a:lnTo>
                      <a:lnTo>
                        <a:pt x="77" y="751"/>
                      </a:lnTo>
                      <a:lnTo>
                        <a:pt x="113" y="757"/>
                      </a:lnTo>
                      <a:lnTo>
                        <a:pt x="157" y="761"/>
                      </a:lnTo>
                      <a:lnTo>
                        <a:pt x="212" y="766"/>
                      </a:lnTo>
                      <a:lnTo>
                        <a:pt x="275" y="769"/>
                      </a:lnTo>
                      <a:lnTo>
                        <a:pt x="275" y="769"/>
                      </a:lnTo>
                      <a:lnTo>
                        <a:pt x="281" y="769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3" name="Freeform 9"/>
                <p:cNvSpPr>
                  <a:spLocks/>
                </p:cNvSpPr>
                <p:nvPr/>
              </p:nvSpPr>
              <p:spPr bwMode="auto">
                <a:xfrm>
                  <a:off x="5257242" y="1275646"/>
                  <a:ext cx="1219154" cy="387952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717"/>
                    </a:cxn>
                    <a:cxn ang="0">
                      <a:pos x="0" y="717"/>
                    </a:cxn>
                    <a:cxn ang="0">
                      <a:pos x="0" y="718"/>
                    </a:cxn>
                    <a:cxn ang="0">
                      <a:pos x="1" y="722"/>
                    </a:cxn>
                    <a:cxn ang="0">
                      <a:pos x="3" y="722"/>
                    </a:cxn>
                    <a:cxn ang="0">
                      <a:pos x="3" y="722"/>
                    </a:cxn>
                    <a:cxn ang="0">
                      <a:pos x="27" y="729"/>
                    </a:cxn>
                    <a:cxn ang="0">
                      <a:pos x="48" y="734"/>
                    </a:cxn>
                    <a:cxn ang="0">
                      <a:pos x="76" y="738"/>
                    </a:cxn>
                    <a:cxn ang="0">
                      <a:pos x="110" y="744"/>
                    </a:cxn>
                    <a:cxn ang="0">
                      <a:pos x="153" y="749"/>
                    </a:cxn>
                    <a:cxn ang="0">
                      <a:pos x="206" y="753"/>
                    </a:cxn>
                    <a:cxn ang="0">
                      <a:pos x="269" y="756"/>
                    </a:cxn>
                    <a:cxn ang="0">
                      <a:pos x="269" y="756"/>
                    </a:cxn>
                    <a:cxn ang="0">
                      <a:pos x="274" y="756"/>
                    </a:cxn>
                    <a:cxn ang="0">
                      <a:pos x="274" y="0"/>
                    </a:cxn>
                    <a:cxn ang="0">
                      <a:pos x="274" y="0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274" h="7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717"/>
                      </a:lnTo>
                      <a:lnTo>
                        <a:pt x="0" y="717"/>
                      </a:lnTo>
                      <a:lnTo>
                        <a:pt x="0" y="718"/>
                      </a:lnTo>
                      <a:lnTo>
                        <a:pt x="1" y="722"/>
                      </a:lnTo>
                      <a:lnTo>
                        <a:pt x="3" y="722"/>
                      </a:lnTo>
                      <a:lnTo>
                        <a:pt x="3" y="722"/>
                      </a:lnTo>
                      <a:lnTo>
                        <a:pt x="27" y="729"/>
                      </a:lnTo>
                      <a:lnTo>
                        <a:pt x="48" y="734"/>
                      </a:lnTo>
                      <a:lnTo>
                        <a:pt x="76" y="738"/>
                      </a:lnTo>
                      <a:lnTo>
                        <a:pt x="110" y="744"/>
                      </a:lnTo>
                      <a:lnTo>
                        <a:pt x="153" y="749"/>
                      </a:lnTo>
                      <a:lnTo>
                        <a:pt x="206" y="753"/>
                      </a:lnTo>
                      <a:lnTo>
                        <a:pt x="269" y="756"/>
                      </a:lnTo>
                      <a:lnTo>
                        <a:pt x="269" y="756"/>
                      </a:lnTo>
                      <a:lnTo>
                        <a:pt x="274" y="756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4" name="Freeform 10"/>
                <p:cNvSpPr>
                  <a:spLocks/>
                </p:cNvSpPr>
                <p:nvPr/>
              </p:nvSpPr>
              <p:spPr bwMode="auto">
                <a:xfrm>
                  <a:off x="6658824" y="1291043"/>
                  <a:ext cx="1156862" cy="38333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47"/>
                    </a:cxn>
                    <a:cxn ang="0">
                      <a:pos x="0" y="747"/>
                    </a:cxn>
                    <a:cxn ang="0">
                      <a:pos x="260" y="634"/>
                    </a:cxn>
                    <a:cxn ang="0">
                      <a:pos x="260" y="634"/>
                    </a:cxn>
                    <a:cxn ang="0">
                      <a:pos x="260" y="41"/>
                    </a:cxn>
                    <a:cxn ang="0">
                      <a:pos x="260" y="4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0" h="747">
                      <a:moveTo>
                        <a:pt x="0" y="0"/>
                      </a:moveTo>
                      <a:lnTo>
                        <a:pt x="0" y="747"/>
                      </a:lnTo>
                      <a:lnTo>
                        <a:pt x="0" y="747"/>
                      </a:lnTo>
                      <a:lnTo>
                        <a:pt x="260" y="634"/>
                      </a:lnTo>
                      <a:lnTo>
                        <a:pt x="260" y="634"/>
                      </a:lnTo>
                      <a:lnTo>
                        <a:pt x="260" y="41"/>
                      </a:lnTo>
                      <a:lnTo>
                        <a:pt x="260" y="4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5" name="Freeform 11"/>
                <p:cNvSpPr>
                  <a:spLocks/>
                </p:cNvSpPr>
                <p:nvPr/>
              </p:nvSpPr>
              <p:spPr bwMode="auto">
                <a:xfrm>
                  <a:off x="6658824" y="1460386"/>
                  <a:ext cx="1156862" cy="366399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213" y="0"/>
                    </a:cxn>
                    <a:cxn ang="0">
                      <a:pos x="260" y="8"/>
                    </a:cxn>
                    <a:cxn ang="0">
                      <a:pos x="260" y="8"/>
                    </a:cxn>
                    <a:cxn ang="0">
                      <a:pos x="260" y="601"/>
                    </a:cxn>
                    <a:cxn ang="0">
                      <a:pos x="260" y="601"/>
                    </a:cxn>
                    <a:cxn ang="0">
                      <a:pos x="0" y="714"/>
                    </a:cxn>
                    <a:cxn ang="0">
                      <a:pos x="0" y="454"/>
                    </a:cxn>
                    <a:cxn ang="0">
                      <a:pos x="0" y="454"/>
                    </a:cxn>
                    <a:cxn ang="0">
                      <a:pos x="6" y="434"/>
                    </a:cxn>
                    <a:cxn ang="0">
                      <a:pos x="13" y="415"/>
                    </a:cxn>
                    <a:cxn ang="0">
                      <a:pos x="21" y="398"/>
                    </a:cxn>
                    <a:cxn ang="0">
                      <a:pos x="28" y="381"/>
                    </a:cxn>
                    <a:cxn ang="0">
                      <a:pos x="36" y="366"/>
                    </a:cxn>
                    <a:cxn ang="0">
                      <a:pos x="45" y="353"/>
                    </a:cxn>
                    <a:cxn ang="0">
                      <a:pos x="63" y="327"/>
                    </a:cxn>
                    <a:cxn ang="0">
                      <a:pos x="83" y="304"/>
                    </a:cxn>
                    <a:cxn ang="0">
                      <a:pos x="103" y="285"/>
                    </a:cxn>
                    <a:cxn ang="0">
                      <a:pos x="142" y="247"/>
                    </a:cxn>
                    <a:cxn ang="0">
                      <a:pos x="160" y="227"/>
                    </a:cxn>
                    <a:cxn ang="0">
                      <a:pos x="177" y="207"/>
                    </a:cxn>
                    <a:cxn ang="0">
                      <a:pos x="184" y="195"/>
                    </a:cxn>
                    <a:cxn ang="0">
                      <a:pos x="192" y="183"/>
                    </a:cxn>
                    <a:cxn ang="0">
                      <a:pos x="198" y="171"/>
                    </a:cxn>
                    <a:cxn ang="0">
                      <a:pos x="202" y="158"/>
                    </a:cxn>
                    <a:cxn ang="0">
                      <a:pos x="208" y="142"/>
                    </a:cxn>
                    <a:cxn ang="0">
                      <a:pos x="211" y="126"/>
                    </a:cxn>
                    <a:cxn ang="0">
                      <a:pos x="215" y="109"/>
                    </a:cxn>
                    <a:cxn ang="0">
                      <a:pos x="216" y="91"/>
                    </a:cxn>
                    <a:cxn ang="0">
                      <a:pos x="218" y="70"/>
                    </a:cxn>
                    <a:cxn ang="0">
                      <a:pos x="218" y="49"/>
                    </a:cxn>
                    <a:cxn ang="0">
                      <a:pos x="216" y="26"/>
                    </a:cxn>
                    <a:cxn ang="0">
                      <a:pos x="213" y="0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60" h="71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0" y="601"/>
                      </a:lnTo>
                      <a:lnTo>
                        <a:pt x="260" y="601"/>
                      </a:lnTo>
                      <a:lnTo>
                        <a:pt x="0" y="714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6" y="434"/>
                      </a:lnTo>
                      <a:lnTo>
                        <a:pt x="13" y="415"/>
                      </a:lnTo>
                      <a:lnTo>
                        <a:pt x="21" y="398"/>
                      </a:lnTo>
                      <a:lnTo>
                        <a:pt x="28" y="381"/>
                      </a:lnTo>
                      <a:lnTo>
                        <a:pt x="36" y="366"/>
                      </a:lnTo>
                      <a:lnTo>
                        <a:pt x="45" y="353"/>
                      </a:lnTo>
                      <a:lnTo>
                        <a:pt x="63" y="327"/>
                      </a:lnTo>
                      <a:lnTo>
                        <a:pt x="83" y="304"/>
                      </a:lnTo>
                      <a:lnTo>
                        <a:pt x="103" y="285"/>
                      </a:lnTo>
                      <a:lnTo>
                        <a:pt x="142" y="247"/>
                      </a:lnTo>
                      <a:lnTo>
                        <a:pt x="160" y="227"/>
                      </a:lnTo>
                      <a:lnTo>
                        <a:pt x="177" y="207"/>
                      </a:lnTo>
                      <a:lnTo>
                        <a:pt x="184" y="195"/>
                      </a:lnTo>
                      <a:lnTo>
                        <a:pt x="192" y="183"/>
                      </a:lnTo>
                      <a:lnTo>
                        <a:pt x="198" y="171"/>
                      </a:lnTo>
                      <a:lnTo>
                        <a:pt x="202" y="158"/>
                      </a:lnTo>
                      <a:lnTo>
                        <a:pt x="208" y="142"/>
                      </a:lnTo>
                      <a:lnTo>
                        <a:pt x="211" y="126"/>
                      </a:lnTo>
                      <a:lnTo>
                        <a:pt x="215" y="109"/>
                      </a:lnTo>
                      <a:lnTo>
                        <a:pt x="216" y="91"/>
                      </a:lnTo>
                      <a:lnTo>
                        <a:pt x="218" y="70"/>
                      </a:lnTo>
                      <a:lnTo>
                        <a:pt x="218" y="49"/>
                      </a:lnTo>
                      <a:lnTo>
                        <a:pt x="216" y="26"/>
                      </a:lnTo>
                      <a:lnTo>
                        <a:pt x="213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6" name="Freeform 12"/>
                <p:cNvSpPr>
                  <a:spLocks/>
                </p:cNvSpPr>
                <p:nvPr/>
              </p:nvSpPr>
              <p:spPr bwMode="auto">
                <a:xfrm>
                  <a:off x="6454148" y="1265383"/>
                  <a:ext cx="155733" cy="39462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769"/>
                    </a:cxn>
                    <a:cxn ang="0">
                      <a:pos x="0" y="769"/>
                    </a:cxn>
                    <a:cxn ang="0">
                      <a:pos x="9" y="767"/>
                    </a:cxn>
                    <a:cxn ang="0">
                      <a:pos x="9" y="767"/>
                    </a:cxn>
                    <a:cxn ang="0">
                      <a:pos x="18" y="764"/>
                    </a:cxn>
                    <a:cxn ang="0">
                      <a:pos x="26" y="761"/>
                    </a:cxn>
                    <a:cxn ang="0">
                      <a:pos x="35" y="754"/>
                    </a:cxn>
                    <a:cxn ang="0">
                      <a:pos x="35" y="6"/>
                    </a:cxn>
                    <a:cxn ang="0">
                      <a:pos x="35" y="6"/>
                    </a:cxn>
                    <a:cxn ang="0">
                      <a:pos x="26" y="3"/>
                    </a:cxn>
                    <a:cxn ang="0">
                      <a:pos x="18" y="2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769">
                      <a:moveTo>
                        <a:pt x="0" y="0"/>
                      </a:moveTo>
                      <a:lnTo>
                        <a:pt x="0" y="769"/>
                      </a:lnTo>
                      <a:lnTo>
                        <a:pt x="0" y="769"/>
                      </a:lnTo>
                      <a:lnTo>
                        <a:pt x="9" y="767"/>
                      </a:lnTo>
                      <a:lnTo>
                        <a:pt x="9" y="767"/>
                      </a:lnTo>
                      <a:lnTo>
                        <a:pt x="18" y="764"/>
                      </a:lnTo>
                      <a:lnTo>
                        <a:pt x="26" y="761"/>
                      </a:lnTo>
                      <a:lnTo>
                        <a:pt x="35" y="754"/>
                      </a:lnTo>
                      <a:lnTo>
                        <a:pt x="35" y="6"/>
                      </a:lnTo>
                      <a:lnTo>
                        <a:pt x="35" y="6"/>
                      </a:lnTo>
                      <a:lnTo>
                        <a:pt x="26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7" name="Freeform 13"/>
                <p:cNvSpPr>
                  <a:spLocks/>
                </p:cNvSpPr>
                <p:nvPr/>
              </p:nvSpPr>
              <p:spPr bwMode="auto">
                <a:xfrm>
                  <a:off x="5519760" y="2368688"/>
                  <a:ext cx="120137" cy="513164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00"/>
                    </a:cxn>
                    <a:cxn ang="0">
                      <a:pos x="27" y="5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7" h="10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0"/>
                      </a:lnTo>
                      <a:lnTo>
                        <a:pt x="27" y="5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8" name="Freeform 14"/>
                <p:cNvSpPr>
                  <a:spLocks/>
                </p:cNvSpPr>
                <p:nvPr/>
              </p:nvSpPr>
              <p:spPr bwMode="auto">
                <a:xfrm>
                  <a:off x="5537557" y="2399477"/>
                  <a:ext cx="111238" cy="477241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93"/>
                    </a:cxn>
                    <a:cxn ang="0">
                      <a:pos x="25" y="49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5" h="9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25" y="49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9" name="Freeform 15"/>
                <p:cNvSpPr>
                  <a:spLocks/>
                </p:cNvSpPr>
                <p:nvPr/>
              </p:nvSpPr>
              <p:spPr bwMode="auto">
                <a:xfrm>
                  <a:off x="5662143" y="2368688"/>
                  <a:ext cx="698568" cy="27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157" y="53"/>
                    </a:cxn>
                    <a:cxn ang="0">
                      <a:pos x="157" y="53"/>
                    </a:cxn>
                    <a:cxn ang="0">
                      <a:pos x="157" y="0"/>
                    </a:cxn>
                    <a:cxn ang="0">
                      <a:pos x="157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7" h="5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157" y="53"/>
                      </a:lnTo>
                      <a:lnTo>
                        <a:pt x="157" y="53"/>
                      </a:lnTo>
                      <a:lnTo>
                        <a:pt x="157" y="0"/>
                      </a:lnTo>
                      <a:lnTo>
                        <a:pt x="15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0" name="Freeform 16"/>
                <p:cNvSpPr>
                  <a:spLocks/>
                </p:cNvSpPr>
                <p:nvPr/>
              </p:nvSpPr>
              <p:spPr bwMode="auto">
                <a:xfrm>
                  <a:off x="5688839" y="2399477"/>
                  <a:ext cx="671871" cy="2411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51" y="47"/>
                    </a:cxn>
                    <a:cxn ang="0">
                      <a:pos x="151" y="47"/>
                    </a:cxn>
                    <a:cxn ang="0">
                      <a:pos x="151" y="0"/>
                    </a:cxn>
                    <a:cxn ang="0">
                      <a:pos x="15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1" h="4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51" y="47"/>
                      </a:lnTo>
                      <a:lnTo>
                        <a:pt x="151" y="47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1" name="Freeform 17"/>
                <p:cNvSpPr>
                  <a:spLocks/>
                </p:cNvSpPr>
                <p:nvPr/>
              </p:nvSpPr>
              <p:spPr bwMode="auto">
                <a:xfrm>
                  <a:off x="5519760" y="2650926"/>
                  <a:ext cx="840951" cy="302765"/>
                </a:xfrm>
                <a:custGeom>
                  <a:avLst/>
                  <a:gdLst/>
                  <a:ahLst/>
                  <a:cxnLst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189" y="59"/>
                    </a:cxn>
                    <a:cxn ang="0">
                      <a:pos x="189" y="59"/>
                    </a:cxn>
                    <a:cxn ang="0">
                      <a:pos x="189" y="3"/>
                    </a:cxn>
                    <a:cxn ang="0">
                      <a:pos x="30" y="0"/>
                    </a:cxn>
                    <a:cxn ang="0">
                      <a:pos x="0" y="53"/>
                    </a:cxn>
                  </a:cxnLst>
                  <a:rect l="0" t="0" r="r" b="b"/>
                  <a:pathLst>
                    <a:path w="189" h="59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189" y="59"/>
                      </a:lnTo>
                      <a:lnTo>
                        <a:pt x="189" y="59"/>
                      </a:lnTo>
                      <a:lnTo>
                        <a:pt x="189" y="3"/>
                      </a:lnTo>
                      <a:lnTo>
                        <a:pt x="30" y="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2" name="Freeform 18"/>
                <p:cNvSpPr>
                  <a:spLocks/>
                </p:cNvSpPr>
                <p:nvPr/>
              </p:nvSpPr>
              <p:spPr bwMode="auto">
                <a:xfrm>
                  <a:off x="5319535" y="1393676"/>
                  <a:ext cx="1050075" cy="867246"/>
                </a:xfrm>
                <a:custGeom>
                  <a:avLst/>
                  <a:gdLst/>
                  <a:ahLst/>
                  <a:cxnLst>
                    <a:cxn ang="0">
                      <a:pos x="236" y="169"/>
                    </a:cxn>
                    <a:cxn ang="0">
                      <a:pos x="0" y="169"/>
                    </a:cxn>
                    <a:cxn ang="0">
                      <a:pos x="0" y="12"/>
                    </a:cxn>
                    <a:cxn ang="0">
                      <a:pos x="236" y="0"/>
                    </a:cxn>
                    <a:cxn ang="0">
                      <a:pos x="236" y="169"/>
                    </a:cxn>
                  </a:cxnLst>
                  <a:rect l="0" t="0" r="r" b="b"/>
                  <a:pathLst>
                    <a:path w="236" h="169">
                      <a:moveTo>
                        <a:pt x="236" y="169"/>
                      </a:moveTo>
                      <a:lnTo>
                        <a:pt x="0" y="169"/>
                      </a:lnTo>
                      <a:lnTo>
                        <a:pt x="0" y="12"/>
                      </a:lnTo>
                      <a:lnTo>
                        <a:pt x="236" y="0"/>
                      </a:lnTo>
                      <a:lnTo>
                        <a:pt x="236" y="169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3" name="Freeform 19"/>
                <p:cNvSpPr>
                  <a:spLocks/>
                </p:cNvSpPr>
                <p:nvPr/>
              </p:nvSpPr>
              <p:spPr bwMode="auto">
                <a:xfrm>
                  <a:off x="5350680" y="1429596"/>
                  <a:ext cx="1018930" cy="785139"/>
                </a:xfrm>
                <a:custGeom>
                  <a:avLst/>
                  <a:gdLst/>
                  <a:ahLst/>
                  <a:cxnLst>
                    <a:cxn ang="0">
                      <a:pos x="229" y="153"/>
                    </a:cxn>
                    <a:cxn ang="0">
                      <a:pos x="0" y="153"/>
                    </a:cxn>
                    <a:cxn ang="0">
                      <a:pos x="0" y="12"/>
                    </a:cxn>
                    <a:cxn ang="0">
                      <a:pos x="229" y="0"/>
                    </a:cxn>
                    <a:cxn ang="0">
                      <a:pos x="229" y="153"/>
                    </a:cxn>
                  </a:cxnLst>
                  <a:rect l="0" t="0" r="r" b="b"/>
                  <a:pathLst>
                    <a:path w="229" h="153">
                      <a:moveTo>
                        <a:pt x="229" y="153"/>
                      </a:moveTo>
                      <a:lnTo>
                        <a:pt x="0" y="153"/>
                      </a:lnTo>
                      <a:lnTo>
                        <a:pt x="0" y="12"/>
                      </a:lnTo>
                      <a:lnTo>
                        <a:pt x="229" y="0"/>
                      </a:lnTo>
                      <a:lnTo>
                        <a:pt x="229" y="153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4" name="Freeform 20"/>
                <p:cNvSpPr>
                  <a:spLocks noEditPoints="1"/>
                </p:cNvSpPr>
                <p:nvPr/>
              </p:nvSpPr>
              <p:spPr bwMode="auto">
                <a:xfrm>
                  <a:off x="5306185" y="1378279"/>
                  <a:ext cx="1076771" cy="898036"/>
                </a:xfrm>
                <a:custGeom>
                  <a:avLst/>
                  <a:gdLst/>
                  <a:ahLst/>
                  <a:cxnLst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6" y="102"/>
                    </a:cxn>
                    <a:cxn ang="0">
                      <a:pos x="236" y="95"/>
                    </a:cxn>
                    <a:cxn ang="0">
                      <a:pos x="236" y="95"/>
                    </a:cxn>
                    <a:cxn ang="0">
                      <a:pos x="236" y="169"/>
                    </a:cxn>
                    <a:cxn ang="0">
                      <a:pos x="236" y="169"/>
                    </a:cxn>
                    <a:cxn ang="0">
                      <a:pos x="6" y="169"/>
                    </a:cxn>
                    <a:cxn ang="0">
                      <a:pos x="6" y="169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36" y="89"/>
                    </a:cxn>
                    <a:cxn ang="0">
                      <a:pos x="6" y="96"/>
                    </a:cxn>
                    <a:cxn ang="0">
                      <a:pos x="6" y="96"/>
                    </a:cxn>
                    <a:cxn ang="0">
                      <a:pos x="6" y="18"/>
                    </a:cxn>
                    <a:cxn ang="0">
                      <a:pos x="6" y="18"/>
                    </a:cxn>
                    <a:cxn ang="0">
                      <a:pos x="236" y="7"/>
                    </a:cxn>
                    <a:cxn ang="0">
                      <a:pos x="236" y="7"/>
                    </a:cxn>
                    <a:cxn ang="0">
                      <a:pos x="240" y="1"/>
                    </a:cxn>
                    <a:cxn ang="0">
                      <a:pos x="240" y="1"/>
                    </a:cxn>
                    <a:cxn ang="0">
                      <a:pos x="239" y="0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0" y="172"/>
                    </a:cxn>
                    <a:cxn ang="0">
                      <a:pos x="0" y="172"/>
                    </a:cxn>
                    <a:cxn ang="0">
                      <a:pos x="0" y="174"/>
                    </a:cxn>
                    <a:cxn ang="0">
                      <a:pos x="3" y="175"/>
                    </a:cxn>
                    <a:cxn ang="0">
                      <a:pos x="239" y="175"/>
                    </a:cxn>
                    <a:cxn ang="0">
                      <a:pos x="239" y="175"/>
                    </a:cxn>
                    <a:cxn ang="0">
                      <a:pos x="240" y="174"/>
                    </a:cxn>
                    <a:cxn ang="0">
                      <a:pos x="242" y="172"/>
                    </a:cxn>
                    <a:cxn ang="0">
                      <a:pos x="242" y="3"/>
                    </a:cxn>
                    <a:cxn ang="0">
                      <a:pos x="242" y="3"/>
                    </a:cxn>
                    <a:cxn ang="0">
                      <a:pos x="240" y="1"/>
                    </a:cxn>
                    <a:cxn ang="0">
                      <a:pos x="240" y="1"/>
                    </a:cxn>
                  </a:cxnLst>
                  <a:rect l="0" t="0" r="r" b="b"/>
                  <a:pathLst>
                    <a:path w="242" h="175">
                      <a:moveTo>
                        <a:pt x="6" y="169"/>
                      </a:moveTo>
                      <a:lnTo>
                        <a:pt x="6" y="169"/>
                      </a:lnTo>
                      <a:lnTo>
                        <a:pt x="6" y="102"/>
                      </a:lnTo>
                      <a:lnTo>
                        <a:pt x="236" y="95"/>
                      </a:lnTo>
                      <a:lnTo>
                        <a:pt x="236" y="95"/>
                      </a:lnTo>
                      <a:lnTo>
                        <a:pt x="236" y="169"/>
                      </a:lnTo>
                      <a:lnTo>
                        <a:pt x="236" y="169"/>
                      </a:lnTo>
                      <a:lnTo>
                        <a:pt x="6" y="169"/>
                      </a:lnTo>
                      <a:lnTo>
                        <a:pt x="6" y="169"/>
                      </a:lnTo>
                      <a:close/>
                      <a:moveTo>
                        <a:pt x="236" y="7"/>
                      </a:moveTo>
                      <a:lnTo>
                        <a:pt x="236" y="7"/>
                      </a:lnTo>
                      <a:lnTo>
                        <a:pt x="236" y="89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36" y="7"/>
                      </a:lnTo>
                      <a:lnTo>
                        <a:pt x="236" y="7"/>
                      </a:lnTo>
                      <a:close/>
                      <a:moveTo>
                        <a:pt x="240" y="1"/>
                      </a:moveTo>
                      <a:lnTo>
                        <a:pt x="240" y="1"/>
                      </a:lnTo>
                      <a:lnTo>
                        <a:pt x="239" y="0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2"/>
                      </a:lnTo>
                      <a:lnTo>
                        <a:pt x="0" y="172"/>
                      </a:lnTo>
                      <a:lnTo>
                        <a:pt x="0" y="174"/>
                      </a:lnTo>
                      <a:lnTo>
                        <a:pt x="3" y="175"/>
                      </a:lnTo>
                      <a:lnTo>
                        <a:pt x="239" y="175"/>
                      </a:lnTo>
                      <a:lnTo>
                        <a:pt x="239" y="175"/>
                      </a:lnTo>
                      <a:lnTo>
                        <a:pt x="240" y="174"/>
                      </a:lnTo>
                      <a:lnTo>
                        <a:pt x="242" y="172"/>
                      </a:lnTo>
                      <a:lnTo>
                        <a:pt x="242" y="3"/>
                      </a:lnTo>
                      <a:lnTo>
                        <a:pt x="242" y="3"/>
                      </a:lnTo>
                      <a:lnTo>
                        <a:pt x="240" y="1"/>
                      </a:lnTo>
                      <a:lnTo>
                        <a:pt x="24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5" name="Freeform 21"/>
                <p:cNvSpPr>
                  <a:spLocks/>
                </p:cNvSpPr>
                <p:nvPr/>
              </p:nvSpPr>
              <p:spPr bwMode="auto">
                <a:xfrm>
                  <a:off x="5283939" y="2348161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3"/>
                    </a:cxn>
                    <a:cxn ang="0">
                      <a:pos x="33" y="6"/>
                    </a:cxn>
                    <a:cxn ang="0">
                      <a:pos x="27" y="1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1"/>
                    </a:cxn>
                    <a:cxn ang="0">
                      <a:pos x="6" y="6"/>
                    </a:cxn>
                    <a:cxn ang="0">
                      <a:pos x="1" y="13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8"/>
                    </a:cxn>
                    <a:cxn ang="0">
                      <a:pos x="6" y="34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4"/>
                    </a:cxn>
                    <a:cxn ang="0">
                      <a:pos x="38" y="28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3"/>
                      </a:lnTo>
                      <a:lnTo>
                        <a:pt x="33" y="6"/>
                      </a:lnTo>
                      <a:lnTo>
                        <a:pt x="27" y="1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6"/>
                      </a:lnTo>
                      <a:lnTo>
                        <a:pt x="1" y="13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8"/>
                      </a:lnTo>
                      <a:lnTo>
                        <a:pt x="6" y="34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4"/>
                      </a:lnTo>
                      <a:lnTo>
                        <a:pt x="38" y="28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6" name="Freeform 22"/>
                <p:cNvSpPr>
                  <a:spLocks/>
                </p:cNvSpPr>
                <p:nvPr/>
              </p:nvSpPr>
              <p:spPr bwMode="auto">
                <a:xfrm>
                  <a:off x="5310636" y="2384081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14"/>
                    </a:cxn>
                    <a:cxn ang="0">
                      <a:pos x="26" y="8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2" y="18"/>
                    </a:cxn>
                    <a:cxn ang="0">
                      <a:pos x="5" y="23"/>
                    </a:cxn>
                    <a:cxn ang="0">
                      <a:pos x="9" y="26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6"/>
                    </a:cxn>
                    <a:cxn ang="0">
                      <a:pos x="23" y="23"/>
                    </a:cxn>
                    <a:cxn ang="0">
                      <a:pos x="26" y="18"/>
                    </a:cxn>
                    <a:cxn ang="0">
                      <a:pos x="27" y="14"/>
                    </a:cxn>
                    <a:cxn ang="0">
                      <a:pos x="27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6" y="8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6"/>
                      </a:lnTo>
                      <a:lnTo>
                        <a:pt x="23" y="23"/>
                      </a:lnTo>
                      <a:lnTo>
                        <a:pt x="26" y="18"/>
                      </a:lnTo>
                      <a:lnTo>
                        <a:pt x="27" y="14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33A0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7" name="Freeform 23"/>
                <p:cNvSpPr>
                  <a:spLocks noEditPoints="1"/>
                </p:cNvSpPr>
                <p:nvPr/>
              </p:nvSpPr>
              <p:spPr bwMode="auto">
                <a:xfrm>
                  <a:off x="5297286" y="2368688"/>
                  <a:ext cx="146834" cy="174476"/>
                </a:xfrm>
                <a:custGeom>
                  <a:avLst/>
                  <a:gdLst/>
                  <a:ahLst/>
                  <a:cxnLst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7"/>
                    </a:cxn>
                    <a:cxn ang="0">
                      <a:pos x="27" y="17"/>
                    </a:cxn>
                    <a:cxn ang="0">
                      <a:pos x="26" y="20"/>
                    </a:cxn>
                    <a:cxn ang="0">
                      <a:pos x="24" y="24"/>
                    </a:cxn>
                    <a:cxn ang="0">
                      <a:pos x="21" y="26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6"/>
                    </a:cxn>
                    <a:cxn ang="0">
                      <a:pos x="9" y="24"/>
                    </a:cxn>
                    <a:cxn ang="0">
                      <a:pos x="8" y="20"/>
                    </a:cxn>
                    <a:cxn ang="0">
                      <a:pos x="6" y="17"/>
                    </a:cxn>
                    <a:cxn ang="0">
                      <a:pos x="6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9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9"/>
                    </a:cxn>
                    <a:cxn ang="0">
                      <a:pos x="32" y="23"/>
                    </a:cxn>
                    <a:cxn ang="0">
                      <a:pos x="33" y="17"/>
                    </a:cxn>
                    <a:cxn ang="0">
                      <a:pos x="33" y="17"/>
                    </a:cxn>
                    <a:cxn ang="0">
                      <a:pos x="32" y="11"/>
                    </a:cxn>
                    <a:cxn ang="0">
                      <a:pos x="29" y="5"/>
                    </a:cxn>
                    <a:cxn ang="0">
                      <a:pos x="23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3" h="34"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1" y="26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9" y="24"/>
                      </a:lnTo>
                      <a:lnTo>
                        <a:pt x="8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9"/>
                      </a:lnTo>
                      <a:lnTo>
                        <a:pt x="32" y="23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3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8" name="Freeform 24"/>
                <p:cNvSpPr>
                  <a:spLocks/>
                </p:cNvSpPr>
                <p:nvPr/>
              </p:nvSpPr>
              <p:spPr bwMode="auto">
                <a:xfrm>
                  <a:off x="5283939" y="2594480"/>
                  <a:ext cx="173531" cy="210396"/>
                </a:xfrm>
                <a:custGeom>
                  <a:avLst/>
                  <a:gdLst/>
                  <a:ahLst/>
                  <a:cxnLst>
                    <a:cxn ang="0">
                      <a:pos x="39" y="21"/>
                    </a:cxn>
                    <a:cxn ang="0">
                      <a:pos x="39" y="21"/>
                    </a:cxn>
                    <a:cxn ang="0">
                      <a:pos x="38" y="14"/>
                    </a:cxn>
                    <a:cxn ang="0">
                      <a:pos x="33" y="6"/>
                    </a:cxn>
                    <a:cxn ang="0">
                      <a:pos x="27" y="2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1" y="14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1" y="29"/>
                    </a:cxn>
                    <a:cxn ang="0">
                      <a:pos x="6" y="35"/>
                    </a:cxn>
                    <a:cxn ang="0">
                      <a:pos x="12" y="39"/>
                    </a:cxn>
                    <a:cxn ang="0">
                      <a:pos x="20" y="41"/>
                    </a:cxn>
                    <a:cxn ang="0">
                      <a:pos x="20" y="41"/>
                    </a:cxn>
                    <a:cxn ang="0">
                      <a:pos x="27" y="39"/>
                    </a:cxn>
                    <a:cxn ang="0">
                      <a:pos x="33" y="35"/>
                    </a:cxn>
                    <a:cxn ang="0">
                      <a:pos x="38" y="29"/>
                    </a:cxn>
                    <a:cxn ang="0">
                      <a:pos x="39" y="21"/>
                    </a:cxn>
                    <a:cxn ang="0">
                      <a:pos x="39" y="21"/>
                    </a:cxn>
                  </a:cxnLst>
                  <a:rect l="0" t="0" r="r" b="b"/>
                  <a:pathLst>
                    <a:path w="39" h="41">
                      <a:moveTo>
                        <a:pt x="39" y="21"/>
                      </a:moveTo>
                      <a:lnTo>
                        <a:pt x="39" y="21"/>
                      </a:lnTo>
                      <a:lnTo>
                        <a:pt x="38" y="14"/>
                      </a:lnTo>
                      <a:lnTo>
                        <a:pt x="33" y="6"/>
                      </a:lnTo>
                      <a:lnTo>
                        <a:pt x="27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" y="29"/>
                      </a:lnTo>
                      <a:lnTo>
                        <a:pt x="6" y="35"/>
                      </a:lnTo>
                      <a:lnTo>
                        <a:pt x="12" y="39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7" y="39"/>
                      </a:lnTo>
                      <a:lnTo>
                        <a:pt x="33" y="35"/>
                      </a:lnTo>
                      <a:lnTo>
                        <a:pt x="38" y="29"/>
                      </a:lnTo>
                      <a:lnTo>
                        <a:pt x="39" y="21"/>
                      </a:lnTo>
                      <a:lnTo>
                        <a:pt x="39" y="21"/>
                      </a:lnTo>
                      <a:close/>
                    </a:path>
                  </a:pathLst>
                </a:custGeom>
                <a:solidFill>
                  <a:srgbClr val="8C8C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9" name="Freeform 25"/>
                <p:cNvSpPr>
                  <a:spLocks/>
                </p:cNvSpPr>
                <p:nvPr/>
              </p:nvSpPr>
              <p:spPr bwMode="auto">
                <a:xfrm>
                  <a:off x="5310636" y="2635533"/>
                  <a:ext cx="120137" cy="138553"/>
                </a:xfrm>
                <a:custGeom>
                  <a:avLst/>
                  <a:gdLst/>
                  <a:ahLst/>
                  <a:cxnLst>
                    <a:cxn ang="0">
                      <a:pos x="27" y="13"/>
                    </a:cxn>
                    <a:cxn ang="0">
                      <a:pos x="27" y="13"/>
                    </a:cxn>
                    <a:cxn ang="0">
                      <a:pos x="26" y="7"/>
                    </a:cxn>
                    <a:cxn ang="0">
                      <a:pos x="23" y="3"/>
                    </a:cxn>
                    <a:cxn ang="0">
                      <a:pos x="18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3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2" y="18"/>
                    </a:cxn>
                    <a:cxn ang="0">
                      <a:pos x="5" y="22"/>
                    </a:cxn>
                    <a:cxn ang="0">
                      <a:pos x="9" y="25"/>
                    </a:cxn>
                    <a:cxn ang="0">
                      <a:pos x="14" y="27"/>
                    </a:cxn>
                    <a:cxn ang="0">
                      <a:pos x="14" y="27"/>
                    </a:cxn>
                    <a:cxn ang="0">
                      <a:pos x="18" y="25"/>
                    </a:cxn>
                    <a:cxn ang="0">
                      <a:pos x="23" y="22"/>
                    </a:cxn>
                    <a:cxn ang="0">
                      <a:pos x="26" y="18"/>
                    </a:cxn>
                    <a:cxn ang="0">
                      <a:pos x="27" y="13"/>
                    </a:cxn>
                    <a:cxn ang="0">
                      <a:pos x="27" y="13"/>
                    </a:cxn>
                  </a:cxnLst>
                  <a:rect l="0" t="0" r="r" b="b"/>
                  <a:pathLst>
                    <a:path w="27" h="27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9" y="25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8" y="25"/>
                      </a:lnTo>
                      <a:lnTo>
                        <a:pt x="23" y="22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0" name="Freeform 26"/>
                <p:cNvSpPr>
                  <a:spLocks noEditPoints="1"/>
                </p:cNvSpPr>
                <p:nvPr/>
              </p:nvSpPr>
              <p:spPr bwMode="auto">
                <a:xfrm>
                  <a:off x="5297286" y="2620136"/>
                  <a:ext cx="146834" cy="169343"/>
                </a:xfrm>
                <a:custGeom>
                  <a:avLst/>
                  <a:gdLst/>
                  <a:ahLst/>
                  <a:cxnLst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8" y="12"/>
                    </a:cxn>
                    <a:cxn ang="0">
                      <a:pos x="9" y="9"/>
                    </a:cxn>
                    <a:cxn ang="0">
                      <a:pos x="12" y="6"/>
                    </a:cxn>
                    <a:cxn ang="0">
                      <a:pos x="17" y="6"/>
                    </a:cxn>
                    <a:cxn ang="0">
                      <a:pos x="17" y="6"/>
                    </a:cxn>
                    <a:cxn ang="0">
                      <a:pos x="21" y="6"/>
                    </a:cxn>
                    <a:cxn ang="0">
                      <a:pos x="24" y="9"/>
                    </a:cxn>
                    <a:cxn ang="0">
                      <a:pos x="26" y="12"/>
                    </a:cxn>
                    <a:cxn ang="0">
                      <a:pos x="27" y="16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4" y="24"/>
                    </a:cxn>
                    <a:cxn ang="0">
                      <a:pos x="21" y="25"/>
                    </a:cxn>
                    <a:cxn ang="0">
                      <a:pos x="17" y="27"/>
                    </a:cxn>
                    <a:cxn ang="0">
                      <a:pos x="17" y="27"/>
                    </a:cxn>
                    <a:cxn ang="0">
                      <a:pos x="12" y="25"/>
                    </a:cxn>
                    <a:cxn ang="0">
                      <a:pos x="9" y="24"/>
                    </a:cxn>
                    <a:cxn ang="0">
                      <a:pos x="8" y="1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2" y="22"/>
                    </a:cxn>
                    <a:cxn ang="0">
                      <a:pos x="6" y="28"/>
                    </a:cxn>
                    <a:cxn ang="0">
                      <a:pos x="11" y="31"/>
                    </a:cxn>
                    <a:cxn ang="0">
                      <a:pos x="17" y="33"/>
                    </a:cxn>
                    <a:cxn ang="0">
                      <a:pos x="17" y="33"/>
                    </a:cxn>
                    <a:cxn ang="0">
                      <a:pos x="23" y="31"/>
                    </a:cxn>
                    <a:cxn ang="0">
                      <a:pos x="29" y="28"/>
                    </a:cxn>
                    <a:cxn ang="0">
                      <a:pos x="32" y="22"/>
                    </a:cxn>
                    <a:cxn ang="0">
                      <a:pos x="33" y="16"/>
                    </a:cxn>
                    <a:cxn ang="0">
                      <a:pos x="33" y="16"/>
                    </a:cxn>
                    <a:cxn ang="0">
                      <a:pos x="32" y="10"/>
                    </a:cxn>
                    <a:cxn ang="0">
                      <a:pos x="29" y="4"/>
                    </a:cxn>
                    <a:cxn ang="0">
                      <a:pos x="23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1" y="1"/>
                    </a:cxn>
                    <a:cxn ang="0">
                      <a:pos x="6" y="4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3" h="33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8" y="12"/>
                      </a:lnTo>
                      <a:lnTo>
                        <a:pt x="9" y="9"/>
                      </a:lnTo>
                      <a:lnTo>
                        <a:pt x="12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21" y="6"/>
                      </a:lnTo>
                      <a:lnTo>
                        <a:pt x="24" y="9"/>
                      </a:lnTo>
                      <a:lnTo>
                        <a:pt x="26" y="12"/>
                      </a:lnTo>
                      <a:lnTo>
                        <a:pt x="27" y="16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4" y="24"/>
                      </a:lnTo>
                      <a:lnTo>
                        <a:pt x="21" y="25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2" y="25"/>
                      </a:lnTo>
                      <a:lnTo>
                        <a:pt x="9" y="24"/>
                      </a:lnTo>
                      <a:lnTo>
                        <a:pt x="8" y="19"/>
                      </a:lnTo>
                      <a:lnTo>
                        <a:pt x="6" y="16"/>
                      </a:lnTo>
                      <a:lnTo>
                        <a:pt x="6" y="16"/>
                      </a:lnTo>
                      <a:close/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1" y="31"/>
                      </a:lnTo>
                      <a:lnTo>
                        <a:pt x="17" y="33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29" y="28"/>
                      </a:lnTo>
                      <a:lnTo>
                        <a:pt x="32" y="22"/>
                      </a:lnTo>
                      <a:lnTo>
                        <a:pt x="33" y="16"/>
                      </a:lnTo>
                      <a:lnTo>
                        <a:pt x="33" y="16"/>
                      </a:lnTo>
                      <a:lnTo>
                        <a:pt x="32" y="10"/>
                      </a:lnTo>
                      <a:lnTo>
                        <a:pt x="29" y="4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1" name="Freeform 27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903244" cy="333555"/>
                </a:xfrm>
                <a:custGeom>
                  <a:avLst/>
                  <a:gdLst/>
                  <a:ahLst/>
                  <a:cxnLst>
                    <a:cxn ang="0">
                      <a:pos x="203" y="59"/>
                    </a:cxn>
                    <a:cxn ang="0">
                      <a:pos x="0" y="65"/>
                    </a:cxn>
                    <a:cxn ang="0">
                      <a:pos x="0" y="10"/>
                    </a:cxn>
                    <a:cxn ang="0">
                      <a:pos x="203" y="0"/>
                    </a:cxn>
                    <a:cxn ang="0">
                      <a:pos x="203" y="59"/>
                    </a:cxn>
                  </a:cxnLst>
                  <a:rect l="0" t="0" r="r" b="b"/>
                  <a:pathLst>
                    <a:path w="203" h="65">
                      <a:moveTo>
                        <a:pt x="203" y="59"/>
                      </a:moveTo>
                      <a:lnTo>
                        <a:pt x="0" y="65"/>
                      </a:lnTo>
                      <a:lnTo>
                        <a:pt x="0" y="10"/>
                      </a:lnTo>
                      <a:lnTo>
                        <a:pt x="203" y="0"/>
                      </a:lnTo>
                      <a:lnTo>
                        <a:pt x="203" y="5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2" name="Freeform 28"/>
                <p:cNvSpPr>
                  <a:spLocks/>
                </p:cNvSpPr>
                <p:nvPr/>
              </p:nvSpPr>
              <p:spPr bwMode="auto">
                <a:xfrm>
                  <a:off x="5404073" y="1609205"/>
                  <a:ext cx="867648" cy="164213"/>
                </a:xfrm>
                <a:custGeom>
                  <a:avLst/>
                  <a:gdLst/>
                  <a:ahLst/>
                  <a:cxnLst>
                    <a:cxn ang="0">
                      <a:pos x="195" y="26"/>
                    </a:cxn>
                    <a:cxn ang="0">
                      <a:pos x="0" y="32"/>
                    </a:cxn>
                    <a:cxn ang="0">
                      <a:pos x="0" y="12"/>
                    </a:cxn>
                    <a:cxn ang="0">
                      <a:pos x="195" y="0"/>
                    </a:cxn>
                    <a:cxn ang="0">
                      <a:pos x="195" y="26"/>
                    </a:cxn>
                  </a:cxnLst>
                  <a:rect l="0" t="0" r="r" b="b"/>
                  <a:pathLst>
                    <a:path w="195" h="32">
                      <a:moveTo>
                        <a:pt x="195" y="26"/>
                      </a:moveTo>
                      <a:lnTo>
                        <a:pt x="0" y="32"/>
                      </a:lnTo>
                      <a:lnTo>
                        <a:pt x="0" y="12"/>
                      </a:lnTo>
                      <a:lnTo>
                        <a:pt x="195" y="0"/>
                      </a:lnTo>
                      <a:lnTo>
                        <a:pt x="195" y="26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3" name="Rectangle 29"/>
                <p:cNvSpPr>
                  <a:spLocks noChangeArrowheads="1"/>
                </p:cNvSpPr>
                <p:nvPr/>
              </p:nvSpPr>
              <p:spPr bwMode="auto">
                <a:xfrm>
                  <a:off x="5715536" y="2476450"/>
                  <a:ext cx="645174" cy="66710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4" name="Freeform 30"/>
                <p:cNvSpPr>
                  <a:spLocks/>
                </p:cNvSpPr>
                <p:nvPr/>
              </p:nvSpPr>
              <p:spPr bwMode="auto">
                <a:xfrm>
                  <a:off x="5715536" y="2445661"/>
                  <a:ext cx="645174" cy="7184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45" y="14"/>
                    </a:cxn>
                    <a:cxn ang="0">
                      <a:pos x="145" y="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45" h="14">
                      <a:moveTo>
                        <a:pt x="0" y="12"/>
                      </a:moveTo>
                      <a:lnTo>
                        <a:pt x="145" y="14"/>
                      </a:lnTo>
                      <a:lnTo>
                        <a:pt x="145" y="2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5" name="Freeform 32"/>
                <p:cNvSpPr>
                  <a:spLocks noEditPoints="1"/>
                </p:cNvSpPr>
                <p:nvPr/>
              </p:nvSpPr>
              <p:spPr bwMode="auto">
                <a:xfrm>
                  <a:off x="5181600" y="1219200"/>
                  <a:ext cx="2687479" cy="4038600"/>
                </a:xfrm>
                <a:custGeom>
                  <a:avLst/>
                  <a:gdLst/>
                  <a:ahLst/>
                  <a:cxnLst>
                    <a:cxn ang="0">
                      <a:pos x="592" y="645"/>
                    </a:cxn>
                    <a:cxn ang="0">
                      <a:pos x="333" y="18"/>
                    </a:cxn>
                    <a:cxn ang="0">
                      <a:pos x="592" y="58"/>
                    </a:cxn>
                    <a:cxn ang="0">
                      <a:pos x="592" y="645"/>
                    </a:cxn>
                    <a:cxn ang="0">
                      <a:pos x="304" y="770"/>
                    </a:cxn>
                    <a:cxn ang="0">
                      <a:pos x="297" y="773"/>
                    </a:cxn>
                    <a:cxn ang="0">
                      <a:pos x="297" y="12"/>
                    </a:cxn>
                    <a:cxn ang="0">
                      <a:pos x="304" y="14"/>
                    </a:cxn>
                    <a:cxn ang="0">
                      <a:pos x="321" y="763"/>
                    </a:cxn>
                    <a:cxn ang="0">
                      <a:pos x="304" y="770"/>
                    </a:cxn>
                    <a:cxn ang="0">
                      <a:pos x="286" y="775"/>
                    </a:cxn>
                    <a:cxn ang="0">
                      <a:pos x="221" y="770"/>
                    </a:cxn>
                    <a:cxn ang="0">
                      <a:pos x="124" y="761"/>
                    </a:cxn>
                    <a:cxn ang="0">
                      <a:pos x="61" y="752"/>
                    </a:cxn>
                    <a:cxn ang="0">
                      <a:pos x="15" y="740"/>
                    </a:cxn>
                    <a:cxn ang="0">
                      <a:pos x="14" y="739"/>
                    </a:cxn>
                    <a:cxn ang="0">
                      <a:pos x="12" y="734"/>
                    </a:cxn>
                    <a:cxn ang="0">
                      <a:pos x="12" y="29"/>
                    </a:cxn>
                    <a:cxn ang="0">
                      <a:pos x="285" y="12"/>
                    </a:cxn>
                    <a:cxn ang="0">
                      <a:pos x="291" y="12"/>
                    </a:cxn>
                    <a:cxn ang="0">
                      <a:pos x="291" y="773"/>
                    </a:cxn>
                    <a:cxn ang="0">
                      <a:pos x="286" y="775"/>
                    </a:cxn>
                    <a:cxn ang="0">
                      <a:pos x="306" y="2"/>
                    </a:cxn>
                    <a:cxn ang="0">
                      <a:pos x="291" y="0"/>
                    </a:cxn>
                    <a:cxn ang="0">
                      <a:pos x="285" y="0"/>
                    </a:cxn>
                    <a:cxn ang="0">
                      <a:pos x="5" y="17"/>
                    </a:cxn>
                    <a:cxn ang="0">
                      <a:pos x="0" y="23"/>
                    </a:cxn>
                    <a:cxn ang="0">
                      <a:pos x="0" y="734"/>
                    </a:cxn>
                    <a:cxn ang="0">
                      <a:pos x="2" y="743"/>
                    </a:cxn>
                    <a:cxn ang="0">
                      <a:pos x="9" y="751"/>
                    </a:cxn>
                    <a:cxn ang="0">
                      <a:pos x="11" y="751"/>
                    </a:cxn>
                    <a:cxn ang="0">
                      <a:pos x="38" y="758"/>
                    </a:cxn>
                    <a:cxn ang="0">
                      <a:pos x="87" y="769"/>
                    </a:cxn>
                    <a:cxn ang="0">
                      <a:pos x="167" y="779"/>
                    </a:cxn>
                    <a:cxn ang="0">
                      <a:pos x="285" y="787"/>
                    </a:cxn>
                    <a:cxn ang="0">
                      <a:pos x="292" y="785"/>
                    </a:cxn>
                    <a:cxn ang="0">
                      <a:pos x="309" y="782"/>
                    </a:cxn>
                    <a:cxn ang="0">
                      <a:pos x="599" y="655"/>
                    </a:cxn>
                    <a:cxn ang="0">
                      <a:pos x="604" y="649"/>
                    </a:cxn>
                    <a:cxn ang="0">
                      <a:pos x="604" y="52"/>
                    </a:cxn>
                    <a:cxn ang="0">
                      <a:pos x="598" y="46"/>
                    </a:cxn>
                  </a:cxnLst>
                  <a:rect l="0" t="0" r="r" b="b"/>
                  <a:pathLst>
                    <a:path w="604" h="787">
                      <a:moveTo>
                        <a:pt x="592" y="645"/>
                      </a:moveTo>
                      <a:lnTo>
                        <a:pt x="592" y="645"/>
                      </a:lnTo>
                      <a:lnTo>
                        <a:pt x="333" y="758"/>
                      </a:lnTo>
                      <a:lnTo>
                        <a:pt x="333" y="18"/>
                      </a:lnTo>
                      <a:lnTo>
                        <a:pt x="333" y="18"/>
                      </a:lnTo>
                      <a:lnTo>
                        <a:pt x="592" y="58"/>
                      </a:lnTo>
                      <a:lnTo>
                        <a:pt x="592" y="58"/>
                      </a:lnTo>
                      <a:lnTo>
                        <a:pt x="592" y="645"/>
                      </a:lnTo>
                      <a:lnTo>
                        <a:pt x="592" y="645"/>
                      </a:lnTo>
                      <a:close/>
                      <a:moveTo>
                        <a:pt x="304" y="770"/>
                      </a:moveTo>
                      <a:lnTo>
                        <a:pt x="304" y="770"/>
                      </a:lnTo>
                      <a:lnTo>
                        <a:pt x="297" y="773"/>
                      </a:lnTo>
                      <a:lnTo>
                        <a:pt x="297" y="12"/>
                      </a:lnTo>
                      <a:lnTo>
                        <a:pt x="297" y="12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21" y="15"/>
                      </a:lnTo>
                      <a:lnTo>
                        <a:pt x="321" y="763"/>
                      </a:lnTo>
                      <a:lnTo>
                        <a:pt x="321" y="763"/>
                      </a:lnTo>
                      <a:lnTo>
                        <a:pt x="304" y="770"/>
                      </a:lnTo>
                      <a:lnTo>
                        <a:pt x="304" y="770"/>
                      </a:lnTo>
                      <a:close/>
                      <a:moveTo>
                        <a:pt x="286" y="775"/>
                      </a:moveTo>
                      <a:lnTo>
                        <a:pt x="286" y="775"/>
                      </a:lnTo>
                      <a:lnTo>
                        <a:pt x="221" y="770"/>
                      </a:lnTo>
                      <a:lnTo>
                        <a:pt x="168" y="767"/>
                      </a:lnTo>
                      <a:lnTo>
                        <a:pt x="124" y="761"/>
                      </a:lnTo>
                      <a:lnTo>
                        <a:pt x="90" y="757"/>
                      </a:lnTo>
                      <a:lnTo>
                        <a:pt x="61" y="752"/>
                      </a:lnTo>
                      <a:lnTo>
                        <a:pt x="40" y="746"/>
                      </a:lnTo>
                      <a:lnTo>
                        <a:pt x="15" y="740"/>
                      </a:lnTo>
                      <a:lnTo>
                        <a:pt x="14" y="739"/>
                      </a:lnTo>
                      <a:lnTo>
                        <a:pt x="14" y="739"/>
                      </a:lnTo>
                      <a:lnTo>
                        <a:pt x="12" y="737"/>
                      </a:lnTo>
                      <a:lnTo>
                        <a:pt x="12" y="734"/>
                      </a:lnTo>
                      <a:lnTo>
                        <a:pt x="12" y="734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285" y="12"/>
                      </a:lnTo>
                      <a:lnTo>
                        <a:pt x="285" y="12"/>
                      </a:lnTo>
                      <a:lnTo>
                        <a:pt x="291" y="12"/>
                      </a:lnTo>
                      <a:lnTo>
                        <a:pt x="291" y="773"/>
                      </a:lnTo>
                      <a:lnTo>
                        <a:pt x="291" y="773"/>
                      </a:lnTo>
                      <a:lnTo>
                        <a:pt x="286" y="775"/>
                      </a:lnTo>
                      <a:lnTo>
                        <a:pt x="286" y="775"/>
                      </a:lnTo>
                      <a:close/>
                      <a:moveTo>
                        <a:pt x="598" y="46"/>
                      </a:move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291" y="0"/>
                      </a:lnTo>
                      <a:lnTo>
                        <a:pt x="285" y="0"/>
                      </a:lnTo>
                      <a:lnTo>
                        <a:pt x="285" y="0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" y="20"/>
                      </a:lnTo>
                      <a:lnTo>
                        <a:pt x="0" y="23"/>
                      </a:lnTo>
                      <a:lnTo>
                        <a:pt x="0" y="734"/>
                      </a:lnTo>
                      <a:lnTo>
                        <a:pt x="0" y="734"/>
                      </a:lnTo>
                      <a:lnTo>
                        <a:pt x="0" y="739"/>
                      </a:lnTo>
                      <a:lnTo>
                        <a:pt x="2" y="743"/>
                      </a:lnTo>
                      <a:lnTo>
                        <a:pt x="5" y="748"/>
                      </a:lnTo>
                      <a:lnTo>
                        <a:pt x="9" y="751"/>
                      </a:lnTo>
                      <a:lnTo>
                        <a:pt x="9" y="751"/>
                      </a:lnTo>
                      <a:lnTo>
                        <a:pt x="11" y="751"/>
                      </a:lnTo>
                      <a:lnTo>
                        <a:pt x="11" y="751"/>
                      </a:lnTo>
                      <a:lnTo>
                        <a:pt x="38" y="758"/>
                      </a:lnTo>
                      <a:lnTo>
                        <a:pt x="59" y="764"/>
                      </a:lnTo>
                      <a:lnTo>
                        <a:pt x="87" y="769"/>
                      </a:lnTo>
                      <a:lnTo>
                        <a:pt x="123" y="773"/>
                      </a:lnTo>
                      <a:lnTo>
                        <a:pt x="167" y="779"/>
                      </a:lnTo>
                      <a:lnTo>
                        <a:pt x="221" y="782"/>
                      </a:lnTo>
                      <a:lnTo>
                        <a:pt x="285" y="787"/>
                      </a:lnTo>
                      <a:lnTo>
                        <a:pt x="285" y="787"/>
                      </a:lnTo>
                      <a:lnTo>
                        <a:pt x="292" y="785"/>
                      </a:lnTo>
                      <a:lnTo>
                        <a:pt x="300" y="785"/>
                      </a:lnTo>
                      <a:lnTo>
                        <a:pt x="309" y="782"/>
                      </a:lnTo>
                      <a:lnTo>
                        <a:pt x="599" y="655"/>
                      </a:lnTo>
                      <a:lnTo>
                        <a:pt x="599" y="655"/>
                      </a:lnTo>
                      <a:lnTo>
                        <a:pt x="603" y="652"/>
                      </a:lnTo>
                      <a:lnTo>
                        <a:pt x="604" y="649"/>
                      </a:lnTo>
                      <a:lnTo>
                        <a:pt x="604" y="52"/>
                      </a:lnTo>
                      <a:lnTo>
                        <a:pt x="604" y="52"/>
                      </a:lnTo>
                      <a:lnTo>
                        <a:pt x="603" y="49"/>
                      </a:lnTo>
                      <a:lnTo>
                        <a:pt x="598" y="46"/>
                      </a:lnTo>
                      <a:lnTo>
                        <a:pt x="59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6" name="Freeform 33"/>
                <p:cNvSpPr>
                  <a:spLocks/>
                </p:cNvSpPr>
                <p:nvPr/>
              </p:nvSpPr>
              <p:spPr bwMode="auto">
                <a:xfrm>
                  <a:off x="5310636" y="3076854"/>
                  <a:ext cx="462745" cy="1939760"/>
                </a:xfrm>
                <a:custGeom>
                  <a:avLst/>
                  <a:gdLst/>
                  <a:ahLst/>
                  <a:cxnLst>
                    <a:cxn ang="0">
                      <a:pos x="64" y="119"/>
                    </a:cxn>
                    <a:cxn ang="0">
                      <a:pos x="64" y="119"/>
                    </a:cxn>
                    <a:cxn ang="0">
                      <a:pos x="65" y="109"/>
                    </a:cxn>
                    <a:cxn ang="0">
                      <a:pos x="67" y="100"/>
                    </a:cxn>
                    <a:cxn ang="0">
                      <a:pos x="71" y="92"/>
                    </a:cxn>
                    <a:cxn ang="0">
                      <a:pos x="76" y="85"/>
                    </a:cxn>
                    <a:cxn ang="0">
                      <a:pos x="82" y="79"/>
                    </a:cxn>
                    <a:cxn ang="0">
                      <a:pos x="89" y="74"/>
                    </a:cxn>
                    <a:cxn ang="0">
                      <a:pos x="97" y="69"/>
                    </a:cxn>
                    <a:cxn ang="0">
                      <a:pos x="104" y="68"/>
                    </a:cxn>
                    <a:cxn ang="0">
                      <a:pos x="104" y="4"/>
                    </a:cxn>
                    <a:cxn ang="0">
                      <a:pos x="0" y="0"/>
                    </a:cxn>
                    <a:cxn ang="0">
                      <a:pos x="0" y="358"/>
                    </a:cxn>
                    <a:cxn ang="0">
                      <a:pos x="0" y="358"/>
                    </a:cxn>
                    <a:cxn ang="0">
                      <a:pos x="29" y="364"/>
                    </a:cxn>
                    <a:cxn ang="0">
                      <a:pos x="62" y="372"/>
                    </a:cxn>
                    <a:cxn ang="0">
                      <a:pos x="104" y="378"/>
                    </a:cxn>
                    <a:cxn ang="0">
                      <a:pos x="104" y="171"/>
                    </a:cxn>
                    <a:cxn ang="0">
                      <a:pos x="104" y="171"/>
                    </a:cxn>
                    <a:cxn ang="0">
                      <a:pos x="97" y="168"/>
                    </a:cxn>
                    <a:cxn ang="0">
                      <a:pos x="89" y="165"/>
                    </a:cxn>
                    <a:cxn ang="0">
                      <a:pos x="82" y="159"/>
                    </a:cxn>
                    <a:cxn ang="0">
                      <a:pos x="76" y="153"/>
                    </a:cxn>
                    <a:cxn ang="0">
                      <a:pos x="71" y="145"/>
                    </a:cxn>
                    <a:cxn ang="0">
                      <a:pos x="67" y="138"/>
                    </a:cxn>
                    <a:cxn ang="0">
                      <a:pos x="65" y="128"/>
                    </a:cxn>
                    <a:cxn ang="0">
                      <a:pos x="64" y="119"/>
                    </a:cxn>
                    <a:cxn ang="0">
                      <a:pos x="64" y="119"/>
                    </a:cxn>
                  </a:cxnLst>
                  <a:rect l="0" t="0" r="r" b="b"/>
                  <a:pathLst>
                    <a:path w="104" h="378">
                      <a:moveTo>
                        <a:pt x="64" y="119"/>
                      </a:moveTo>
                      <a:lnTo>
                        <a:pt x="64" y="119"/>
                      </a:lnTo>
                      <a:lnTo>
                        <a:pt x="65" y="109"/>
                      </a:lnTo>
                      <a:lnTo>
                        <a:pt x="67" y="100"/>
                      </a:lnTo>
                      <a:lnTo>
                        <a:pt x="71" y="92"/>
                      </a:lnTo>
                      <a:lnTo>
                        <a:pt x="76" y="85"/>
                      </a:lnTo>
                      <a:lnTo>
                        <a:pt x="82" y="79"/>
                      </a:lnTo>
                      <a:lnTo>
                        <a:pt x="89" y="74"/>
                      </a:lnTo>
                      <a:lnTo>
                        <a:pt x="97" y="69"/>
                      </a:lnTo>
                      <a:lnTo>
                        <a:pt x="104" y="68"/>
                      </a:lnTo>
                      <a:lnTo>
                        <a:pt x="104" y="4"/>
                      </a:lnTo>
                      <a:lnTo>
                        <a:pt x="0" y="0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9" y="364"/>
                      </a:lnTo>
                      <a:lnTo>
                        <a:pt x="62" y="372"/>
                      </a:lnTo>
                      <a:lnTo>
                        <a:pt x="104" y="378"/>
                      </a:lnTo>
                      <a:lnTo>
                        <a:pt x="104" y="171"/>
                      </a:lnTo>
                      <a:lnTo>
                        <a:pt x="104" y="171"/>
                      </a:lnTo>
                      <a:lnTo>
                        <a:pt x="97" y="168"/>
                      </a:lnTo>
                      <a:lnTo>
                        <a:pt x="89" y="165"/>
                      </a:lnTo>
                      <a:lnTo>
                        <a:pt x="82" y="159"/>
                      </a:lnTo>
                      <a:lnTo>
                        <a:pt x="76" y="153"/>
                      </a:lnTo>
                      <a:lnTo>
                        <a:pt x="71" y="145"/>
                      </a:lnTo>
                      <a:lnTo>
                        <a:pt x="67" y="138"/>
                      </a:lnTo>
                      <a:lnTo>
                        <a:pt x="65" y="128"/>
                      </a:lnTo>
                      <a:lnTo>
                        <a:pt x="64" y="119"/>
                      </a:lnTo>
                      <a:lnTo>
                        <a:pt x="64" y="11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7" name="Freeform 34"/>
                <p:cNvSpPr>
                  <a:spLocks/>
                </p:cNvSpPr>
                <p:nvPr/>
              </p:nvSpPr>
              <p:spPr bwMode="auto">
                <a:xfrm>
                  <a:off x="5844572" y="3097381"/>
                  <a:ext cx="538387" cy="1975680"/>
                </a:xfrm>
                <a:custGeom>
                  <a:avLst/>
                  <a:gdLst/>
                  <a:ahLst/>
                  <a:cxnLst>
                    <a:cxn ang="0">
                      <a:pos x="121" y="5"/>
                    </a:cxn>
                    <a:cxn ang="0">
                      <a:pos x="0" y="0"/>
                    </a:cxn>
                    <a:cxn ang="0">
                      <a:pos x="0" y="64"/>
                    </a:cxn>
                    <a:cxn ang="0">
                      <a:pos x="0" y="64"/>
                    </a:cxn>
                    <a:cxn ang="0">
                      <a:pos x="9" y="65"/>
                    </a:cxn>
                    <a:cxn ang="0">
                      <a:pos x="16" y="70"/>
                    </a:cxn>
                    <a:cxn ang="0">
                      <a:pos x="22" y="75"/>
                    </a:cxn>
                    <a:cxn ang="0">
                      <a:pos x="28" y="81"/>
                    </a:cxn>
                    <a:cxn ang="0">
                      <a:pos x="34" y="88"/>
                    </a:cxn>
                    <a:cxn ang="0">
                      <a:pos x="37" y="96"/>
                    </a:cxn>
                    <a:cxn ang="0">
                      <a:pos x="40" y="105"/>
                    </a:cxn>
                    <a:cxn ang="0">
                      <a:pos x="40" y="115"/>
                    </a:cxn>
                    <a:cxn ang="0">
                      <a:pos x="40" y="115"/>
                    </a:cxn>
                    <a:cxn ang="0">
                      <a:pos x="40" y="124"/>
                    </a:cxn>
                    <a:cxn ang="0">
                      <a:pos x="37" y="134"/>
                    </a:cxn>
                    <a:cxn ang="0">
                      <a:pos x="34" y="141"/>
                    </a:cxn>
                    <a:cxn ang="0">
                      <a:pos x="28" y="149"/>
                    </a:cxn>
                    <a:cxn ang="0">
                      <a:pos x="22" y="155"/>
                    </a:cxn>
                    <a:cxn ang="0">
                      <a:pos x="16" y="161"/>
                    </a:cxn>
                    <a:cxn ang="0">
                      <a:pos x="9" y="164"/>
                    </a:cxn>
                    <a:cxn ang="0">
                      <a:pos x="0" y="167"/>
                    </a:cxn>
                    <a:cxn ang="0">
                      <a:pos x="0" y="376"/>
                    </a:cxn>
                    <a:cxn ang="0">
                      <a:pos x="0" y="376"/>
                    </a:cxn>
                    <a:cxn ang="0">
                      <a:pos x="57" y="382"/>
                    </a:cxn>
                    <a:cxn ang="0">
                      <a:pos x="87" y="383"/>
                    </a:cxn>
                    <a:cxn ang="0">
                      <a:pos x="121" y="385"/>
                    </a:cxn>
                    <a:cxn ang="0">
                      <a:pos x="121" y="5"/>
                    </a:cxn>
                  </a:cxnLst>
                  <a:rect l="0" t="0" r="r" b="b"/>
                  <a:pathLst>
                    <a:path w="121" h="385">
                      <a:moveTo>
                        <a:pt x="121" y="5"/>
                      </a:move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9" y="65"/>
                      </a:lnTo>
                      <a:lnTo>
                        <a:pt x="16" y="70"/>
                      </a:lnTo>
                      <a:lnTo>
                        <a:pt x="22" y="75"/>
                      </a:lnTo>
                      <a:lnTo>
                        <a:pt x="28" y="81"/>
                      </a:lnTo>
                      <a:lnTo>
                        <a:pt x="34" y="88"/>
                      </a:lnTo>
                      <a:lnTo>
                        <a:pt x="37" y="96"/>
                      </a:lnTo>
                      <a:lnTo>
                        <a:pt x="40" y="10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24"/>
                      </a:lnTo>
                      <a:lnTo>
                        <a:pt x="37" y="134"/>
                      </a:lnTo>
                      <a:lnTo>
                        <a:pt x="34" y="141"/>
                      </a:lnTo>
                      <a:lnTo>
                        <a:pt x="28" y="149"/>
                      </a:lnTo>
                      <a:lnTo>
                        <a:pt x="22" y="155"/>
                      </a:lnTo>
                      <a:lnTo>
                        <a:pt x="16" y="161"/>
                      </a:lnTo>
                      <a:lnTo>
                        <a:pt x="9" y="164"/>
                      </a:lnTo>
                      <a:lnTo>
                        <a:pt x="0" y="167"/>
                      </a:lnTo>
                      <a:lnTo>
                        <a:pt x="0" y="376"/>
                      </a:lnTo>
                      <a:lnTo>
                        <a:pt x="0" y="376"/>
                      </a:lnTo>
                      <a:lnTo>
                        <a:pt x="57" y="382"/>
                      </a:lnTo>
                      <a:lnTo>
                        <a:pt x="87" y="383"/>
                      </a:lnTo>
                      <a:lnTo>
                        <a:pt x="121" y="385"/>
                      </a:lnTo>
                      <a:lnTo>
                        <a:pt x="121" y="5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8" name="Freeform 35"/>
                <p:cNvSpPr>
                  <a:spLocks/>
                </p:cNvSpPr>
                <p:nvPr/>
              </p:nvSpPr>
              <p:spPr bwMode="auto">
                <a:xfrm>
                  <a:off x="5662143" y="3502779"/>
                  <a:ext cx="293665" cy="364345"/>
                </a:xfrm>
                <a:custGeom>
                  <a:avLst/>
                  <a:gdLst/>
                  <a:ahLst/>
                  <a:cxnLst>
                    <a:cxn ang="0">
                      <a:pos x="66" y="36"/>
                    </a:cxn>
                    <a:cxn ang="0">
                      <a:pos x="66" y="36"/>
                    </a:cxn>
                    <a:cxn ang="0">
                      <a:pos x="66" y="29"/>
                    </a:cxn>
                    <a:cxn ang="0">
                      <a:pos x="63" y="23"/>
                    </a:cxn>
                    <a:cxn ang="0">
                      <a:pos x="60" y="17"/>
                    </a:cxn>
                    <a:cxn ang="0">
                      <a:pos x="57" y="11"/>
                    </a:cxn>
                    <a:cxn ang="0">
                      <a:pos x="51" y="6"/>
                    </a:cxn>
                    <a:cxn ang="0">
                      <a:pos x="47" y="3"/>
                    </a:cxn>
                    <a:cxn ang="0">
                      <a:pos x="41" y="2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27" y="2"/>
                    </a:cxn>
                    <a:cxn ang="0">
                      <a:pos x="21" y="3"/>
                    </a:cxn>
                    <a:cxn ang="0">
                      <a:pos x="15" y="6"/>
                    </a:cxn>
                    <a:cxn ang="0">
                      <a:pos x="10" y="11"/>
                    </a:cxn>
                    <a:cxn ang="0">
                      <a:pos x="6" y="17"/>
                    </a:cxn>
                    <a:cxn ang="0">
                      <a:pos x="3" y="23"/>
                    </a:cxn>
                    <a:cxn ang="0">
                      <a:pos x="1" y="29"/>
                    </a:cxn>
                    <a:cxn ang="0">
                      <a:pos x="0" y="36"/>
                    </a:cxn>
                    <a:cxn ang="0">
                      <a:pos x="0" y="36"/>
                    </a:cxn>
                    <a:cxn ang="0">
                      <a:pos x="1" y="42"/>
                    </a:cxn>
                    <a:cxn ang="0">
                      <a:pos x="3" y="50"/>
                    </a:cxn>
                    <a:cxn ang="0">
                      <a:pos x="6" y="56"/>
                    </a:cxn>
                    <a:cxn ang="0">
                      <a:pos x="10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7" y="71"/>
                    </a:cxn>
                    <a:cxn ang="0">
                      <a:pos x="33" y="71"/>
                    </a:cxn>
                    <a:cxn ang="0">
                      <a:pos x="33" y="71"/>
                    </a:cxn>
                    <a:cxn ang="0">
                      <a:pos x="41" y="71"/>
                    </a:cxn>
                    <a:cxn ang="0">
                      <a:pos x="47" y="68"/>
                    </a:cxn>
                    <a:cxn ang="0">
                      <a:pos x="51" y="65"/>
                    </a:cxn>
                    <a:cxn ang="0">
                      <a:pos x="57" y="61"/>
                    </a:cxn>
                    <a:cxn ang="0">
                      <a:pos x="60" y="56"/>
                    </a:cxn>
                    <a:cxn ang="0">
                      <a:pos x="63" y="50"/>
                    </a:cxn>
                    <a:cxn ang="0">
                      <a:pos x="66" y="42"/>
                    </a:cxn>
                    <a:cxn ang="0">
                      <a:pos x="66" y="36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66" h="71">
                      <a:moveTo>
                        <a:pt x="66" y="36"/>
                      </a:moveTo>
                      <a:lnTo>
                        <a:pt x="66" y="36"/>
                      </a:lnTo>
                      <a:lnTo>
                        <a:pt x="66" y="29"/>
                      </a:lnTo>
                      <a:lnTo>
                        <a:pt x="63" y="23"/>
                      </a:lnTo>
                      <a:lnTo>
                        <a:pt x="60" y="17"/>
                      </a:lnTo>
                      <a:lnTo>
                        <a:pt x="57" y="11"/>
                      </a:lnTo>
                      <a:lnTo>
                        <a:pt x="51" y="6"/>
                      </a:lnTo>
                      <a:lnTo>
                        <a:pt x="47" y="3"/>
                      </a:lnTo>
                      <a:lnTo>
                        <a:pt x="41" y="2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27" y="2"/>
                      </a:lnTo>
                      <a:lnTo>
                        <a:pt x="21" y="3"/>
                      </a:lnTo>
                      <a:lnTo>
                        <a:pt x="15" y="6"/>
                      </a:lnTo>
                      <a:lnTo>
                        <a:pt x="10" y="11"/>
                      </a:lnTo>
                      <a:lnTo>
                        <a:pt x="6" y="17"/>
                      </a:lnTo>
                      <a:lnTo>
                        <a:pt x="3" y="23"/>
                      </a:lnTo>
                      <a:lnTo>
                        <a:pt x="1" y="29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" y="42"/>
                      </a:lnTo>
                      <a:lnTo>
                        <a:pt x="3" y="50"/>
                      </a:lnTo>
                      <a:lnTo>
                        <a:pt x="6" y="56"/>
                      </a:lnTo>
                      <a:lnTo>
                        <a:pt x="10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7" y="71"/>
                      </a:lnTo>
                      <a:lnTo>
                        <a:pt x="33" y="71"/>
                      </a:lnTo>
                      <a:lnTo>
                        <a:pt x="33" y="71"/>
                      </a:lnTo>
                      <a:lnTo>
                        <a:pt x="41" y="71"/>
                      </a:lnTo>
                      <a:lnTo>
                        <a:pt x="47" y="68"/>
                      </a:lnTo>
                      <a:lnTo>
                        <a:pt x="51" y="65"/>
                      </a:lnTo>
                      <a:lnTo>
                        <a:pt x="57" y="61"/>
                      </a:lnTo>
                      <a:lnTo>
                        <a:pt x="60" y="56"/>
                      </a:lnTo>
                      <a:lnTo>
                        <a:pt x="63" y="50"/>
                      </a:lnTo>
                      <a:lnTo>
                        <a:pt x="66" y="42"/>
                      </a:lnTo>
                      <a:lnTo>
                        <a:pt x="66" y="36"/>
                      </a:lnTo>
                      <a:lnTo>
                        <a:pt x="66" y="3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9" name="Freeform 36"/>
                <p:cNvSpPr>
                  <a:spLocks/>
                </p:cNvSpPr>
                <p:nvPr/>
              </p:nvSpPr>
              <p:spPr bwMode="auto">
                <a:xfrm>
                  <a:off x="5666593" y="3548965"/>
                  <a:ext cx="235823" cy="287372"/>
                </a:xfrm>
                <a:custGeom>
                  <a:avLst/>
                  <a:gdLst/>
                  <a:ahLst/>
                  <a:cxnLst>
                    <a:cxn ang="0">
                      <a:pos x="41" y="33"/>
                    </a:cxn>
                    <a:cxn ang="0">
                      <a:pos x="41" y="33"/>
                    </a:cxn>
                    <a:cxn ang="0">
                      <a:pos x="37" y="32"/>
                    </a:cxn>
                    <a:cxn ang="0">
                      <a:pos x="32" y="29"/>
                    </a:cxn>
                    <a:cxn ang="0">
                      <a:pos x="29" y="24"/>
                    </a:cxn>
                    <a:cxn ang="0">
                      <a:pos x="27" y="20"/>
                    </a:cxn>
                    <a:cxn ang="0">
                      <a:pos x="27" y="20"/>
                    </a:cxn>
                    <a:cxn ang="0">
                      <a:pos x="29" y="14"/>
                    </a:cxn>
                    <a:cxn ang="0">
                      <a:pos x="32" y="9"/>
                    </a:cxn>
                    <a:cxn ang="0">
                      <a:pos x="37" y="6"/>
                    </a:cxn>
                    <a:cxn ang="0">
                      <a:pos x="41" y="5"/>
                    </a:cxn>
                    <a:cxn ang="0">
                      <a:pos x="41" y="5"/>
                    </a:cxn>
                    <a:cxn ang="0">
                      <a:pos x="43" y="5"/>
                    </a:cxn>
                    <a:cxn ang="0">
                      <a:pos x="43" y="5"/>
                    </a:cxn>
                    <a:cxn ang="0">
                      <a:pos x="35" y="2"/>
                    </a:cxn>
                    <a:cxn ang="0">
                      <a:pos x="26" y="0"/>
                    </a:cxn>
                    <a:cxn ang="0">
                      <a:pos x="26" y="0"/>
                    </a:cxn>
                    <a:cxn ang="0">
                      <a:pos x="21" y="0"/>
                    </a:cxn>
                    <a:cxn ang="0">
                      <a:pos x="17" y="2"/>
                    </a:cxn>
                    <a:cxn ang="0">
                      <a:pos x="12" y="5"/>
                    </a:cxn>
                    <a:cxn ang="0">
                      <a:pos x="8" y="8"/>
                    </a:cxn>
                    <a:cxn ang="0">
                      <a:pos x="5" y="12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7"/>
                    </a:cxn>
                    <a:cxn ang="0">
                      <a:pos x="0" y="27"/>
                    </a:cxn>
                    <a:cxn ang="0">
                      <a:pos x="0" y="33"/>
                    </a:cxn>
                    <a:cxn ang="0">
                      <a:pos x="2" y="40"/>
                    </a:cxn>
                    <a:cxn ang="0">
                      <a:pos x="5" y="44"/>
                    </a:cxn>
                    <a:cxn ang="0">
                      <a:pos x="8" y="49"/>
                    </a:cxn>
                    <a:cxn ang="0">
                      <a:pos x="12" y="52"/>
                    </a:cxn>
                    <a:cxn ang="0">
                      <a:pos x="17" y="55"/>
                    </a:cxn>
                    <a:cxn ang="0">
                      <a:pos x="21" y="56"/>
                    </a:cxn>
                    <a:cxn ang="0">
                      <a:pos x="26" y="56"/>
                    </a:cxn>
                    <a:cxn ang="0">
                      <a:pos x="26" y="56"/>
                    </a:cxn>
                    <a:cxn ang="0">
                      <a:pos x="32" y="56"/>
                    </a:cxn>
                    <a:cxn ang="0">
                      <a:pos x="37" y="55"/>
                    </a:cxn>
                    <a:cxn ang="0">
                      <a:pos x="41" y="52"/>
                    </a:cxn>
                    <a:cxn ang="0">
                      <a:pos x="46" y="49"/>
                    </a:cxn>
                    <a:cxn ang="0">
                      <a:pos x="49" y="44"/>
                    </a:cxn>
                    <a:cxn ang="0">
                      <a:pos x="52" y="40"/>
                    </a:cxn>
                    <a:cxn ang="0">
                      <a:pos x="53" y="33"/>
                    </a:cxn>
                    <a:cxn ang="0">
                      <a:pos x="53" y="27"/>
                    </a:cxn>
                    <a:cxn ang="0">
                      <a:pos x="53" y="27"/>
                    </a:cxn>
                    <a:cxn ang="0">
                      <a:pos x="53" y="26"/>
                    </a:cxn>
                    <a:cxn ang="0">
                      <a:pos x="53" y="26"/>
                    </a:cxn>
                    <a:cxn ang="0">
                      <a:pos x="50" y="29"/>
                    </a:cxn>
                    <a:cxn ang="0">
                      <a:pos x="49" y="32"/>
                    </a:cxn>
                    <a:cxn ang="0">
                      <a:pos x="44" y="33"/>
                    </a:cxn>
                    <a:cxn ang="0">
                      <a:pos x="41" y="33"/>
                    </a:cxn>
                    <a:cxn ang="0">
                      <a:pos x="41" y="33"/>
                    </a:cxn>
                  </a:cxnLst>
                  <a:rect l="0" t="0" r="r" b="b"/>
                  <a:pathLst>
                    <a:path w="53" h="56">
                      <a:moveTo>
                        <a:pt x="41" y="33"/>
                      </a:moveTo>
                      <a:lnTo>
                        <a:pt x="41" y="33"/>
                      </a:lnTo>
                      <a:lnTo>
                        <a:pt x="37" y="32"/>
                      </a:lnTo>
                      <a:lnTo>
                        <a:pt x="32" y="29"/>
                      </a:lnTo>
                      <a:lnTo>
                        <a:pt x="29" y="24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9" y="14"/>
                      </a:lnTo>
                      <a:lnTo>
                        <a:pt x="32" y="9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3" y="5"/>
                      </a:lnTo>
                      <a:lnTo>
                        <a:pt x="43" y="5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8"/>
                      </a:lnTo>
                      <a:lnTo>
                        <a:pt x="5" y="12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5" y="44"/>
                      </a:lnTo>
                      <a:lnTo>
                        <a:pt x="8" y="49"/>
                      </a:lnTo>
                      <a:lnTo>
                        <a:pt x="12" y="52"/>
                      </a:lnTo>
                      <a:lnTo>
                        <a:pt x="17" y="55"/>
                      </a:lnTo>
                      <a:lnTo>
                        <a:pt x="21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32" y="56"/>
                      </a:lnTo>
                      <a:lnTo>
                        <a:pt x="37" y="55"/>
                      </a:lnTo>
                      <a:lnTo>
                        <a:pt x="41" y="52"/>
                      </a:lnTo>
                      <a:lnTo>
                        <a:pt x="46" y="49"/>
                      </a:lnTo>
                      <a:lnTo>
                        <a:pt x="49" y="44"/>
                      </a:lnTo>
                      <a:lnTo>
                        <a:pt x="52" y="40"/>
                      </a:lnTo>
                      <a:lnTo>
                        <a:pt x="53" y="33"/>
                      </a:lnTo>
                      <a:lnTo>
                        <a:pt x="53" y="27"/>
                      </a:ln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6"/>
                      </a:lnTo>
                      <a:lnTo>
                        <a:pt x="50" y="29"/>
                      </a:lnTo>
                      <a:lnTo>
                        <a:pt x="49" y="32"/>
                      </a:lnTo>
                      <a:lnTo>
                        <a:pt x="44" y="33"/>
                      </a:lnTo>
                      <a:lnTo>
                        <a:pt x="41" y="33"/>
                      </a:lnTo>
                      <a:lnTo>
                        <a:pt x="41" y="33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0" name="Freeform 37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1" name="Freeform 38"/>
                <p:cNvSpPr>
                  <a:spLocks/>
                </p:cNvSpPr>
                <p:nvPr/>
              </p:nvSpPr>
              <p:spPr bwMode="auto">
                <a:xfrm>
                  <a:off x="5364030" y="2666323"/>
                  <a:ext cx="35596" cy="35920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1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7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B76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2" name="Freeform 39"/>
                <p:cNvSpPr>
                  <a:spLocks/>
                </p:cNvSpPr>
                <p:nvPr/>
              </p:nvSpPr>
              <p:spPr bwMode="auto">
                <a:xfrm>
                  <a:off x="5364030" y="2414871"/>
                  <a:ext cx="35596" cy="41053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6" y="6"/>
                    </a:cxn>
                    <a:cxn ang="0">
                      <a:pos x="3" y="8"/>
                    </a:cxn>
                    <a:cxn ang="0">
                      <a:pos x="3" y="8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6" y="2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8">
                      <a:moveTo>
                        <a:pt x="8" y="5"/>
                      </a:move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7EA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3" name="Freeform 40"/>
                <p:cNvSpPr>
                  <a:spLocks noEditPoints="1"/>
                </p:cNvSpPr>
                <p:nvPr/>
              </p:nvSpPr>
              <p:spPr bwMode="auto">
                <a:xfrm>
                  <a:off x="5493063" y="2348161"/>
                  <a:ext cx="889894" cy="636324"/>
                </a:xfrm>
                <a:custGeom>
                  <a:avLst/>
                  <a:gdLst/>
                  <a:ahLst/>
                  <a:cxnLst>
                    <a:cxn ang="0">
                      <a:pos x="7" y="112"/>
                    </a:cxn>
                    <a:cxn ang="0">
                      <a:pos x="38" y="60"/>
                    </a:cxn>
                    <a:cxn ang="0">
                      <a:pos x="194" y="62"/>
                    </a:cxn>
                    <a:cxn ang="0">
                      <a:pos x="194" y="62"/>
                    </a:cxn>
                    <a:cxn ang="0">
                      <a:pos x="194" y="118"/>
                    </a:cxn>
                    <a:cxn ang="0">
                      <a:pos x="194" y="118"/>
                    </a:cxn>
                    <a:cxn ang="0">
                      <a:pos x="7" y="112"/>
                    </a:cxn>
                    <a:cxn ang="0">
                      <a:pos x="7" y="112"/>
                    </a:cxn>
                    <a:cxn ang="0">
                      <a:pos x="33" y="6"/>
                    </a:cxn>
                    <a:cxn ang="0">
                      <a:pos x="33" y="56"/>
                    </a:cxn>
                    <a:cxn ang="0">
                      <a:pos x="6" y="103"/>
                    </a:cxn>
                    <a:cxn ang="0">
                      <a:pos x="6" y="103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39" y="54"/>
                    </a:cxn>
                    <a:cxn ang="0">
                      <a:pos x="39" y="54"/>
                    </a:cxn>
                    <a:cxn ang="0">
                      <a:pos x="39" y="6"/>
                    </a:cxn>
                    <a:cxn ang="0">
                      <a:pos x="39" y="6"/>
                    </a:cxn>
                    <a:cxn ang="0">
                      <a:pos x="194" y="6"/>
                    </a:cxn>
                    <a:cxn ang="0">
                      <a:pos x="194" y="6"/>
                    </a:cxn>
                    <a:cxn ang="0">
                      <a:pos x="194" y="56"/>
                    </a:cxn>
                    <a:cxn ang="0">
                      <a:pos x="194" y="56"/>
                    </a:cxn>
                    <a:cxn ang="0">
                      <a:pos x="197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115"/>
                    </a:cxn>
                    <a:cxn ang="0">
                      <a:pos x="0" y="115"/>
                    </a:cxn>
                    <a:cxn ang="0">
                      <a:pos x="0" y="116"/>
                    </a:cxn>
                    <a:cxn ang="0">
                      <a:pos x="3" y="118"/>
                    </a:cxn>
                    <a:cxn ang="0">
                      <a:pos x="197" y="124"/>
                    </a:cxn>
                    <a:cxn ang="0">
                      <a:pos x="197" y="124"/>
                    </a:cxn>
                    <a:cxn ang="0">
                      <a:pos x="198" y="122"/>
                    </a:cxn>
                    <a:cxn ang="0">
                      <a:pos x="198" y="122"/>
                    </a:cxn>
                    <a:cxn ang="0">
                      <a:pos x="200" y="121"/>
                    </a:cxn>
                    <a:cxn ang="0">
                      <a:pos x="200" y="3"/>
                    </a:cxn>
                    <a:cxn ang="0">
                      <a:pos x="200" y="3"/>
                    </a:cxn>
                    <a:cxn ang="0">
                      <a:pos x="198" y="0"/>
                    </a:cxn>
                    <a:cxn ang="0">
                      <a:pos x="197" y="0"/>
                    </a:cxn>
                    <a:cxn ang="0">
                      <a:pos x="197" y="0"/>
                    </a:cxn>
                  </a:cxnLst>
                  <a:rect l="0" t="0" r="r" b="b"/>
                  <a:pathLst>
                    <a:path w="200" h="124">
                      <a:moveTo>
                        <a:pt x="7" y="112"/>
                      </a:moveTo>
                      <a:lnTo>
                        <a:pt x="38" y="60"/>
                      </a:lnTo>
                      <a:lnTo>
                        <a:pt x="194" y="62"/>
                      </a:lnTo>
                      <a:lnTo>
                        <a:pt x="194" y="62"/>
                      </a:lnTo>
                      <a:lnTo>
                        <a:pt x="194" y="118"/>
                      </a:lnTo>
                      <a:lnTo>
                        <a:pt x="194" y="118"/>
                      </a:lnTo>
                      <a:lnTo>
                        <a:pt x="7" y="112"/>
                      </a:lnTo>
                      <a:lnTo>
                        <a:pt x="7" y="112"/>
                      </a:lnTo>
                      <a:close/>
                      <a:moveTo>
                        <a:pt x="33" y="6"/>
                      </a:moveTo>
                      <a:lnTo>
                        <a:pt x="33" y="56"/>
                      </a:lnTo>
                      <a:lnTo>
                        <a:pt x="6" y="103"/>
                      </a:lnTo>
                      <a:lnTo>
                        <a:pt x="6" y="10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close/>
                      <a:moveTo>
                        <a:pt x="194" y="56"/>
                      </a:moveTo>
                      <a:lnTo>
                        <a:pt x="194" y="56"/>
                      </a:lnTo>
                      <a:lnTo>
                        <a:pt x="39" y="54"/>
                      </a:lnTo>
                      <a:lnTo>
                        <a:pt x="39" y="54"/>
                      </a:lnTo>
                      <a:lnTo>
                        <a:pt x="39" y="6"/>
                      </a:lnTo>
                      <a:lnTo>
                        <a:pt x="39" y="6"/>
                      </a:lnTo>
                      <a:lnTo>
                        <a:pt x="194" y="6"/>
                      </a:lnTo>
                      <a:lnTo>
                        <a:pt x="194" y="6"/>
                      </a:lnTo>
                      <a:lnTo>
                        <a:pt x="194" y="56"/>
                      </a:lnTo>
                      <a:lnTo>
                        <a:pt x="194" y="56"/>
                      </a:lnTo>
                      <a:close/>
                      <a:moveTo>
                        <a:pt x="197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3" y="118"/>
                      </a:lnTo>
                      <a:lnTo>
                        <a:pt x="197" y="124"/>
                      </a:lnTo>
                      <a:lnTo>
                        <a:pt x="197" y="124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200" y="121"/>
                      </a:lnTo>
                      <a:lnTo>
                        <a:pt x="200" y="3"/>
                      </a:lnTo>
                      <a:lnTo>
                        <a:pt x="200" y="3"/>
                      </a:lnTo>
                      <a:lnTo>
                        <a:pt x="198" y="0"/>
                      </a:lnTo>
                      <a:lnTo>
                        <a:pt x="197" y="0"/>
                      </a:ln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4" name="Freeform 41"/>
                <p:cNvSpPr>
                  <a:spLocks/>
                </p:cNvSpPr>
                <p:nvPr/>
              </p:nvSpPr>
              <p:spPr bwMode="auto">
                <a:xfrm>
                  <a:off x="5404073" y="1470649"/>
                  <a:ext cx="867648" cy="169343"/>
                </a:xfrm>
                <a:custGeom>
                  <a:avLst/>
                  <a:gdLst/>
                  <a:ahLst/>
                  <a:cxnLst>
                    <a:cxn ang="0">
                      <a:pos x="195" y="21"/>
                    </a:cxn>
                    <a:cxn ang="0">
                      <a:pos x="0" y="33"/>
                    </a:cxn>
                    <a:cxn ang="0">
                      <a:pos x="0" y="10"/>
                    </a:cxn>
                    <a:cxn ang="0">
                      <a:pos x="195" y="0"/>
                    </a:cxn>
                    <a:cxn ang="0">
                      <a:pos x="195" y="21"/>
                    </a:cxn>
                  </a:cxnLst>
                  <a:rect l="0" t="0" r="r" b="b"/>
                  <a:pathLst>
                    <a:path w="195" h="33">
                      <a:moveTo>
                        <a:pt x="195" y="21"/>
                      </a:moveTo>
                      <a:lnTo>
                        <a:pt x="0" y="33"/>
                      </a:lnTo>
                      <a:lnTo>
                        <a:pt x="0" y="10"/>
                      </a:lnTo>
                      <a:lnTo>
                        <a:pt x="195" y="0"/>
                      </a:lnTo>
                      <a:lnTo>
                        <a:pt x="195" y="2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5" name="Freeform 42"/>
                <p:cNvSpPr>
                  <a:spLocks noEditPoints="1"/>
                </p:cNvSpPr>
                <p:nvPr/>
              </p:nvSpPr>
              <p:spPr bwMode="auto">
                <a:xfrm>
                  <a:off x="5390726" y="1455255"/>
                  <a:ext cx="929940" cy="364345"/>
                </a:xfrm>
                <a:custGeom>
                  <a:avLst/>
                  <a:gdLst/>
                  <a:ahLst/>
                  <a:cxnLst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6" y="45"/>
                    </a:cxn>
                    <a:cxn ang="0">
                      <a:pos x="203" y="35"/>
                    </a:cxn>
                    <a:cxn ang="0">
                      <a:pos x="203" y="35"/>
                    </a:cxn>
                    <a:cxn ang="0">
                      <a:pos x="203" y="59"/>
                    </a:cxn>
                    <a:cxn ang="0">
                      <a:pos x="203" y="59"/>
                    </a:cxn>
                    <a:cxn ang="0">
                      <a:pos x="6" y="65"/>
                    </a:cxn>
                    <a:cxn ang="0">
                      <a:pos x="6" y="65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3" y="28"/>
                    </a:cxn>
                    <a:cxn ang="0">
                      <a:pos x="6" y="39"/>
                    </a:cxn>
                    <a:cxn ang="0">
                      <a:pos x="6" y="39"/>
                    </a:cxn>
                    <a:cxn ang="0">
                      <a:pos x="6" y="16"/>
                    </a:cxn>
                    <a:cxn ang="0">
                      <a:pos x="6" y="16"/>
                    </a:cxn>
                    <a:cxn ang="0">
                      <a:pos x="203" y="6"/>
                    </a:cxn>
                    <a:cxn ang="0">
                      <a:pos x="203" y="6"/>
                    </a:cxn>
                    <a:cxn ang="0">
                      <a:pos x="207" y="1"/>
                    </a:cxn>
                    <a:cxn ang="0">
                      <a:pos x="207" y="1"/>
                    </a:cxn>
                    <a:cxn ang="0">
                      <a:pos x="206" y="0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2" y="12"/>
                    </a:cxn>
                    <a:cxn ang="0">
                      <a:pos x="0" y="13"/>
                    </a:cxn>
                    <a:cxn ang="0">
                      <a:pos x="0" y="68"/>
                    </a:cxn>
                    <a:cxn ang="0">
                      <a:pos x="0" y="68"/>
                    </a:cxn>
                    <a:cxn ang="0">
                      <a:pos x="2" y="71"/>
                    </a:cxn>
                    <a:cxn ang="0">
                      <a:pos x="2" y="71"/>
                    </a:cxn>
                    <a:cxn ang="0">
                      <a:pos x="3" y="71"/>
                    </a:cxn>
                    <a:cxn ang="0">
                      <a:pos x="206" y="65"/>
                    </a:cxn>
                    <a:cxn ang="0">
                      <a:pos x="206" y="65"/>
                    </a:cxn>
                    <a:cxn ang="0">
                      <a:pos x="209" y="63"/>
                    </a:cxn>
                    <a:cxn ang="0">
                      <a:pos x="209" y="62"/>
                    </a:cxn>
                    <a:cxn ang="0">
                      <a:pos x="209" y="3"/>
                    </a:cxn>
                    <a:cxn ang="0">
                      <a:pos x="209" y="3"/>
                    </a:cxn>
                    <a:cxn ang="0">
                      <a:pos x="207" y="1"/>
                    </a:cxn>
                    <a:cxn ang="0">
                      <a:pos x="207" y="1"/>
                    </a:cxn>
                  </a:cxnLst>
                  <a:rect l="0" t="0" r="r" b="b"/>
                  <a:pathLst>
                    <a:path w="209" h="71"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6" y="45"/>
                      </a:lnTo>
                      <a:lnTo>
                        <a:pt x="203" y="35"/>
                      </a:lnTo>
                      <a:lnTo>
                        <a:pt x="203" y="35"/>
                      </a:lnTo>
                      <a:lnTo>
                        <a:pt x="203" y="59"/>
                      </a:lnTo>
                      <a:lnTo>
                        <a:pt x="203" y="59"/>
                      </a:lnTo>
                      <a:lnTo>
                        <a:pt x="6" y="65"/>
                      </a:lnTo>
                      <a:lnTo>
                        <a:pt x="6" y="65"/>
                      </a:lnTo>
                      <a:close/>
                      <a:moveTo>
                        <a:pt x="203" y="6"/>
                      </a:moveTo>
                      <a:lnTo>
                        <a:pt x="203" y="6"/>
                      </a:lnTo>
                      <a:lnTo>
                        <a:pt x="203" y="28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203" y="6"/>
                      </a:lnTo>
                      <a:lnTo>
                        <a:pt x="203" y="6"/>
                      </a:lnTo>
                      <a:close/>
                      <a:moveTo>
                        <a:pt x="207" y="1"/>
                      </a:moveTo>
                      <a:lnTo>
                        <a:pt x="207" y="1"/>
                      </a:lnTo>
                      <a:lnTo>
                        <a:pt x="206" y="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3" y="71"/>
                      </a:lnTo>
                      <a:lnTo>
                        <a:pt x="206" y="65"/>
                      </a:lnTo>
                      <a:lnTo>
                        <a:pt x="206" y="65"/>
                      </a:lnTo>
                      <a:lnTo>
                        <a:pt x="209" y="63"/>
                      </a:lnTo>
                      <a:lnTo>
                        <a:pt x="209" y="62"/>
                      </a:lnTo>
                      <a:lnTo>
                        <a:pt x="209" y="3"/>
                      </a:lnTo>
                      <a:lnTo>
                        <a:pt x="209" y="3"/>
                      </a:lnTo>
                      <a:lnTo>
                        <a:pt x="207" y="1"/>
                      </a:lnTo>
                      <a:lnTo>
                        <a:pt x="20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6" name="Freeform 43"/>
                <p:cNvSpPr>
                  <a:spLocks/>
                </p:cNvSpPr>
                <p:nvPr/>
              </p:nvSpPr>
              <p:spPr bwMode="auto">
                <a:xfrm>
                  <a:off x="6752264" y="1444992"/>
                  <a:ext cx="146834" cy="287372"/>
                </a:xfrm>
                <a:custGeom>
                  <a:avLst/>
                  <a:gdLst/>
                  <a:ahLst/>
                  <a:cxnLst>
                    <a:cxn ang="0">
                      <a:pos x="33" y="29"/>
                    </a:cxn>
                    <a:cxn ang="0">
                      <a:pos x="33" y="29"/>
                    </a:cxn>
                    <a:cxn ang="0">
                      <a:pos x="32" y="40"/>
                    </a:cxn>
                    <a:cxn ang="0">
                      <a:pos x="29" y="49"/>
                    </a:cxn>
                    <a:cxn ang="0">
                      <a:pos x="23" y="55"/>
                    </a:cxn>
                    <a:cxn ang="0">
                      <a:pos x="20" y="56"/>
                    </a:cxn>
                    <a:cxn ang="0">
                      <a:pos x="16" y="56"/>
                    </a:cxn>
                    <a:cxn ang="0">
                      <a:pos x="16" y="56"/>
                    </a:cxn>
                    <a:cxn ang="0">
                      <a:pos x="13" y="56"/>
                    </a:cxn>
                    <a:cxn ang="0">
                      <a:pos x="10" y="55"/>
                    </a:cxn>
                    <a:cxn ang="0">
                      <a:pos x="4" y="49"/>
                    </a:cxn>
                    <a:cxn ang="0">
                      <a:pos x="1" y="40"/>
                    </a:cxn>
                    <a:cxn ang="0">
                      <a:pos x="0" y="29"/>
                    </a:cxn>
                    <a:cxn ang="0">
                      <a:pos x="0" y="29"/>
                    </a:cxn>
                    <a:cxn ang="0">
                      <a:pos x="1" y="18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20" y="2"/>
                    </a:cxn>
                    <a:cxn ang="0">
                      <a:pos x="23" y="3"/>
                    </a:cxn>
                    <a:cxn ang="0">
                      <a:pos x="29" y="9"/>
                    </a:cxn>
                    <a:cxn ang="0">
                      <a:pos x="32" y="18"/>
                    </a:cxn>
                    <a:cxn ang="0">
                      <a:pos x="33" y="29"/>
                    </a:cxn>
                    <a:cxn ang="0">
                      <a:pos x="33" y="29"/>
                    </a:cxn>
                  </a:cxnLst>
                  <a:rect l="0" t="0" r="r" b="b"/>
                  <a:pathLst>
                    <a:path w="33" h="56">
                      <a:moveTo>
                        <a:pt x="33" y="29"/>
                      </a:moveTo>
                      <a:lnTo>
                        <a:pt x="33" y="29"/>
                      </a:lnTo>
                      <a:lnTo>
                        <a:pt x="32" y="40"/>
                      </a:lnTo>
                      <a:lnTo>
                        <a:pt x="29" y="49"/>
                      </a:lnTo>
                      <a:lnTo>
                        <a:pt x="23" y="55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3" y="56"/>
                      </a:lnTo>
                      <a:lnTo>
                        <a:pt x="10" y="55"/>
                      </a:lnTo>
                      <a:lnTo>
                        <a:pt x="4" y="49"/>
                      </a:lnTo>
                      <a:lnTo>
                        <a:pt x="1" y="40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1" y="18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3" y="3"/>
                      </a:lnTo>
                      <a:lnTo>
                        <a:pt x="29" y="9"/>
                      </a:lnTo>
                      <a:lnTo>
                        <a:pt x="32" y="18"/>
                      </a:lnTo>
                      <a:lnTo>
                        <a:pt x="33" y="29"/>
                      </a:lnTo>
                      <a:lnTo>
                        <a:pt x="33" y="29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7" name="Freeform 44"/>
                <p:cNvSpPr>
                  <a:spLocks/>
                </p:cNvSpPr>
                <p:nvPr/>
              </p:nvSpPr>
              <p:spPr bwMode="auto">
                <a:xfrm>
                  <a:off x="6948040" y="1475782"/>
                  <a:ext cx="57844" cy="118026"/>
                </a:xfrm>
                <a:custGeom>
                  <a:avLst/>
                  <a:gdLst/>
                  <a:ahLst/>
                  <a:cxnLst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5"/>
                    </a:cxn>
                    <a:cxn ang="0">
                      <a:pos x="12" y="20"/>
                    </a:cxn>
                    <a:cxn ang="0">
                      <a:pos x="9" y="23"/>
                    </a:cxn>
                    <a:cxn ang="0">
                      <a:pos x="7" y="23"/>
                    </a:cxn>
                    <a:cxn ang="0">
                      <a:pos x="7" y="23"/>
                    </a:cxn>
                    <a:cxn ang="0">
                      <a:pos x="4" y="23"/>
                    </a:cxn>
                    <a:cxn ang="0">
                      <a:pos x="3" y="20"/>
                    </a:cxn>
                    <a:cxn ang="0">
                      <a:pos x="1" y="15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1" y="6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9" y="0"/>
                    </a:cxn>
                    <a:cxn ang="0">
                      <a:pos x="12" y="3"/>
                    </a:cxn>
                    <a:cxn ang="0">
                      <a:pos x="13" y="6"/>
                    </a:cxn>
                    <a:cxn ang="0">
                      <a:pos x="13" y="11"/>
                    </a:cxn>
                    <a:cxn ang="0">
                      <a:pos x="13" y="11"/>
                    </a:cxn>
                  </a:cxnLst>
                  <a:rect l="0" t="0" r="r" b="b"/>
                  <a:pathLst>
                    <a:path w="13" h="23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3" y="15"/>
                      </a:lnTo>
                      <a:lnTo>
                        <a:pt x="12" y="20"/>
                      </a:lnTo>
                      <a:lnTo>
                        <a:pt x="9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4" y="23"/>
                      </a:lnTo>
                      <a:lnTo>
                        <a:pt x="3" y="20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8" name="Freeform 45"/>
                <p:cNvSpPr>
                  <a:spLocks noEditPoints="1"/>
                </p:cNvSpPr>
                <p:nvPr/>
              </p:nvSpPr>
              <p:spPr bwMode="auto">
                <a:xfrm>
                  <a:off x="5635446" y="3471989"/>
                  <a:ext cx="347059" cy="425925"/>
                </a:xfrm>
                <a:custGeom>
                  <a:avLst/>
                  <a:gdLst/>
                  <a:ahLst/>
                  <a:cxnLst>
                    <a:cxn ang="0">
                      <a:pos x="12" y="42"/>
                    </a:cxn>
                    <a:cxn ang="0">
                      <a:pos x="15" y="30"/>
                    </a:cxn>
                    <a:cxn ang="0">
                      <a:pos x="21" y="21"/>
                    </a:cxn>
                    <a:cxn ang="0">
                      <a:pos x="28" y="15"/>
                    </a:cxn>
                    <a:cxn ang="0">
                      <a:pos x="39" y="12"/>
                    </a:cxn>
                    <a:cxn ang="0">
                      <a:pos x="45" y="14"/>
                    </a:cxn>
                    <a:cxn ang="0">
                      <a:pos x="54" y="18"/>
                    </a:cxn>
                    <a:cxn ang="0">
                      <a:pos x="62" y="26"/>
                    </a:cxn>
                    <a:cxn ang="0">
                      <a:pos x="66" y="36"/>
                    </a:cxn>
                    <a:cxn ang="0">
                      <a:pos x="66" y="42"/>
                    </a:cxn>
                    <a:cxn ang="0">
                      <a:pos x="65" y="53"/>
                    </a:cxn>
                    <a:cxn ang="0">
                      <a:pos x="59" y="62"/>
                    </a:cxn>
                    <a:cxn ang="0">
                      <a:pos x="50" y="70"/>
                    </a:cxn>
                    <a:cxn ang="0">
                      <a:pos x="39" y="71"/>
                    </a:cxn>
                    <a:cxn ang="0">
                      <a:pos x="34" y="71"/>
                    </a:cxn>
                    <a:cxn ang="0">
                      <a:pos x="24" y="67"/>
                    </a:cxn>
                    <a:cxn ang="0">
                      <a:pos x="16" y="58"/>
                    </a:cxn>
                    <a:cxn ang="0">
                      <a:pos x="13" y="48"/>
                    </a:cxn>
                    <a:cxn ang="0">
                      <a:pos x="12" y="42"/>
                    </a:cxn>
                    <a:cxn ang="0">
                      <a:pos x="0" y="42"/>
                    </a:cxn>
                    <a:cxn ang="0">
                      <a:pos x="3" y="58"/>
                    </a:cxn>
                    <a:cxn ang="0">
                      <a:pos x="12" y="71"/>
                    </a:cxn>
                    <a:cxn ang="0">
                      <a:pos x="24" y="80"/>
                    </a:cxn>
                    <a:cxn ang="0">
                      <a:pos x="39" y="83"/>
                    </a:cxn>
                    <a:cxn ang="0">
                      <a:pos x="47" y="82"/>
                    </a:cxn>
                    <a:cxn ang="0">
                      <a:pos x="62" y="76"/>
                    </a:cxn>
                    <a:cxn ang="0">
                      <a:pos x="72" y="65"/>
                    </a:cxn>
                    <a:cxn ang="0">
                      <a:pos x="77" y="50"/>
                    </a:cxn>
                    <a:cxn ang="0">
                      <a:pos x="78" y="42"/>
                    </a:cxn>
                    <a:cxn ang="0">
                      <a:pos x="75" y="26"/>
                    </a:cxn>
                    <a:cxn ang="0">
                      <a:pos x="66" y="12"/>
                    </a:cxn>
                    <a:cxn ang="0">
                      <a:pos x="54" y="3"/>
                    </a:cxn>
                    <a:cxn ang="0">
                      <a:pos x="39" y="0"/>
                    </a:cxn>
                    <a:cxn ang="0">
                      <a:pos x="31" y="2"/>
                    </a:cxn>
                    <a:cxn ang="0">
                      <a:pos x="18" y="8"/>
                    </a:cxn>
                    <a:cxn ang="0">
                      <a:pos x="7" y="18"/>
                    </a:cxn>
                    <a:cxn ang="0">
                      <a:pos x="1" y="33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78" h="83">
                      <a:moveTo>
                        <a:pt x="12" y="42"/>
                      </a:moveTo>
                      <a:lnTo>
                        <a:pt x="12" y="42"/>
                      </a:lnTo>
                      <a:lnTo>
                        <a:pt x="13" y="3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21" y="21"/>
                      </a:lnTo>
                      <a:lnTo>
                        <a:pt x="24" y="18"/>
                      </a:lnTo>
                      <a:lnTo>
                        <a:pt x="28" y="15"/>
                      </a:lnTo>
                      <a:lnTo>
                        <a:pt x="34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5" y="14"/>
                      </a:lnTo>
                      <a:lnTo>
                        <a:pt x="50" y="15"/>
                      </a:lnTo>
                      <a:lnTo>
                        <a:pt x="54" y="18"/>
                      </a:lnTo>
                      <a:lnTo>
                        <a:pt x="59" y="21"/>
                      </a:lnTo>
                      <a:lnTo>
                        <a:pt x="62" y="26"/>
                      </a:lnTo>
                      <a:lnTo>
                        <a:pt x="65" y="30"/>
                      </a:lnTo>
                      <a:lnTo>
                        <a:pt x="66" y="36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8"/>
                      </a:lnTo>
                      <a:lnTo>
                        <a:pt x="65" y="53"/>
                      </a:lnTo>
                      <a:lnTo>
                        <a:pt x="62" y="58"/>
                      </a:lnTo>
                      <a:lnTo>
                        <a:pt x="59" y="62"/>
                      </a:lnTo>
                      <a:lnTo>
                        <a:pt x="54" y="67"/>
                      </a:lnTo>
                      <a:lnTo>
                        <a:pt x="50" y="70"/>
                      </a:lnTo>
                      <a:lnTo>
                        <a:pt x="45" y="71"/>
                      </a:lnTo>
                      <a:lnTo>
                        <a:pt x="39" y="71"/>
                      </a:lnTo>
                      <a:lnTo>
                        <a:pt x="39" y="71"/>
                      </a:lnTo>
                      <a:lnTo>
                        <a:pt x="34" y="71"/>
                      </a:lnTo>
                      <a:lnTo>
                        <a:pt x="28" y="70"/>
                      </a:lnTo>
                      <a:lnTo>
                        <a:pt x="24" y="67"/>
                      </a:lnTo>
                      <a:lnTo>
                        <a:pt x="21" y="62"/>
                      </a:lnTo>
                      <a:lnTo>
                        <a:pt x="16" y="58"/>
                      </a:lnTo>
                      <a:lnTo>
                        <a:pt x="15" y="53"/>
                      </a:lnTo>
                      <a:lnTo>
                        <a:pt x="13" y="48"/>
                      </a:lnTo>
                      <a:lnTo>
                        <a:pt x="12" y="42"/>
                      </a:lnTo>
                      <a:lnTo>
                        <a:pt x="12" y="42"/>
                      </a:lnTo>
                      <a:close/>
                      <a:moveTo>
                        <a:pt x="0" y="42"/>
                      </a:moveTo>
                      <a:lnTo>
                        <a:pt x="0" y="42"/>
                      </a:lnTo>
                      <a:lnTo>
                        <a:pt x="1" y="50"/>
                      </a:lnTo>
                      <a:lnTo>
                        <a:pt x="3" y="58"/>
                      </a:lnTo>
                      <a:lnTo>
                        <a:pt x="7" y="65"/>
                      </a:lnTo>
                      <a:lnTo>
                        <a:pt x="12" y="71"/>
                      </a:lnTo>
                      <a:lnTo>
                        <a:pt x="18" y="76"/>
                      </a:lnTo>
                      <a:lnTo>
                        <a:pt x="24" y="80"/>
                      </a:lnTo>
                      <a:lnTo>
                        <a:pt x="31" y="82"/>
                      </a:lnTo>
                      <a:lnTo>
                        <a:pt x="39" y="83"/>
                      </a:lnTo>
                      <a:lnTo>
                        <a:pt x="39" y="83"/>
                      </a:lnTo>
                      <a:lnTo>
                        <a:pt x="47" y="82"/>
                      </a:lnTo>
                      <a:lnTo>
                        <a:pt x="54" y="80"/>
                      </a:lnTo>
                      <a:lnTo>
                        <a:pt x="62" y="76"/>
                      </a:lnTo>
                      <a:lnTo>
                        <a:pt x="66" y="71"/>
                      </a:lnTo>
                      <a:lnTo>
                        <a:pt x="72" y="65"/>
                      </a:lnTo>
                      <a:lnTo>
                        <a:pt x="75" y="58"/>
                      </a:lnTo>
                      <a:lnTo>
                        <a:pt x="77" y="50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7" y="33"/>
                      </a:lnTo>
                      <a:lnTo>
                        <a:pt x="75" y="26"/>
                      </a:lnTo>
                      <a:lnTo>
                        <a:pt x="72" y="18"/>
                      </a:lnTo>
                      <a:lnTo>
                        <a:pt x="66" y="12"/>
                      </a:lnTo>
                      <a:lnTo>
                        <a:pt x="62" y="8"/>
                      </a:lnTo>
                      <a:lnTo>
                        <a:pt x="54" y="3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31" y="2"/>
                      </a:lnTo>
                      <a:lnTo>
                        <a:pt x="24" y="3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7" y="18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65000"/>
                  </a:sys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802" name="Up-Down Arrow 1801"/>
            <p:cNvSpPr/>
            <p:nvPr/>
          </p:nvSpPr>
          <p:spPr>
            <a:xfrm rot="2540416">
              <a:off x="4896300" y="2594884"/>
              <a:ext cx="83729" cy="769142"/>
            </a:xfrm>
            <a:prstGeom prst="upDownArrow">
              <a:avLst>
                <a:gd name="adj1" fmla="val 39438"/>
                <a:gd name="adj2" fmla="val 138502"/>
              </a:avLst>
            </a:prstGeom>
            <a:solidFill>
              <a:srgbClr val="EEECE1">
                <a:lumMod val="75000"/>
                <a:alpha val="70000"/>
              </a:srgbClr>
            </a:solidFill>
            <a:ln w="127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3" name="TextBox 1802"/>
            <p:cNvSpPr txBox="1"/>
            <p:nvPr/>
          </p:nvSpPr>
          <p:spPr>
            <a:xfrm>
              <a:off x="4114800" y="1599851"/>
              <a:ext cx="2895600" cy="24691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20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</a:rPr>
                <a:t>Distributed Server &amp; Storage Cloud</a:t>
              </a:r>
              <a:endPara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</a:endParaRPr>
            </a:p>
          </p:txBody>
        </p:sp>
        <p:grpSp>
          <p:nvGrpSpPr>
            <p:cNvPr id="1804" name="Group 1375"/>
            <p:cNvGrpSpPr/>
            <p:nvPr/>
          </p:nvGrpSpPr>
          <p:grpSpPr>
            <a:xfrm>
              <a:off x="6227417" y="4802589"/>
              <a:ext cx="1159565" cy="675190"/>
              <a:chOff x="6456017" y="4650189"/>
              <a:chExt cx="1159565" cy="675190"/>
            </a:xfrm>
          </p:grpSpPr>
          <p:grpSp>
            <p:nvGrpSpPr>
              <p:cNvPr id="1805" name="Group 1374"/>
              <p:cNvGrpSpPr/>
              <p:nvPr/>
            </p:nvGrpSpPr>
            <p:grpSpPr>
              <a:xfrm>
                <a:off x="6456017" y="4650189"/>
                <a:ext cx="1159565" cy="675190"/>
                <a:chOff x="6451600" y="4653505"/>
                <a:chExt cx="1159565" cy="675190"/>
              </a:xfrm>
            </p:grpSpPr>
            <p:sp>
              <p:nvSpPr>
                <p:cNvPr id="1807" name="Rounded Rectangle 1806"/>
                <p:cNvSpPr/>
                <p:nvPr/>
              </p:nvSpPr>
              <p:spPr>
                <a:xfrm>
                  <a:off x="6451600" y="4653505"/>
                  <a:ext cx="1159565" cy="675190"/>
                </a:xfrm>
                <a:prstGeom prst="roundRect">
                  <a:avLst>
                    <a:gd name="adj" fmla="val 2969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8" name="Oval 1807"/>
                <p:cNvSpPr/>
                <p:nvPr/>
              </p:nvSpPr>
              <p:spPr>
                <a:xfrm>
                  <a:off x="7537775" y="5314017"/>
                  <a:ext cx="14678" cy="14678"/>
                </a:xfrm>
                <a:prstGeom prst="ellipse">
                  <a:avLst/>
                </a:prstGeom>
                <a:solidFill>
                  <a:srgbClr val="66FF33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09" name="Rounded Rectangle 1808"/>
                <p:cNvSpPr/>
                <p:nvPr/>
              </p:nvSpPr>
              <p:spPr>
                <a:xfrm>
                  <a:off x="6466278" y="4668183"/>
                  <a:ext cx="1127273" cy="634091"/>
                </a:xfrm>
                <a:prstGeom prst="roundRect">
                  <a:avLst>
                    <a:gd name="adj" fmla="val 2969"/>
                  </a:avLst>
                </a:prstGeom>
                <a:gradFill flip="none" rotWithShape="1"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06" name="Picture 3" descr="C:\Users\Public\sharea-DV5t for sync with 5150\8TV\Artwork\thesimpsonswallpaper{80x60}.jpg"/>
              <p:cNvPicPr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477000" y="4676888"/>
                <a:ext cx="1115568" cy="621792"/>
              </a:xfrm>
              <a:prstGeom prst="rect">
                <a:avLst/>
              </a:prstGeom>
              <a:noFill/>
            </p:spPr>
          </p:pic>
        </p:grpSp>
        <p:grpSp>
          <p:nvGrpSpPr>
            <p:cNvPr id="1810" name="Group 1376"/>
            <p:cNvGrpSpPr/>
            <p:nvPr/>
          </p:nvGrpSpPr>
          <p:grpSpPr>
            <a:xfrm>
              <a:off x="4648200" y="4800600"/>
              <a:ext cx="1159565" cy="675190"/>
              <a:chOff x="6456017" y="4650189"/>
              <a:chExt cx="1159565" cy="675190"/>
            </a:xfrm>
          </p:grpSpPr>
          <p:grpSp>
            <p:nvGrpSpPr>
              <p:cNvPr id="1811" name="Group 1377"/>
              <p:cNvGrpSpPr/>
              <p:nvPr/>
            </p:nvGrpSpPr>
            <p:grpSpPr>
              <a:xfrm>
                <a:off x="6456017" y="4650189"/>
                <a:ext cx="1159565" cy="675190"/>
                <a:chOff x="6451600" y="4653505"/>
                <a:chExt cx="1159565" cy="675190"/>
              </a:xfrm>
            </p:grpSpPr>
            <p:sp>
              <p:nvSpPr>
                <p:cNvPr id="1813" name="Rounded Rectangle 1812"/>
                <p:cNvSpPr/>
                <p:nvPr/>
              </p:nvSpPr>
              <p:spPr>
                <a:xfrm>
                  <a:off x="6451600" y="4653505"/>
                  <a:ext cx="1159565" cy="675190"/>
                </a:xfrm>
                <a:prstGeom prst="roundRect">
                  <a:avLst>
                    <a:gd name="adj" fmla="val 2969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4" name="Oval 1813"/>
                <p:cNvSpPr/>
                <p:nvPr/>
              </p:nvSpPr>
              <p:spPr>
                <a:xfrm>
                  <a:off x="7537775" y="5314017"/>
                  <a:ext cx="14678" cy="14678"/>
                </a:xfrm>
                <a:prstGeom prst="ellipse">
                  <a:avLst/>
                </a:prstGeom>
                <a:solidFill>
                  <a:srgbClr val="66FF33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5" name="Rounded Rectangle 1814"/>
                <p:cNvSpPr/>
                <p:nvPr/>
              </p:nvSpPr>
              <p:spPr>
                <a:xfrm>
                  <a:off x="6466278" y="4668183"/>
                  <a:ext cx="1127273" cy="634091"/>
                </a:xfrm>
                <a:prstGeom prst="roundRect">
                  <a:avLst>
                    <a:gd name="adj" fmla="val 2969"/>
                  </a:avLst>
                </a:prstGeom>
                <a:gradFill flip="none" rotWithShape="1"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12" name="Picture 3" descr="C:\Users\Public\sharea-DV5t for sync with 5150\8TV\Artwork\thesimpsonswallpaper{80x60}.jpg"/>
              <p:cNvPicPr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477000" y="4676888"/>
                <a:ext cx="1115568" cy="621792"/>
              </a:xfrm>
              <a:prstGeom prst="rect">
                <a:avLst/>
              </a:prstGeom>
              <a:noFill/>
            </p:spPr>
          </p:pic>
        </p:grpSp>
        <p:grpSp>
          <p:nvGrpSpPr>
            <p:cNvPr id="1816" name="Group 1382"/>
            <p:cNvGrpSpPr/>
            <p:nvPr/>
          </p:nvGrpSpPr>
          <p:grpSpPr>
            <a:xfrm>
              <a:off x="3031435" y="4798611"/>
              <a:ext cx="1159565" cy="675190"/>
              <a:chOff x="6456017" y="4650189"/>
              <a:chExt cx="1159565" cy="675190"/>
            </a:xfrm>
          </p:grpSpPr>
          <p:grpSp>
            <p:nvGrpSpPr>
              <p:cNvPr id="1817" name="Group 1383"/>
              <p:cNvGrpSpPr/>
              <p:nvPr/>
            </p:nvGrpSpPr>
            <p:grpSpPr>
              <a:xfrm>
                <a:off x="6456017" y="4650189"/>
                <a:ext cx="1159565" cy="675190"/>
                <a:chOff x="6451600" y="4653505"/>
                <a:chExt cx="1159565" cy="675190"/>
              </a:xfrm>
            </p:grpSpPr>
            <p:sp>
              <p:nvSpPr>
                <p:cNvPr id="1819" name="Rounded Rectangle 1818"/>
                <p:cNvSpPr/>
                <p:nvPr/>
              </p:nvSpPr>
              <p:spPr>
                <a:xfrm>
                  <a:off x="6451600" y="4653505"/>
                  <a:ext cx="1159565" cy="675190"/>
                </a:xfrm>
                <a:prstGeom prst="roundRect">
                  <a:avLst>
                    <a:gd name="adj" fmla="val 2969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20" name="Oval 1819"/>
                <p:cNvSpPr/>
                <p:nvPr/>
              </p:nvSpPr>
              <p:spPr>
                <a:xfrm>
                  <a:off x="7537775" y="5314017"/>
                  <a:ext cx="14678" cy="14678"/>
                </a:xfrm>
                <a:prstGeom prst="ellipse">
                  <a:avLst/>
                </a:prstGeom>
                <a:solidFill>
                  <a:srgbClr val="66FF33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21" name="Rounded Rectangle 1820"/>
                <p:cNvSpPr/>
                <p:nvPr/>
              </p:nvSpPr>
              <p:spPr>
                <a:xfrm>
                  <a:off x="6466278" y="4668183"/>
                  <a:ext cx="1127273" cy="634091"/>
                </a:xfrm>
                <a:prstGeom prst="roundRect">
                  <a:avLst>
                    <a:gd name="adj" fmla="val 2969"/>
                  </a:avLst>
                </a:prstGeom>
                <a:gradFill flip="none" rotWithShape="1"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18" name="Picture 3" descr="C:\Users\Public\sharea-DV5t for sync with 5150\8TV\Artwork\thesimpsonswallpaper{80x60}.jpg"/>
              <p:cNvPicPr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477000" y="4676888"/>
                <a:ext cx="1115568" cy="621792"/>
              </a:xfrm>
              <a:prstGeom prst="rect">
                <a:avLst/>
              </a:prstGeom>
              <a:noFill/>
            </p:spPr>
          </p:pic>
        </p:grpSp>
        <p:grpSp>
          <p:nvGrpSpPr>
            <p:cNvPr id="1822" name="Group 1388"/>
            <p:cNvGrpSpPr/>
            <p:nvPr/>
          </p:nvGrpSpPr>
          <p:grpSpPr>
            <a:xfrm>
              <a:off x="1507435" y="4796622"/>
              <a:ext cx="1159565" cy="675190"/>
              <a:chOff x="6456017" y="4650189"/>
              <a:chExt cx="1159565" cy="675190"/>
            </a:xfrm>
          </p:grpSpPr>
          <p:grpSp>
            <p:nvGrpSpPr>
              <p:cNvPr id="1823" name="Group 1389"/>
              <p:cNvGrpSpPr/>
              <p:nvPr/>
            </p:nvGrpSpPr>
            <p:grpSpPr>
              <a:xfrm>
                <a:off x="6456017" y="4650189"/>
                <a:ext cx="1159565" cy="675190"/>
                <a:chOff x="6451600" y="4653505"/>
                <a:chExt cx="1159565" cy="675190"/>
              </a:xfrm>
            </p:grpSpPr>
            <p:sp>
              <p:nvSpPr>
                <p:cNvPr id="1825" name="Rounded Rectangle 1824"/>
                <p:cNvSpPr/>
                <p:nvPr/>
              </p:nvSpPr>
              <p:spPr>
                <a:xfrm>
                  <a:off x="6451600" y="4653505"/>
                  <a:ext cx="1159565" cy="675190"/>
                </a:xfrm>
                <a:prstGeom prst="roundRect">
                  <a:avLst>
                    <a:gd name="adj" fmla="val 2969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26" name="Oval 1825"/>
                <p:cNvSpPr/>
                <p:nvPr/>
              </p:nvSpPr>
              <p:spPr>
                <a:xfrm>
                  <a:off x="7537775" y="5314017"/>
                  <a:ext cx="14678" cy="14678"/>
                </a:xfrm>
                <a:prstGeom prst="ellipse">
                  <a:avLst/>
                </a:prstGeom>
                <a:solidFill>
                  <a:srgbClr val="66FF33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27" name="Rounded Rectangle 1826"/>
                <p:cNvSpPr/>
                <p:nvPr/>
              </p:nvSpPr>
              <p:spPr>
                <a:xfrm>
                  <a:off x="6466278" y="4668183"/>
                  <a:ext cx="1127273" cy="634091"/>
                </a:xfrm>
                <a:prstGeom prst="roundRect">
                  <a:avLst>
                    <a:gd name="adj" fmla="val 2969"/>
                  </a:avLst>
                </a:prstGeom>
                <a:gradFill flip="none" rotWithShape="1"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24" name="Picture 3" descr="C:\Users\Public\sharea-DV5t for sync with 5150\8TV\Artwork\thesimpsonswallpaper{80x60}.jpg"/>
              <p:cNvPicPr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477000" y="4676888"/>
                <a:ext cx="1115568" cy="621792"/>
              </a:xfrm>
              <a:prstGeom prst="rect">
                <a:avLst/>
              </a:prstGeom>
              <a:noFill/>
            </p:spPr>
          </p:pic>
        </p:grpSp>
        <p:grpSp>
          <p:nvGrpSpPr>
            <p:cNvPr id="1828" name="Group 1394"/>
            <p:cNvGrpSpPr/>
            <p:nvPr/>
          </p:nvGrpSpPr>
          <p:grpSpPr>
            <a:xfrm>
              <a:off x="1828800" y="2286000"/>
              <a:ext cx="1159565" cy="675190"/>
              <a:chOff x="6456017" y="4650189"/>
              <a:chExt cx="1159565" cy="675190"/>
            </a:xfrm>
          </p:grpSpPr>
          <p:grpSp>
            <p:nvGrpSpPr>
              <p:cNvPr id="1829" name="Group 1395"/>
              <p:cNvGrpSpPr/>
              <p:nvPr/>
            </p:nvGrpSpPr>
            <p:grpSpPr>
              <a:xfrm>
                <a:off x="6456017" y="4650189"/>
                <a:ext cx="1159565" cy="675190"/>
                <a:chOff x="6451600" y="4653505"/>
                <a:chExt cx="1159565" cy="675190"/>
              </a:xfrm>
            </p:grpSpPr>
            <p:sp>
              <p:nvSpPr>
                <p:cNvPr id="1831" name="Rounded Rectangle 1830"/>
                <p:cNvSpPr/>
                <p:nvPr/>
              </p:nvSpPr>
              <p:spPr>
                <a:xfrm>
                  <a:off x="6451600" y="4653505"/>
                  <a:ext cx="1159565" cy="675190"/>
                </a:xfrm>
                <a:prstGeom prst="roundRect">
                  <a:avLst>
                    <a:gd name="adj" fmla="val 2969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2" name="Oval 1831"/>
                <p:cNvSpPr/>
                <p:nvPr/>
              </p:nvSpPr>
              <p:spPr>
                <a:xfrm>
                  <a:off x="7537775" y="5314017"/>
                  <a:ext cx="14678" cy="14678"/>
                </a:xfrm>
                <a:prstGeom prst="ellipse">
                  <a:avLst/>
                </a:prstGeom>
                <a:solidFill>
                  <a:srgbClr val="66FF33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3" name="Rounded Rectangle 1832"/>
                <p:cNvSpPr/>
                <p:nvPr/>
              </p:nvSpPr>
              <p:spPr>
                <a:xfrm>
                  <a:off x="6466278" y="4668183"/>
                  <a:ext cx="1127273" cy="634091"/>
                </a:xfrm>
                <a:prstGeom prst="roundRect">
                  <a:avLst>
                    <a:gd name="adj" fmla="val 2969"/>
                  </a:avLst>
                </a:prstGeom>
                <a:gradFill flip="none" rotWithShape="1"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30" name="Picture 3" descr="C:\Users\Public\sharea-DV5t for sync with 5150\8TV\Artwork\thesimpsonswallpaper{80x60}.jpg"/>
              <p:cNvPicPr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477000" y="4676888"/>
                <a:ext cx="1115568" cy="621792"/>
              </a:xfrm>
              <a:prstGeom prst="rect">
                <a:avLst/>
              </a:prstGeom>
              <a:noFill/>
            </p:spPr>
          </p:pic>
        </p:grpSp>
        <p:sp>
          <p:nvSpPr>
            <p:cNvPr id="1834" name="TextBox 1833"/>
            <p:cNvSpPr txBox="1"/>
            <p:nvPr/>
          </p:nvSpPr>
          <p:spPr>
            <a:xfrm>
              <a:off x="2345635" y="5484705"/>
              <a:ext cx="3048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835" name="TextBox 1834"/>
            <p:cNvSpPr txBox="1"/>
            <p:nvPr/>
          </p:nvSpPr>
          <p:spPr>
            <a:xfrm>
              <a:off x="3911600" y="5484705"/>
              <a:ext cx="3048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836" name="TextBox 1835"/>
            <p:cNvSpPr txBox="1"/>
            <p:nvPr/>
          </p:nvSpPr>
          <p:spPr>
            <a:xfrm>
              <a:off x="5537200" y="5484705"/>
              <a:ext cx="3048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837" name="TextBox 1836"/>
            <p:cNvSpPr txBox="1"/>
            <p:nvPr/>
          </p:nvSpPr>
          <p:spPr>
            <a:xfrm>
              <a:off x="7086600" y="5484705"/>
              <a:ext cx="3048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sp>
          <p:nvSpPr>
            <p:cNvPr id="1838" name="TextBox 1837"/>
            <p:cNvSpPr txBox="1"/>
            <p:nvPr/>
          </p:nvSpPr>
          <p:spPr>
            <a:xfrm>
              <a:off x="2667000" y="2970105"/>
              <a:ext cx="304800" cy="11111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r>
                <a:rPr lang="en-US" sz="900" dirty="0" smtClean="0">
                  <a:latin typeface="Arial Narrow" pitchFamily="34" charset="0"/>
                </a:rPr>
                <a:t>HDTV</a:t>
              </a:r>
              <a:endParaRPr lang="en-US" sz="900" dirty="0">
                <a:latin typeface="Arial Narrow" pitchFamily="34" charset="0"/>
              </a:endParaRPr>
            </a:p>
          </p:txBody>
        </p:sp>
        <p:grpSp>
          <p:nvGrpSpPr>
            <p:cNvPr id="1839" name="Group 1405"/>
            <p:cNvGrpSpPr/>
            <p:nvPr/>
          </p:nvGrpSpPr>
          <p:grpSpPr>
            <a:xfrm>
              <a:off x="1981200" y="2819400"/>
              <a:ext cx="413131" cy="609601"/>
              <a:chOff x="4308475" y="3657600"/>
              <a:chExt cx="1689101" cy="2492376"/>
            </a:xfrm>
          </p:grpSpPr>
          <p:sp>
            <p:nvSpPr>
              <p:cNvPr id="1840" name="Freeform 29"/>
              <p:cNvSpPr>
                <a:spLocks/>
              </p:cNvSpPr>
              <p:nvPr/>
            </p:nvSpPr>
            <p:spPr bwMode="auto">
              <a:xfrm>
                <a:off x="4495800" y="3686175"/>
                <a:ext cx="808038" cy="2298700"/>
              </a:xfrm>
              <a:custGeom>
                <a:avLst/>
                <a:gdLst/>
                <a:ahLst/>
                <a:cxnLst>
                  <a:cxn ang="0">
                    <a:pos x="425" y="1448"/>
                  </a:cxn>
                  <a:cxn ang="0">
                    <a:pos x="90" y="1423"/>
                  </a:cxn>
                  <a:cxn ang="0">
                    <a:pos x="51" y="1154"/>
                  </a:cxn>
                  <a:cxn ang="0">
                    <a:pos x="3" y="785"/>
                  </a:cxn>
                  <a:cxn ang="0">
                    <a:pos x="0" y="447"/>
                  </a:cxn>
                  <a:cxn ang="0">
                    <a:pos x="22" y="32"/>
                  </a:cxn>
                  <a:cxn ang="0">
                    <a:pos x="201" y="0"/>
                  </a:cxn>
                  <a:cxn ang="0">
                    <a:pos x="481" y="40"/>
                  </a:cxn>
                  <a:cxn ang="0">
                    <a:pos x="504" y="371"/>
                  </a:cxn>
                  <a:cxn ang="0">
                    <a:pos x="509" y="1179"/>
                  </a:cxn>
                  <a:cxn ang="0">
                    <a:pos x="453" y="1370"/>
                  </a:cxn>
                  <a:cxn ang="0">
                    <a:pos x="425" y="1448"/>
                  </a:cxn>
                  <a:cxn ang="0">
                    <a:pos x="425" y="1448"/>
                  </a:cxn>
                </a:cxnLst>
                <a:rect l="0" t="0" r="r" b="b"/>
                <a:pathLst>
                  <a:path w="509" h="1448">
                    <a:moveTo>
                      <a:pt x="425" y="1448"/>
                    </a:moveTo>
                    <a:lnTo>
                      <a:pt x="90" y="1423"/>
                    </a:lnTo>
                    <a:lnTo>
                      <a:pt x="51" y="1154"/>
                    </a:lnTo>
                    <a:lnTo>
                      <a:pt x="3" y="785"/>
                    </a:lnTo>
                    <a:lnTo>
                      <a:pt x="0" y="447"/>
                    </a:lnTo>
                    <a:lnTo>
                      <a:pt x="22" y="32"/>
                    </a:lnTo>
                    <a:lnTo>
                      <a:pt x="201" y="0"/>
                    </a:lnTo>
                    <a:lnTo>
                      <a:pt x="481" y="40"/>
                    </a:lnTo>
                    <a:lnTo>
                      <a:pt x="504" y="371"/>
                    </a:lnTo>
                    <a:lnTo>
                      <a:pt x="509" y="1179"/>
                    </a:lnTo>
                    <a:lnTo>
                      <a:pt x="453" y="1370"/>
                    </a:lnTo>
                    <a:lnTo>
                      <a:pt x="425" y="1448"/>
                    </a:lnTo>
                    <a:lnTo>
                      <a:pt x="425" y="1448"/>
                    </a:lnTo>
                    <a:close/>
                  </a:path>
                </a:pathLst>
              </a:custGeom>
              <a:solidFill>
                <a:sysClr val="windowText" lastClr="000000">
                  <a:lumMod val="50000"/>
                  <a:lumOff val="50000"/>
                </a:sys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1" name="Freeform 30"/>
              <p:cNvSpPr>
                <a:spLocks/>
              </p:cNvSpPr>
              <p:nvPr/>
            </p:nvSpPr>
            <p:spPr bwMode="auto">
              <a:xfrm>
                <a:off x="4646613" y="3870325"/>
                <a:ext cx="165100" cy="5397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88" y="34"/>
                  </a:cxn>
                  <a:cxn ang="0">
                    <a:pos x="104" y="5"/>
                  </a:cxn>
                  <a:cxn ang="0">
                    <a:pos x="6" y="0"/>
                  </a:cxn>
                  <a:cxn ang="0">
                    <a:pos x="0" y="21"/>
                  </a:cxn>
                  <a:cxn ang="0">
                    <a:pos x="0" y="21"/>
                  </a:cxn>
                </a:cxnLst>
                <a:rect l="0" t="0" r="r" b="b"/>
                <a:pathLst>
                  <a:path w="104" h="34">
                    <a:moveTo>
                      <a:pt x="0" y="21"/>
                    </a:moveTo>
                    <a:lnTo>
                      <a:pt x="88" y="34"/>
                    </a:lnTo>
                    <a:lnTo>
                      <a:pt x="104" y="5"/>
                    </a:lnTo>
                    <a:lnTo>
                      <a:pt x="6" y="0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A0E5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2" name="Freeform 31"/>
              <p:cNvSpPr>
                <a:spLocks/>
              </p:cNvSpPr>
              <p:nvPr/>
            </p:nvSpPr>
            <p:spPr bwMode="auto">
              <a:xfrm>
                <a:off x="4972050" y="3860800"/>
                <a:ext cx="223838" cy="7143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39" y="45"/>
                  </a:cxn>
                  <a:cxn ang="0">
                    <a:pos x="141" y="4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36"/>
                  </a:cxn>
                </a:cxnLst>
                <a:rect l="0" t="0" r="r" b="b"/>
                <a:pathLst>
                  <a:path w="141" h="45">
                    <a:moveTo>
                      <a:pt x="0" y="36"/>
                    </a:moveTo>
                    <a:lnTo>
                      <a:pt x="139" y="45"/>
                    </a:lnTo>
                    <a:lnTo>
                      <a:pt x="141" y="4"/>
                    </a:lnTo>
                    <a:lnTo>
                      <a:pt x="3" y="0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3" name="Freeform 32"/>
              <p:cNvSpPr>
                <a:spLocks/>
              </p:cNvSpPr>
              <p:nvPr/>
            </p:nvSpPr>
            <p:spPr bwMode="auto">
              <a:xfrm>
                <a:off x="4970463" y="3905250"/>
                <a:ext cx="225425" cy="1000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63"/>
                  </a:cxn>
                  <a:cxn ang="0">
                    <a:pos x="142" y="63"/>
                  </a:cxn>
                  <a:cxn ang="0">
                    <a:pos x="14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2" h="63">
                    <a:moveTo>
                      <a:pt x="0" y="0"/>
                    </a:moveTo>
                    <a:lnTo>
                      <a:pt x="2" y="63"/>
                    </a:lnTo>
                    <a:lnTo>
                      <a:pt x="142" y="63"/>
                    </a:lnTo>
                    <a:lnTo>
                      <a:pt x="14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4" name="Freeform 33"/>
              <p:cNvSpPr>
                <a:spLocks/>
              </p:cNvSpPr>
              <p:nvPr/>
            </p:nvSpPr>
            <p:spPr bwMode="auto">
              <a:xfrm>
                <a:off x="4883150" y="5776913"/>
                <a:ext cx="230188" cy="650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2"/>
                  </a:cxn>
                  <a:cxn ang="0">
                    <a:pos x="135" y="41"/>
                  </a:cxn>
                  <a:cxn ang="0">
                    <a:pos x="145" y="31"/>
                  </a:cxn>
                  <a:cxn ang="0">
                    <a:pos x="14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5" h="41">
                    <a:moveTo>
                      <a:pt x="0" y="0"/>
                    </a:moveTo>
                    <a:lnTo>
                      <a:pt x="4" y="32"/>
                    </a:lnTo>
                    <a:lnTo>
                      <a:pt x="135" y="41"/>
                    </a:lnTo>
                    <a:lnTo>
                      <a:pt x="145" y="31"/>
                    </a:lnTo>
                    <a:lnTo>
                      <a:pt x="14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5" name="Freeform 34"/>
              <p:cNvSpPr>
                <a:spLocks/>
              </p:cNvSpPr>
              <p:nvPr/>
            </p:nvSpPr>
            <p:spPr bwMode="auto">
              <a:xfrm>
                <a:off x="5049838" y="5675313"/>
                <a:ext cx="203200" cy="61913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21" y="38"/>
                  </a:cxn>
                  <a:cxn ang="0">
                    <a:pos x="102" y="39"/>
                  </a:cxn>
                  <a:cxn ang="0">
                    <a:pos x="128" y="3"/>
                  </a:cxn>
                  <a:cxn ang="0">
                    <a:pos x="0" y="0"/>
                  </a:cxn>
                  <a:cxn ang="0">
                    <a:pos x="2" y="25"/>
                  </a:cxn>
                  <a:cxn ang="0">
                    <a:pos x="2" y="25"/>
                  </a:cxn>
                </a:cxnLst>
                <a:rect l="0" t="0" r="r" b="b"/>
                <a:pathLst>
                  <a:path w="128" h="39">
                    <a:moveTo>
                      <a:pt x="2" y="25"/>
                    </a:moveTo>
                    <a:lnTo>
                      <a:pt x="21" y="38"/>
                    </a:lnTo>
                    <a:lnTo>
                      <a:pt x="102" y="39"/>
                    </a:lnTo>
                    <a:lnTo>
                      <a:pt x="128" y="3"/>
                    </a:lnTo>
                    <a:lnTo>
                      <a:pt x="0" y="0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6" name="Freeform 35"/>
              <p:cNvSpPr>
                <a:spLocks/>
              </p:cNvSpPr>
              <p:nvPr/>
            </p:nvSpPr>
            <p:spPr bwMode="auto">
              <a:xfrm>
                <a:off x="4764088" y="5657850"/>
                <a:ext cx="165100" cy="6508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7" y="41"/>
                  </a:cxn>
                  <a:cxn ang="0">
                    <a:pos x="104" y="40"/>
                  </a:cxn>
                  <a:cxn ang="0">
                    <a:pos x="103" y="3"/>
                  </a:cxn>
                  <a:cxn ang="0">
                    <a:pos x="8" y="0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104" h="41">
                    <a:moveTo>
                      <a:pt x="0" y="12"/>
                    </a:moveTo>
                    <a:lnTo>
                      <a:pt x="7" y="41"/>
                    </a:lnTo>
                    <a:lnTo>
                      <a:pt x="104" y="40"/>
                    </a:lnTo>
                    <a:lnTo>
                      <a:pt x="103" y="3"/>
                    </a:lnTo>
                    <a:lnTo>
                      <a:pt x="8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7" name="Freeform 36"/>
              <p:cNvSpPr>
                <a:spLocks/>
              </p:cNvSpPr>
              <p:nvPr/>
            </p:nvSpPr>
            <p:spPr bwMode="auto">
              <a:xfrm>
                <a:off x="4924425" y="5481638"/>
                <a:ext cx="139700" cy="111125"/>
              </a:xfrm>
              <a:custGeom>
                <a:avLst/>
                <a:gdLst/>
                <a:ahLst/>
                <a:cxnLst>
                  <a:cxn ang="0">
                    <a:pos x="44" y="70"/>
                  </a:cxn>
                  <a:cxn ang="0">
                    <a:pos x="61" y="67"/>
                  </a:cxn>
                  <a:cxn ang="0">
                    <a:pos x="75" y="60"/>
                  </a:cxn>
                  <a:cxn ang="0">
                    <a:pos x="80" y="55"/>
                  </a:cxn>
                  <a:cxn ang="0">
                    <a:pos x="84" y="49"/>
                  </a:cxn>
                  <a:cxn ang="0">
                    <a:pos x="88" y="35"/>
                  </a:cxn>
                  <a:cxn ang="0">
                    <a:pos x="84" y="22"/>
                  </a:cxn>
                  <a:cxn ang="0">
                    <a:pos x="80" y="15"/>
                  </a:cxn>
                  <a:cxn ang="0">
                    <a:pos x="78" y="12"/>
                  </a:cxn>
                  <a:cxn ang="0">
                    <a:pos x="75" y="10"/>
                  </a:cxn>
                  <a:cxn ang="0">
                    <a:pos x="69" y="6"/>
                  </a:cxn>
                  <a:cxn ang="0">
                    <a:pos x="61" y="3"/>
                  </a:cxn>
                  <a:cxn ang="0">
                    <a:pos x="44" y="0"/>
                  </a:cxn>
                  <a:cxn ang="0">
                    <a:pos x="27" y="3"/>
                  </a:cxn>
                  <a:cxn ang="0">
                    <a:pos x="13" y="10"/>
                  </a:cxn>
                  <a:cxn ang="0">
                    <a:pos x="8" y="15"/>
                  </a:cxn>
                  <a:cxn ang="0">
                    <a:pos x="4" y="22"/>
                  </a:cxn>
                  <a:cxn ang="0">
                    <a:pos x="0" y="35"/>
                  </a:cxn>
                  <a:cxn ang="0">
                    <a:pos x="4" y="49"/>
                  </a:cxn>
                  <a:cxn ang="0">
                    <a:pos x="8" y="55"/>
                  </a:cxn>
                  <a:cxn ang="0">
                    <a:pos x="11" y="58"/>
                  </a:cxn>
                  <a:cxn ang="0">
                    <a:pos x="13" y="60"/>
                  </a:cxn>
                  <a:cxn ang="0">
                    <a:pos x="20" y="65"/>
                  </a:cxn>
                  <a:cxn ang="0">
                    <a:pos x="27" y="67"/>
                  </a:cxn>
                  <a:cxn ang="0">
                    <a:pos x="44" y="70"/>
                  </a:cxn>
                  <a:cxn ang="0">
                    <a:pos x="44" y="70"/>
                  </a:cxn>
                </a:cxnLst>
                <a:rect l="0" t="0" r="r" b="b"/>
                <a:pathLst>
                  <a:path w="88" h="70">
                    <a:moveTo>
                      <a:pt x="44" y="70"/>
                    </a:moveTo>
                    <a:lnTo>
                      <a:pt x="61" y="67"/>
                    </a:lnTo>
                    <a:lnTo>
                      <a:pt x="75" y="60"/>
                    </a:lnTo>
                    <a:lnTo>
                      <a:pt x="80" y="55"/>
                    </a:lnTo>
                    <a:lnTo>
                      <a:pt x="84" y="49"/>
                    </a:lnTo>
                    <a:lnTo>
                      <a:pt x="88" y="35"/>
                    </a:lnTo>
                    <a:lnTo>
                      <a:pt x="84" y="22"/>
                    </a:lnTo>
                    <a:lnTo>
                      <a:pt x="80" y="15"/>
                    </a:lnTo>
                    <a:lnTo>
                      <a:pt x="78" y="12"/>
                    </a:lnTo>
                    <a:lnTo>
                      <a:pt x="75" y="10"/>
                    </a:lnTo>
                    <a:lnTo>
                      <a:pt x="69" y="6"/>
                    </a:lnTo>
                    <a:lnTo>
                      <a:pt x="61" y="3"/>
                    </a:lnTo>
                    <a:lnTo>
                      <a:pt x="44" y="0"/>
                    </a:lnTo>
                    <a:lnTo>
                      <a:pt x="27" y="3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2"/>
                    </a:lnTo>
                    <a:lnTo>
                      <a:pt x="0" y="35"/>
                    </a:lnTo>
                    <a:lnTo>
                      <a:pt x="4" y="49"/>
                    </a:lnTo>
                    <a:lnTo>
                      <a:pt x="8" y="55"/>
                    </a:lnTo>
                    <a:lnTo>
                      <a:pt x="11" y="58"/>
                    </a:lnTo>
                    <a:lnTo>
                      <a:pt x="13" y="60"/>
                    </a:lnTo>
                    <a:lnTo>
                      <a:pt x="20" y="65"/>
                    </a:lnTo>
                    <a:lnTo>
                      <a:pt x="27" y="67"/>
                    </a:lnTo>
                    <a:lnTo>
                      <a:pt x="44" y="70"/>
                    </a:lnTo>
                    <a:lnTo>
                      <a:pt x="44" y="70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8" name="Freeform 37"/>
              <p:cNvSpPr>
                <a:spLocks/>
              </p:cNvSpPr>
              <p:nvPr/>
            </p:nvSpPr>
            <p:spPr bwMode="auto">
              <a:xfrm>
                <a:off x="5070475" y="5319713"/>
                <a:ext cx="119063" cy="119063"/>
              </a:xfrm>
              <a:custGeom>
                <a:avLst/>
                <a:gdLst/>
                <a:ahLst/>
                <a:cxnLst>
                  <a:cxn ang="0">
                    <a:pos x="38" y="75"/>
                  </a:cxn>
                  <a:cxn ang="0">
                    <a:pos x="52" y="73"/>
                  </a:cxn>
                  <a:cxn ang="0">
                    <a:pos x="63" y="64"/>
                  </a:cxn>
                  <a:cxn ang="0">
                    <a:pos x="72" y="53"/>
                  </a:cxn>
                  <a:cxn ang="0">
                    <a:pos x="75" y="38"/>
                  </a:cxn>
                  <a:cxn ang="0">
                    <a:pos x="72" y="23"/>
                  </a:cxn>
                  <a:cxn ang="0">
                    <a:pos x="63" y="12"/>
                  </a:cxn>
                  <a:cxn ang="0">
                    <a:pos x="59" y="7"/>
                  </a:cxn>
                  <a:cxn ang="0">
                    <a:pos x="52" y="3"/>
                  </a:cxn>
                  <a:cxn ang="0">
                    <a:pos x="38" y="0"/>
                  </a:cxn>
                  <a:cxn ang="0">
                    <a:pos x="23" y="3"/>
                  </a:cxn>
                  <a:cxn ang="0">
                    <a:pos x="11" y="12"/>
                  </a:cxn>
                  <a:cxn ang="0">
                    <a:pos x="3" y="23"/>
                  </a:cxn>
                  <a:cxn ang="0">
                    <a:pos x="0" y="38"/>
                  </a:cxn>
                  <a:cxn ang="0">
                    <a:pos x="3" y="53"/>
                  </a:cxn>
                  <a:cxn ang="0">
                    <a:pos x="11" y="64"/>
                  </a:cxn>
                  <a:cxn ang="0">
                    <a:pos x="17" y="69"/>
                  </a:cxn>
                  <a:cxn ang="0">
                    <a:pos x="23" y="73"/>
                  </a:cxn>
                  <a:cxn ang="0">
                    <a:pos x="38" y="75"/>
                  </a:cxn>
                  <a:cxn ang="0">
                    <a:pos x="38" y="75"/>
                  </a:cxn>
                </a:cxnLst>
                <a:rect l="0" t="0" r="r" b="b"/>
                <a:pathLst>
                  <a:path w="75" h="75">
                    <a:moveTo>
                      <a:pt x="38" y="75"/>
                    </a:moveTo>
                    <a:lnTo>
                      <a:pt x="52" y="73"/>
                    </a:lnTo>
                    <a:lnTo>
                      <a:pt x="63" y="64"/>
                    </a:lnTo>
                    <a:lnTo>
                      <a:pt x="72" y="53"/>
                    </a:lnTo>
                    <a:lnTo>
                      <a:pt x="75" y="38"/>
                    </a:lnTo>
                    <a:lnTo>
                      <a:pt x="72" y="23"/>
                    </a:lnTo>
                    <a:lnTo>
                      <a:pt x="63" y="12"/>
                    </a:lnTo>
                    <a:lnTo>
                      <a:pt x="59" y="7"/>
                    </a:lnTo>
                    <a:lnTo>
                      <a:pt x="52" y="3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1" y="12"/>
                    </a:lnTo>
                    <a:lnTo>
                      <a:pt x="3" y="23"/>
                    </a:lnTo>
                    <a:lnTo>
                      <a:pt x="0" y="38"/>
                    </a:lnTo>
                    <a:lnTo>
                      <a:pt x="3" y="53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8" y="75"/>
                    </a:lnTo>
                    <a:lnTo>
                      <a:pt x="38" y="75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9" name="Freeform 38"/>
              <p:cNvSpPr>
                <a:spLocks/>
              </p:cNvSpPr>
              <p:nvPr/>
            </p:nvSpPr>
            <p:spPr bwMode="auto">
              <a:xfrm>
                <a:off x="4903788" y="5307013"/>
                <a:ext cx="139700" cy="115888"/>
              </a:xfrm>
              <a:custGeom>
                <a:avLst/>
                <a:gdLst/>
                <a:ahLst/>
                <a:cxnLst>
                  <a:cxn ang="0">
                    <a:pos x="44" y="73"/>
                  </a:cxn>
                  <a:cxn ang="0">
                    <a:pos x="61" y="70"/>
                  </a:cxn>
                  <a:cxn ang="0">
                    <a:pos x="75" y="62"/>
                  </a:cxn>
                  <a:cxn ang="0">
                    <a:pos x="81" y="57"/>
                  </a:cxn>
                  <a:cxn ang="0">
                    <a:pos x="85" y="50"/>
                  </a:cxn>
                  <a:cxn ang="0">
                    <a:pos x="88" y="36"/>
                  </a:cxn>
                  <a:cxn ang="0">
                    <a:pos x="85" y="22"/>
                  </a:cxn>
                  <a:cxn ang="0">
                    <a:pos x="81" y="16"/>
                  </a:cxn>
                  <a:cxn ang="0">
                    <a:pos x="78" y="13"/>
                  </a:cxn>
                  <a:cxn ang="0">
                    <a:pos x="75" y="10"/>
                  </a:cxn>
                  <a:cxn ang="0">
                    <a:pos x="68" y="5"/>
                  </a:cxn>
                  <a:cxn ang="0">
                    <a:pos x="61" y="3"/>
                  </a:cxn>
                  <a:cxn ang="0">
                    <a:pos x="44" y="0"/>
                  </a:cxn>
                  <a:cxn ang="0">
                    <a:pos x="26" y="3"/>
                  </a:cxn>
                  <a:cxn ang="0">
                    <a:pos x="12" y="10"/>
                  </a:cxn>
                  <a:cxn ang="0">
                    <a:pos x="7" y="16"/>
                  </a:cxn>
                  <a:cxn ang="0">
                    <a:pos x="4" y="22"/>
                  </a:cxn>
                  <a:cxn ang="0">
                    <a:pos x="0" y="36"/>
                  </a:cxn>
                  <a:cxn ang="0">
                    <a:pos x="4" y="50"/>
                  </a:cxn>
                  <a:cxn ang="0">
                    <a:pos x="7" y="57"/>
                  </a:cxn>
                  <a:cxn ang="0">
                    <a:pos x="9" y="60"/>
                  </a:cxn>
                  <a:cxn ang="0">
                    <a:pos x="12" y="62"/>
                  </a:cxn>
                  <a:cxn ang="0">
                    <a:pos x="19" y="67"/>
                  </a:cxn>
                  <a:cxn ang="0">
                    <a:pos x="26" y="70"/>
                  </a:cxn>
                  <a:cxn ang="0">
                    <a:pos x="44" y="73"/>
                  </a:cxn>
                  <a:cxn ang="0">
                    <a:pos x="44" y="73"/>
                  </a:cxn>
                </a:cxnLst>
                <a:rect l="0" t="0" r="r" b="b"/>
                <a:pathLst>
                  <a:path w="88" h="73">
                    <a:moveTo>
                      <a:pt x="44" y="73"/>
                    </a:moveTo>
                    <a:lnTo>
                      <a:pt x="61" y="70"/>
                    </a:lnTo>
                    <a:lnTo>
                      <a:pt x="75" y="62"/>
                    </a:lnTo>
                    <a:lnTo>
                      <a:pt x="81" y="57"/>
                    </a:lnTo>
                    <a:lnTo>
                      <a:pt x="85" y="50"/>
                    </a:lnTo>
                    <a:lnTo>
                      <a:pt x="88" y="36"/>
                    </a:lnTo>
                    <a:lnTo>
                      <a:pt x="85" y="22"/>
                    </a:lnTo>
                    <a:lnTo>
                      <a:pt x="81" y="16"/>
                    </a:lnTo>
                    <a:lnTo>
                      <a:pt x="78" y="13"/>
                    </a:lnTo>
                    <a:lnTo>
                      <a:pt x="75" y="10"/>
                    </a:lnTo>
                    <a:lnTo>
                      <a:pt x="68" y="5"/>
                    </a:lnTo>
                    <a:lnTo>
                      <a:pt x="61" y="3"/>
                    </a:lnTo>
                    <a:lnTo>
                      <a:pt x="44" y="0"/>
                    </a:lnTo>
                    <a:lnTo>
                      <a:pt x="26" y="3"/>
                    </a:lnTo>
                    <a:lnTo>
                      <a:pt x="12" y="10"/>
                    </a:lnTo>
                    <a:lnTo>
                      <a:pt x="7" y="16"/>
                    </a:lnTo>
                    <a:lnTo>
                      <a:pt x="4" y="22"/>
                    </a:lnTo>
                    <a:lnTo>
                      <a:pt x="0" y="36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9" y="60"/>
                    </a:lnTo>
                    <a:lnTo>
                      <a:pt x="12" y="62"/>
                    </a:lnTo>
                    <a:lnTo>
                      <a:pt x="19" y="67"/>
                    </a:lnTo>
                    <a:lnTo>
                      <a:pt x="26" y="70"/>
                    </a:lnTo>
                    <a:lnTo>
                      <a:pt x="44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0" name="Freeform 39"/>
              <p:cNvSpPr>
                <a:spLocks/>
              </p:cNvSpPr>
              <p:nvPr/>
            </p:nvSpPr>
            <p:spPr bwMode="auto">
              <a:xfrm>
                <a:off x="4730750" y="5313363"/>
                <a:ext cx="120650" cy="114300"/>
              </a:xfrm>
              <a:custGeom>
                <a:avLst/>
                <a:gdLst/>
                <a:ahLst/>
                <a:cxnLst>
                  <a:cxn ang="0">
                    <a:pos x="37" y="72"/>
                  </a:cxn>
                  <a:cxn ang="0">
                    <a:pos x="53" y="69"/>
                  </a:cxn>
                  <a:cxn ang="0">
                    <a:pos x="64" y="61"/>
                  </a:cxn>
                  <a:cxn ang="0">
                    <a:pos x="73" y="50"/>
                  </a:cxn>
                  <a:cxn ang="0">
                    <a:pos x="76" y="36"/>
                  </a:cxn>
                  <a:cxn ang="0">
                    <a:pos x="73" y="21"/>
                  </a:cxn>
                  <a:cxn ang="0">
                    <a:pos x="64" y="10"/>
                  </a:cxn>
                  <a:cxn ang="0">
                    <a:pos x="59" y="5"/>
                  </a:cxn>
                  <a:cxn ang="0">
                    <a:pos x="53" y="2"/>
                  </a:cxn>
                  <a:cxn ang="0">
                    <a:pos x="37" y="0"/>
                  </a:cxn>
                  <a:cxn ang="0">
                    <a:pos x="23" y="2"/>
                  </a:cxn>
                  <a:cxn ang="0">
                    <a:pos x="12" y="10"/>
                  </a:cxn>
                  <a:cxn ang="0">
                    <a:pos x="3" y="21"/>
                  </a:cxn>
                  <a:cxn ang="0">
                    <a:pos x="0" y="36"/>
                  </a:cxn>
                  <a:cxn ang="0">
                    <a:pos x="3" y="50"/>
                  </a:cxn>
                  <a:cxn ang="0">
                    <a:pos x="12" y="61"/>
                  </a:cxn>
                  <a:cxn ang="0">
                    <a:pos x="16" y="65"/>
                  </a:cxn>
                  <a:cxn ang="0">
                    <a:pos x="23" y="69"/>
                  </a:cxn>
                  <a:cxn ang="0">
                    <a:pos x="37" y="72"/>
                  </a:cxn>
                  <a:cxn ang="0">
                    <a:pos x="37" y="72"/>
                  </a:cxn>
                </a:cxnLst>
                <a:rect l="0" t="0" r="r" b="b"/>
                <a:pathLst>
                  <a:path w="76" h="72">
                    <a:moveTo>
                      <a:pt x="37" y="72"/>
                    </a:moveTo>
                    <a:lnTo>
                      <a:pt x="53" y="69"/>
                    </a:lnTo>
                    <a:lnTo>
                      <a:pt x="64" y="61"/>
                    </a:lnTo>
                    <a:lnTo>
                      <a:pt x="73" y="50"/>
                    </a:lnTo>
                    <a:lnTo>
                      <a:pt x="76" y="36"/>
                    </a:lnTo>
                    <a:lnTo>
                      <a:pt x="73" y="21"/>
                    </a:lnTo>
                    <a:lnTo>
                      <a:pt x="64" y="10"/>
                    </a:lnTo>
                    <a:lnTo>
                      <a:pt x="59" y="5"/>
                    </a:lnTo>
                    <a:lnTo>
                      <a:pt x="53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10"/>
                    </a:lnTo>
                    <a:lnTo>
                      <a:pt x="3" y="21"/>
                    </a:lnTo>
                    <a:lnTo>
                      <a:pt x="0" y="36"/>
                    </a:lnTo>
                    <a:lnTo>
                      <a:pt x="3" y="50"/>
                    </a:lnTo>
                    <a:lnTo>
                      <a:pt x="12" y="61"/>
                    </a:lnTo>
                    <a:lnTo>
                      <a:pt x="16" y="65"/>
                    </a:lnTo>
                    <a:lnTo>
                      <a:pt x="23" y="69"/>
                    </a:lnTo>
                    <a:lnTo>
                      <a:pt x="37" y="72"/>
                    </a:lnTo>
                    <a:lnTo>
                      <a:pt x="37" y="72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1" name="Freeform 40"/>
              <p:cNvSpPr>
                <a:spLocks/>
              </p:cNvSpPr>
              <p:nvPr/>
            </p:nvSpPr>
            <p:spPr bwMode="auto">
              <a:xfrm>
                <a:off x="5076825" y="5127625"/>
                <a:ext cx="104775" cy="111125"/>
              </a:xfrm>
              <a:custGeom>
                <a:avLst/>
                <a:gdLst/>
                <a:ahLst/>
                <a:cxnLst>
                  <a:cxn ang="0">
                    <a:pos x="34" y="70"/>
                  </a:cxn>
                  <a:cxn ang="0">
                    <a:pos x="46" y="67"/>
                  </a:cxn>
                  <a:cxn ang="0">
                    <a:pos x="56" y="59"/>
                  </a:cxn>
                  <a:cxn ang="0">
                    <a:pos x="64" y="48"/>
                  </a:cxn>
                  <a:cxn ang="0">
                    <a:pos x="66" y="35"/>
                  </a:cxn>
                  <a:cxn ang="0">
                    <a:pos x="64" y="21"/>
                  </a:cxn>
                  <a:cxn ang="0">
                    <a:pos x="56" y="10"/>
                  </a:cxn>
                  <a:cxn ang="0">
                    <a:pos x="52" y="5"/>
                  </a:cxn>
                  <a:cxn ang="0">
                    <a:pos x="46" y="2"/>
                  </a:cxn>
                  <a:cxn ang="0">
                    <a:pos x="34" y="0"/>
                  </a:cxn>
                  <a:cxn ang="0">
                    <a:pos x="20" y="2"/>
                  </a:cxn>
                  <a:cxn ang="0">
                    <a:pos x="10" y="10"/>
                  </a:cxn>
                  <a:cxn ang="0">
                    <a:pos x="3" y="21"/>
                  </a:cxn>
                  <a:cxn ang="0">
                    <a:pos x="0" y="35"/>
                  </a:cxn>
                  <a:cxn ang="0">
                    <a:pos x="3" y="48"/>
                  </a:cxn>
                  <a:cxn ang="0">
                    <a:pos x="10" y="59"/>
                  </a:cxn>
                  <a:cxn ang="0">
                    <a:pos x="16" y="63"/>
                  </a:cxn>
                  <a:cxn ang="0">
                    <a:pos x="20" y="67"/>
                  </a:cxn>
                  <a:cxn ang="0">
                    <a:pos x="34" y="70"/>
                  </a:cxn>
                  <a:cxn ang="0">
                    <a:pos x="34" y="70"/>
                  </a:cxn>
                </a:cxnLst>
                <a:rect l="0" t="0" r="r" b="b"/>
                <a:pathLst>
                  <a:path w="66" h="70">
                    <a:moveTo>
                      <a:pt x="34" y="70"/>
                    </a:moveTo>
                    <a:lnTo>
                      <a:pt x="46" y="67"/>
                    </a:lnTo>
                    <a:lnTo>
                      <a:pt x="56" y="59"/>
                    </a:lnTo>
                    <a:lnTo>
                      <a:pt x="64" y="48"/>
                    </a:lnTo>
                    <a:lnTo>
                      <a:pt x="66" y="35"/>
                    </a:lnTo>
                    <a:lnTo>
                      <a:pt x="64" y="21"/>
                    </a:lnTo>
                    <a:lnTo>
                      <a:pt x="56" y="10"/>
                    </a:lnTo>
                    <a:lnTo>
                      <a:pt x="52" y="5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0" y="2"/>
                    </a:lnTo>
                    <a:lnTo>
                      <a:pt x="10" y="10"/>
                    </a:lnTo>
                    <a:lnTo>
                      <a:pt x="3" y="21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0" y="67"/>
                    </a:lnTo>
                    <a:lnTo>
                      <a:pt x="34" y="70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2" name="Freeform 41"/>
              <p:cNvSpPr>
                <a:spLocks/>
              </p:cNvSpPr>
              <p:nvPr/>
            </p:nvSpPr>
            <p:spPr bwMode="auto">
              <a:xfrm>
                <a:off x="4897438" y="5108575"/>
                <a:ext cx="152400" cy="125413"/>
              </a:xfrm>
              <a:custGeom>
                <a:avLst/>
                <a:gdLst/>
                <a:ahLst/>
                <a:cxnLst>
                  <a:cxn ang="0">
                    <a:pos x="49" y="79"/>
                  </a:cxn>
                  <a:cxn ang="0">
                    <a:pos x="67" y="76"/>
                  </a:cxn>
                  <a:cxn ang="0">
                    <a:pos x="82" y="68"/>
                  </a:cxn>
                  <a:cxn ang="0">
                    <a:pos x="89" y="62"/>
                  </a:cxn>
                  <a:cxn ang="0">
                    <a:pos x="92" y="54"/>
                  </a:cxn>
                  <a:cxn ang="0">
                    <a:pos x="96" y="39"/>
                  </a:cxn>
                  <a:cxn ang="0">
                    <a:pos x="95" y="32"/>
                  </a:cxn>
                  <a:cxn ang="0">
                    <a:pos x="92" y="24"/>
                  </a:cxn>
                  <a:cxn ang="0">
                    <a:pos x="89" y="17"/>
                  </a:cxn>
                  <a:cxn ang="0">
                    <a:pos x="86" y="14"/>
                  </a:cxn>
                  <a:cxn ang="0">
                    <a:pos x="82" y="12"/>
                  </a:cxn>
                  <a:cxn ang="0">
                    <a:pos x="75" y="7"/>
                  </a:cxn>
                  <a:cxn ang="0">
                    <a:pos x="67" y="3"/>
                  </a:cxn>
                  <a:cxn ang="0">
                    <a:pos x="58" y="1"/>
                  </a:cxn>
                  <a:cxn ang="0">
                    <a:pos x="49" y="0"/>
                  </a:cxn>
                  <a:cxn ang="0">
                    <a:pos x="30" y="3"/>
                  </a:cxn>
                  <a:cxn ang="0">
                    <a:pos x="14" y="12"/>
                  </a:cxn>
                  <a:cxn ang="0">
                    <a:pos x="9" y="17"/>
                  </a:cxn>
                  <a:cxn ang="0">
                    <a:pos x="4" y="24"/>
                  </a:cxn>
                  <a:cxn ang="0">
                    <a:pos x="0" y="39"/>
                  </a:cxn>
                  <a:cxn ang="0">
                    <a:pos x="1" y="48"/>
                  </a:cxn>
                  <a:cxn ang="0">
                    <a:pos x="4" y="54"/>
                  </a:cxn>
                  <a:cxn ang="0">
                    <a:pos x="9" y="62"/>
                  </a:cxn>
                  <a:cxn ang="0">
                    <a:pos x="11" y="65"/>
                  </a:cxn>
                  <a:cxn ang="0">
                    <a:pos x="14" y="68"/>
                  </a:cxn>
                  <a:cxn ang="0">
                    <a:pos x="21" y="72"/>
                  </a:cxn>
                  <a:cxn ang="0">
                    <a:pos x="30" y="76"/>
                  </a:cxn>
                  <a:cxn ang="0">
                    <a:pos x="38" y="78"/>
                  </a:cxn>
                  <a:cxn ang="0">
                    <a:pos x="49" y="79"/>
                  </a:cxn>
                  <a:cxn ang="0">
                    <a:pos x="49" y="79"/>
                  </a:cxn>
                </a:cxnLst>
                <a:rect l="0" t="0" r="r" b="b"/>
                <a:pathLst>
                  <a:path w="96" h="79">
                    <a:moveTo>
                      <a:pt x="49" y="79"/>
                    </a:moveTo>
                    <a:lnTo>
                      <a:pt x="67" y="76"/>
                    </a:lnTo>
                    <a:lnTo>
                      <a:pt x="82" y="68"/>
                    </a:lnTo>
                    <a:lnTo>
                      <a:pt x="89" y="62"/>
                    </a:lnTo>
                    <a:lnTo>
                      <a:pt x="92" y="54"/>
                    </a:lnTo>
                    <a:lnTo>
                      <a:pt x="96" y="39"/>
                    </a:lnTo>
                    <a:lnTo>
                      <a:pt x="95" y="32"/>
                    </a:lnTo>
                    <a:lnTo>
                      <a:pt x="92" y="24"/>
                    </a:lnTo>
                    <a:lnTo>
                      <a:pt x="89" y="17"/>
                    </a:lnTo>
                    <a:lnTo>
                      <a:pt x="86" y="14"/>
                    </a:lnTo>
                    <a:lnTo>
                      <a:pt x="82" y="12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0" y="3"/>
                    </a:lnTo>
                    <a:lnTo>
                      <a:pt x="14" y="12"/>
                    </a:lnTo>
                    <a:lnTo>
                      <a:pt x="9" y="17"/>
                    </a:lnTo>
                    <a:lnTo>
                      <a:pt x="4" y="24"/>
                    </a:lnTo>
                    <a:lnTo>
                      <a:pt x="0" y="39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9" y="62"/>
                    </a:lnTo>
                    <a:lnTo>
                      <a:pt x="11" y="65"/>
                    </a:lnTo>
                    <a:lnTo>
                      <a:pt x="14" y="68"/>
                    </a:lnTo>
                    <a:lnTo>
                      <a:pt x="21" y="72"/>
                    </a:lnTo>
                    <a:lnTo>
                      <a:pt x="30" y="76"/>
                    </a:lnTo>
                    <a:lnTo>
                      <a:pt x="38" y="78"/>
                    </a:lnTo>
                    <a:lnTo>
                      <a:pt x="49" y="79"/>
                    </a:lnTo>
                    <a:lnTo>
                      <a:pt x="49" y="7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3" name="Freeform 42"/>
              <p:cNvSpPr>
                <a:spLocks/>
              </p:cNvSpPr>
              <p:nvPr/>
            </p:nvSpPr>
            <p:spPr bwMode="auto">
              <a:xfrm>
                <a:off x="4718050" y="5116513"/>
                <a:ext cx="146050" cy="123825"/>
              </a:xfrm>
              <a:custGeom>
                <a:avLst/>
                <a:gdLst/>
                <a:ahLst/>
                <a:cxnLst>
                  <a:cxn ang="0">
                    <a:pos x="45" y="78"/>
                  </a:cxn>
                  <a:cxn ang="0">
                    <a:pos x="64" y="75"/>
                  </a:cxn>
                  <a:cxn ang="0">
                    <a:pos x="79" y="66"/>
                  </a:cxn>
                  <a:cxn ang="0">
                    <a:pos x="84" y="61"/>
                  </a:cxn>
                  <a:cxn ang="0">
                    <a:pos x="88" y="54"/>
                  </a:cxn>
                  <a:cxn ang="0">
                    <a:pos x="92" y="39"/>
                  </a:cxn>
                  <a:cxn ang="0">
                    <a:pos x="91" y="31"/>
                  </a:cxn>
                  <a:cxn ang="0">
                    <a:pos x="88" y="24"/>
                  </a:cxn>
                  <a:cxn ang="0">
                    <a:pos x="84" y="17"/>
                  </a:cxn>
                  <a:cxn ang="0">
                    <a:pos x="82" y="14"/>
                  </a:cxn>
                  <a:cxn ang="0">
                    <a:pos x="79" y="11"/>
                  </a:cxn>
                  <a:cxn ang="0">
                    <a:pos x="71" y="7"/>
                  </a:cxn>
                  <a:cxn ang="0">
                    <a:pos x="64" y="3"/>
                  </a:cxn>
                  <a:cxn ang="0">
                    <a:pos x="55" y="1"/>
                  </a:cxn>
                  <a:cxn ang="0">
                    <a:pos x="45" y="0"/>
                  </a:cxn>
                  <a:cxn ang="0">
                    <a:pos x="28" y="3"/>
                  </a:cxn>
                  <a:cxn ang="0">
                    <a:pos x="13" y="11"/>
                  </a:cxn>
                  <a:cxn ang="0">
                    <a:pos x="7" y="17"/>
                  </a:cxn>
                  <a:cxn ang="0">
                    <a:pos x="4" y="24"/>
                  </a:cxn>
                  <a:cxn ang="0">
                    <a:pos x="0" y="39"/>
                  </a:cxn>
                  <a:cxn ang="0">
                    <a:pos x="1" y="47"/>
                  </a:cxn>
                  <a:cxn ang="0">
                    <a:pos x="4" y="54"/>
                  </a:cxn>
                  <a:cxn ang="0">
                    <a:pos x="7" y="61"/>
                  </a:cxn>
                  <a:cxn ang="0">
                    <a:pos x="10" y="64"/>
                  </a:cxn>
                  <a:cxn ang="0">
                    <a:pos x="13" y="66"/>
                  </a:cxn>
                  <a:cxn ang="0">
                    <a:pos x="20" y="71"/>
                  </a:cxn>
                  <a:cxn ang="0">
                    <a:pos x="28" y="75"/>
                  </a:cxn>
                  <a:cxn ang="0">
                    <a:pos x="37" y="77"/>
                  </a:cxn>
                  <a:cxn ang="0">
                    <a:pos x="45" y="78"/>
                  </a:cxn>
                  <a:cxn ang="0">
                    <a:pos x="45" y="78"/>
                  </a:cxn>
                </a:cxnLst>
                <a:rect l="0" t="0" r="r" b="b"/>
                <a:pathLst>
                  <a:path w="92" h="78">
                    <a:moveTo>
                      <a:pt x="45" y="78"/>
                    </a:moveTo>
                    <a:lnTo>
                      <a:pt x="64" y="75"/>
                    </a:lnTo>
                    <a:lnTo>
                      <a:pt x="79" y="66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92" y="39"/>
                    </a:lnTo>
                    <a:lnTo>
                      <a:pt x="91" y="31"/>
                    </a:lnTo>
                    <a:lnTo>
                      <a:pt x="88" y="24"/>
                    </a:lnTo>
                    <a:lnTo>
                      <a:pt x="84" y="17"/>
                    </a:lnTo>
                    <a:lnTo>
                      <a:pt x="82" y="14"/>
                    </a:lnTo>
                    <a:lnTo>
                      <a:pt x="79" y="11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5" y="0"/>
                    </a:lnTo>
                    <a:lnTo>
                      <a:pt x="28" y="3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7" y="61"/>
                    </a:lnTo>
                    <a:lnTo>
                      <a:pt x="10" y="64"/>
                    </a:lnTo>
                    <a:lnTo>
                      <a:pt x="13" y="66"/>
                    </a:lnTo>
                    <a:lnTo>
                      <a:pt x="20" y="71"/>
                    </a:lnTo>
                    <a:lnTo>
                      <a:pt x="28" y="75"/>
                    </a:lnTo>
                    <a:lnTo>
                      <a:pt x="37" y="77"/>
                    </a:lnTo>
                    <a:lnTo>
                      <a:pt x="45" y="78"/>
                    </a:lnTo>
                    <a:lnTo>
                      <a:pt x="45" y="78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4" name="Freeform 43"/>
              <p:cNvSpPr>
                <a:spLocks/>
              </p:cNvSpPr>
              <p:nvPr/>
            </p:nvSpPr>
            <p:spPr bwMode="auto">
              <a:xfrm>
                <a:off x="5064125" y="4935538"/>
                <a:ext cx="119063" cy="123825"/>
              </a:xfrm>
              <a:custGeom>
                <a:avLst/>
                <a:gdLst/>
                <a:ahLst/>
                <a:cxnLst>
                  <a:cxn ang="0">
                    <a:pos x="38" y="78"/>
                  </a:cxn>
                  <a:cxn ang="0">
                    <a:pos x="52" y="75"/>
                  </a:cxn>
                  <a:cxn ang="0">
                    <a:pos x="64" y="66"/>
                  </a:cxn>
                  <a:cxn ang="0">
                    <a:pos x="72" y="54"/>
                  </a:cxn>
                  <a:cxn ang="0">
                    <a:pos x="75" y="39"/>
                  </a:cxn>
                  <a:cxn ang="0">
                    <a:pos x="72" y="24"/>
                  </a:cxn>
                  <a:cxn ang="0">
                    <a:pos x="64" y="11"/>
                  </a:cxn>
                  <a:cxn ang="0">
                    <a:pos x="59" y="7"/>
                  </a:cxn>
                  <a:cxn ang="0">
                    <a:pos x="52" y="3"/>
                  </a:cxn>
                  <a:cxn ang="0">
                    <a:pos x="45" y="1"/>
                  </a:cxn>
                  <a:cxn ang="0">
                    <a:pos x="38" y="0"/>
                  </a:cxn>
                  <a:cxn ang="0">
                    <a:pos x="23" y="3"/>
                  </a:cxn>
                  <a:cxn ang="0">
                    <a:pos x="11" y="11"/>
                  </a:cxn>
                  <a:cxn ang="0">
                    <a:pos x="3" y="24"/>
                  </a:cxn>
                  <a:cxn ang="0">
                    <a:pos x="0" y="39"/>
                  </a:cxn>
                  <a:cxn ang="0">
                    <a:pos x="3" y="54"/>
                  </a:cxn>
                  <a:cxn ang="0">
                    <a:pos x="11" y="66"/>
                  </a:cxn>
                  <a:cxn ang="0">
                    <a:pos x="17" y="71"/>
                  </a:cxn>
                  <a:cxn ang="0">
                    <a:pos x="23" y="75"/>
                  </a:cxn>
                  <a:cxn ang="0">
                    <a:pos x="30" y="77"/>
                  </a:cxn>
                  <a:cxn ang="0">
                    <a:pos x="38" y="78"/>
                  </a:cxn>
                  <a:cxn ang="0">
                    <a:pos x="38" y="78"/>
                  </a:cxn>
                </a:cxnLst>
                <a:rect l="0" t="0" r="r" b="b"/>
                <a:pathLst>
                  <a:path w="75" h="78">
                    <a:moveTo>
                      <a:pt x="38" y="78"/>
                    </a:moveTo>
                    <a:lnTo>
                      <a:pt x="52" y="75"/>
                    </a:lnTo>
                    <a:lnTo>
                      <a:pt x="64" y="66"/>
                    </a:lnTo>
                    <a:lnTo>
                      <a:pt x="72" y="54"/>
                    </a:lnTo>
                    <a:lnTo>
                      <a:pt x="75" y="39"/>
                    </a:lnTo>
                    <a:lnTo>
                      <a:pt x="72" y="24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1" y="11"/>
                    </a:lnTo>
                    <a:lnTo>
                      <a:pt x="3" y="24"/>
                    </a:lnTo>
                    <a:lnTo>
                      <a:pt x="0" y="39"/>
                    </a:lnTo>
                    <a:lnTo>
                      <a:pt x="3" y="54"/>
                    </a:lnTo>
                    <a:lnTo>
                      <a:pt x="11" y="66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8"/>
                    </a:lnTo>
                    <a:lnTo>
                      <a:pt x="38" y="78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5" name="Freeform 44"/>
              <p:cNvSpPr>
                <a:spLocks/>
              </p:cNvSpPr>
              <p:nvPr/>
            </p:nvSpPr>
            <p:spPr bwMode="auto">
              <a:xfrm>
                <a:off x="4899025" y="4921250"/>
                <a:ext cx="127000" cy="122238"/>
              </a:xfrm>
              <a:custGeom>
                <a:avLst/>
                <a:gdLst/>
                <a:ahLst/>
                <a:cxnLst>
                  <a:cxn ang="0">
                    <a:pos x="40" y="77"/>
                  </a:cxn>
                  <a:cxn ang="0">
                    <a:pos x="55" y="74"/>
                  </a:cxn>
                  <a:cxn ang="0">
                    <a:pos x="68" y="66"/>
                  </a:cxn>
                  <a:cxn ang="0">
                    <a:pos x="77" y="54"/>
                  </a:cxn>
                  <a:cxn ang="0">
                    <a:pos x="80" y="39"/>
                  </a:cxn>
                  <a:cxn ang="0">
                    <a:pos x="79" y="31"/>
                  </a:cxn>
                  <a:cxn ang="0">
                    <a:pos x="77" y="24"/>
                  </a:cxn>
                  <a:cxn ang="0">
                    <a:pos x="68" y="12"/>
                  </a:cxn>
                  <a:cxn ang="0">
                    <a:pos x="62" y="7"/>
                  </a:cxn>
                  <a:cxn ang="0">
                    <a:pos x="55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25" y="3"/>
                  </a:cxn>
                  <a:cxn ang="0">
                    <a:pos x="11" y="12"/>
                  </a:cxn>
                  <a:cxn ang="0">
                    <a:pos x="3" y="24"/>
                  </a:cxn>
                  <a:cxn ang="0">
                    <a:pos x="0" y="39"/>
                  </a:cxn>
                  <a:cxn ang="0">
                    <a:pos x="1" y="47"/>
                  </a:cxn>
                  <a:cxn ang="0">
                    <a:pos x="3" y="54"/>
                  </a:cxn>
                  <a:cxn ang="0">
                    <a:pos x="11" y="66"/>
                  </a:cxn>
                  <a:cxn ang="0">
                    <a:pos x="17" y="71"/>
                  </a:cxn>
                  <a:cxn ang="0">
                    <a:pos x="25" y="74"/>
                  </a:cxn>
                  <a:cxn ang="0">
                    <a:pos x="32" y="76"/>
                  </a:cxn>
                  <a:cxn ang="0">
                    <a:pos x="40" y="77"/>
                  </a:cxn>
                  <a:cxn ang="0">
                    <a:pos x="40" y="77"/>
                  </a:cxn>
                </a:cxnLst>
                <a:rect l="0" t="0" r="r" b="b"/>
                <a:pathLst>
                  <a:path w="80" h="77">
                    <a:moveTo>
                      <a:pt x="40" y="77"/>
                    </a:moveTo>
                    <a:lnTo>
                      <a:pt x="55" y="74"/>
                    </a:lnTo>
                    <a:lnTo>
                      <a:pt x="68" y="66"/>
                    </a:lnTo>
                    <a:lnTo>
                      <a:pt x="77" y="54"/>
                    </a:lnTo>
                    <a:lnTo>
                      <a:pt x="80" y="39"/>
                    </a:lnTo>
                    <a:lnTo>
                      <a:pt x="79" y="31"/>
                    </a:lnTo>
                    <a:lnTo>
                      <a:pt x="77" y="24"/>
                    </a:lnTo>
                    <a:lnTo>
                      <a:pt x="68" y="12"/>
                    </a:lnTo>
                    <a:lnTo>
                      <a:pt x="62" y="7"/>
                    </a:lnTo>
                    <a:lnTo>
                      <a:pt x="55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25" y="3"/>
                    </a:lnTo>
                    <a:lnTo>
                      <a:pt x="11" y="12"/>
                    </a:lnTo>
                    <a:lnTo>
                      <a:pt x="3" y="24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3" y="54"/>
                    </a:lnTo>
                    <a:lnTo>
                      <a:pt x="11" y="66"/>
                    </a:lnTo>
                    <a:lnTo>
                      <a:pt x="17" y="71"/>
                    </a:lnTo>
                    <a:lnTo>
                      <a:pt x="25" y="74"/>
                    </a:lnTo>
                    <a:lnTo>
                      <a:pt x="32" y="76"/>
                    </a:lnTo>
                    <a:lnTo>
                      <a:pt x="40" y="77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6" name="Freeform 45"/>
              <p:cNvSpPr>
                <a:spLocks/>
              </p:cNvSpPr>
              <p:nvPr/>
            </p:nvSpPr>
            <p:spPr bwMode="auto">
              <a:xfrm>
                <a:off x="4711700" y="4913313"/>
                <a:ext cx="141288" cy="123825"/>
              </a:xfrm>
              <a:custGeom>
                <a:avLst/>
                <a:gdLst/>
                <a:ahLst/>
                <a:cxnLst>
                  <a:cxn ang="0">
                    <a:pos x="45" y="78"/>
                  </a:cxn>
                  <a:cxn ang="0">
                    <a:pos x="63" y="76"/>
                  </a:cxn>
                  <a:cxn ang="0">
                    <a:pos x="76" y="67"/>
                  </a:cxn>
                  <a:cxn ang="0">
                    <a:pos x="82" y="61"/>
                  </a:cxn>
                  <a:cxn ang="0">
                    <a:pos x="86" y="55"/>
                  </a:cxn>
                  <a:cxn ang="0">
                    <a:pos x="89" y="40"/>
                  </a:cxn>
                  <a:cxn ang="0">
                    <a:pos x="88" y="31"/>
                  </a:cxn>
                  <a:cxn ang="0">
                    <a:pos x="86" y="24"/>
                  </a:cxn>
                  <a:cxn ang="0">
                    <a:pos x="82" y="18"/>
                  </a:cxn>
                  <a:cxn ang="0">
                    <a:pos x="79" y="14"/>
                  </a:cxn>
                  <a:cxn ang="0">
                    <a:pos x="76" y="12"/>
                  </a:cxn>
                  <a:cxn ang="0">
                    <a:pos x="70" y="6"/>
                  </a:cxn>
                  <a:cxn ang="0">
                    <a:pos x="63" y="3"/>
                  </a:cxn>
                  <a:cxn ang="0">
                    <a:pos x="54" y="1"/>
                  </a:cxn>
                  <a:cxn ang="0">
                    <a:pos x="45" y="0"/>
                  </a:cxn>
                  <a:cxn ang="0">
                    <a:pos x="28" y="3"/>
                  </a:cxn>
                  <a:cxn ang="0">
                    <a:pos x="13" y="12"/>
                  </a:cxn>
                  <a:cxn ang="0">
                    <a:pos x="9" y="18"/>
                  </a:cxn>
                  <a:cxn ang="0">
                    <a:pos x="4" y="24"/>
                  </a:cxn>
                  <a:cxn ang="0">
                    <a:pos x="0" y="40"/>
                  </a:cxn>
                  <a:cxn ang="0">
                    <a:pos x="1" y="47"/>
                  </a:cxn>
                  <a:cxn ang="0">
                    <a:pos x="4" y="55"/>
                  </a:cxn>
                  <a:cxn ang="0">
                    <a:pos x="9" y="61"/>
                  </a:cxn>
                  <a:cxn ang="0">
                    <a:pos x="10" y="64"/>
                  </a:cxn>
                  <a:cxn ang="0">
                    <a:pos x="13" y="67"/>
                  </a:cxn>
                  <a:cxn ang="0">
                    <a:pos x="20" y="72"/>
                  </a:cxn>
                  <a:cxn ang="0">
                    <a:pos x="28" y="76"/>
                  </a:cxn>
                  <a:cxn ang="0">
                    <a:pos x="36" y="78"/>
                  </a:cxn>
                  <a:cxn ang="0">
                    <a:pos x="45" y="78"/>
                  </a:cxn>
                  <a:cxn ang="0">
                    <a:pos x="45" y="78"/>
                  </a:cxn>
                </a:cxnLst>
                <a:rect l="0" t="0" r="r" b="b"/>
                <a:pathLst>
                  <a:path w="89" h="78">
                    <a:moveTo>
                      <a:pt x="45" y="78"/>
                    </a:moveTo>
                    <a:lnTo>
                      <a:pt x="63" y="76"/>
                    </a:lnTo>
                    <a:lnTo>
                      <a:pt x="76" y="67"/>
                    </a:lnTo>
                    <a:lnTo>
                      <a:pt x="82" y="61"/>
                    </a:lnTo>
                    <a:lnTo>
                      <a:pt x="86" y="55"/>
                    </a:lnTo>
                    <a:lnTo>
                      <a:pt x="89" y="40"/>
                    </a:lnTo>
                    <a:lnTo>
                      <a:pt x="88" y="31"/>
                    </a:lnTo>
                    <a:lnTo>
                      <a:pt x="86" y="24"/>
                    </a:lnTo>
                    <a:lnTo>
                      <a:pt x="82" y="18"/>
                    </a:lnTo>
                    <a:lnTo>
                      <a:pt x="79" y="14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63" y="3"/>
                    </a:lnTo>
                    <a:lnTo>
                      <a:pt x="54" y="1"/>
                    </a:lnTo>
                    <a:lnTo>
                      <a:pt x="45" y="0"/>
                    </a:lnTo>
                    <a:lnTo>
                      <a:pt x="28" y="3"/>
                    </a:lnTo>
                    <a:lnTo>
                      <a:pt x="13" y="12"/>
                    </a:lnTo>
                    <a:lnTo>
                      <a:pt x="9" y="18"/>
                    </a:lnTo>
                    <a:lnTo>
                      <a:pt x="4" y="24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4" y="55"/>
                    </a:lnTo>
                    <a:lnTo>
                      <a:pt x="9" y="61"/>
                    </a:lnTo>
                    <a:lnTo>
                      <a:pt x="10" y="64"/>
                    </a:lnTo>
                    <a:lnTo>
                      <a:pt x="13" y="67"/>
                    </a:lnTo>
                    <a:lnTo>
                      <a:pt x="20" y="72"/>
                    </a:lnTo>
                    <a:lnTo>
                      <a:pt x="28" y="76"/>
                    </a:lnTo>
                    <a:lnTo>
                      <a:pt x="36" y="78"/>
                    </a:lnTo>
                    <a:lnTo>
                      <a:pt x="45" y="78"/>
                    </a:lnTo>
                    <a:lnTo>
                      <a:pt x="45" y="78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7" name="Freeform 46"/>
              <p:cNvSpPr>
                <a:spLocks/>
              </p:cNvSpPr>
              <p:nvPr/>
            </p:nvSpPr>
            <p:spPr bwMode="auto">
              <a:xfrm>
                <a:off x="4665663" y="4494213"/>
                <a:ext cx="214313" cy="666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135" y="42"/>
                  </a:cxn>
                  <a:cxn ang="0">
                    <a:pos x="132" y="35"/>
                  </a:cxn>
                  <a:cxn ang="0">
                    <a:pos x="127" y="29"/>
                  </a:cxn>
                  <a:cxn ang="0">
                    <a:pos x="124" y="25"/>
                  </a:cxn>
                  <a:cxn ang="0">
                    <a:pos x="120" y="21"/>
                  </a:cxn>
                  <a:cxn ang="0">
                    <a:pos x="117" y="17"/>
                  </a:cxn>
                  <a:cxn ang="0">
                    <a:pos x="112" y="14"/>
                  </a:cxn>
                  <a:cxn ang="0">
                    <a:pos x="106" y="10"/>
                  </a:cxn>
                  <a:cxn ang="0">
                    <a:pos x="99" y="7"/>
                  </a:cxn>
                  <a:cxn ang="0">
                    <a:pos x="92" y="4"/>
                  </a:cxn>
                  <a:cxn ang="0">
                    <a:pos x="84" y="2"/>
                  </a:cxn>
                  <a:cxn ang="0">
                    <a:pos x="65" y="0"/>
                  </a:cxn>
                  <a:cxn ang="0">
                    <a:pos x="47" y="2"/>
                  </a:cxn>
                  <a:cxn ang="0">
                    <a:pos x="33" y="7"/>
                  </a:cxn>
                  <a:cxn ang="0">
                    <a:pos x="21" y="13"/>
                  </a:cxn>
                  <a:cxn ang="0">
                    <a:pos x="13" y="19"/>
                  </a:cxn>
                  <a:cxn ang="0">
                    <a:pos x="0" y="38"/>
                  </a:cxn>
                  <a:cxn ang="0">
                    <a:pos x="0" y="38"/>
                  </a:cxn>
                </a:cxnLst>
                <a:rect l="0" t="0" r="r" b="b"/>
                <a:pathLst>
                  <a:path w="135" h="42">
                    <a:moveTo>
                      <a:pt x="0" y="38"/>
                    </a:moveTo>
                    <a:lnTo>
                      <a:pt x="135" y="42"/>
                    </a:lnTo>
                    <a:lnTo>
                      <a:pt x="132" y="35"/>
                    </a:lnTo>
                    <a:lnTo>
                      <a:pt x="127" y="29"/>
                    </a:lnTo>
                    <a:lnTo>
                      <a:pt x="124" y="25"/>
                    </a:lnTo>
                    <a:lnTo>
                      <a:pt x="120" y="21"/>
                    </a:lnTo>
                    <a:lnTo>
                      <a:pt x="117" y="17"/>
                    </a:lnTo>
                    <a:lnTo>
                      <a:pt x="112" y="14"/>
                    </a:lnTo>
                    <a:lnTo>
                      <a:pt x="106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4" y="2"/>
                    </a:lnTo>
                    <a:lnTo>
                      <a:pt x="65" y="0"/>
                    </a:lnTo>
                    <a:lnTo>
                      <a:pt x="47" y="2"/>
                    </a:lnTo>
                    <a:lnTo>
                      <a:pt x="33" y="7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A0E5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8" name="Freeform 47"/>
              <p:cNvSpPr>
                <a:spLocks/>
              </p:cNvSpPr>
              <p:nvPr/>
            </p:nvSpPr>
            <p:spPr bwMode="auto">
              <a:xfrm>
                <a:off x="4662488" y="4546600"/>
                <a:ext cx="209550" cy="114300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0"/>
                  </a:cxn>
                  <a:cxn ang="0">
                    <a:pos x="126" y="1"/>
                  </a:cxn>
                  <a:cxn ang="0">
                    <a:pos x="132" y="52"/>
                  </a:cxn>
                  <a:cxn ang="0">
                    <a:pos x="51" y="72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32" h="72">
                    <a:moveTo>
                      <a:pt x="0" y="54"/>
                    </a:moveTo>
                    <a:lnTo>
                      <a:pt x="0" y="0"/>
                    </a:lnTo>
                    <a:lnTo>
                      <a:pt x="126" y="1"/>
                    </a:lnTo>
                    <a:lnTo>
                      <a:pt x="132" y="52"/>
                    </a:lnTo>
                    <a:lnTo>
                      <a:pt x="51" y="72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9" name="Freeform 48"/>
              <p:cNvSpPr>
                <a:spLocks/>
              </p:cNvSpPr>
              <p:nvPr/>
            </p:nvSpPr>
            <p:spPr bwMode="auto">
              <a:xfrm>
                <a:off x="4975225" y="4197350"/>
                <a:ext cx="223838" cy="161925"/>
              </a:xfrm>
              <a:custGeom>
                <a:avLst/>
                <a:gdLst/>
                <a:ahLst/>
                <a:cxnLst>
                  <a:cxn ang="0">
                    <a:pos x="29" y="100"/>
                  </a:cxn>
                  <a:cxn ang="0">
                    <a:pos x="133" y="102"/>
                  </a:cxn>
                  <a:cxn ang="0">
                    <a:pos x="141" y="69"/>
                  </a:cxn>
                  <a:cxn ang="0">
                    <a:pos x="139" y="55"/>
                  </a:cxn>
                  <a:cxn ang="0">
                    <a:pos x="136" y="42"/>
                  </a:cxn>
                  <a:cxn ang="0">
                    <a:pos x="129" y="29"/>
                  </a:cxn>
                  <a:cxn ang="0">
                    <a:pos x="125" y="25"/>
                  </a:cxn>
                  <a:cxn ang="0">
                    <a:pos x="120" y="20"/>
                  </a:cxn>
                  <a:cxn ang="0">
                    <a:pos x="116" y="15"/>
                  </a:cxn>
                  <a:cxn ang="0">
                    <a:pos x="110" y="11"/>
                  </a:cxn>
                  <a:cxn ang="0">
                    <a:pos x="104" y="9"/>
                  </a:cxn>
                  <a:cxn ang="0">
                    <a:pos x="99" y="6"/>
                  </a:cxn>
                  <a:cxn ang="0">
                    <a:pos x="85" y="2"/>
                  </a:cxn>
                  <a:cxn ang="0">
                    <a:pos x="71" y="0"/>
                  </a:cxn>
                  <a:cxn ang="0">
                    <a:pos x="43" y="6"/>
                  </a:cxn>
                  <a:cxn ang="0">
                    <a:pos x="31" y="11"/>
                  </a:cxn>
                  <a:cxn ang="0">
                    <a:pos x="25" y="15"/>
                  </a:cxn>
                  <a:cxn ang="0">
                    <a:pos x="20" y="20"/>
                  </a:cxn>
                  <a:cxn ang="0">
                    <a:pos x="5" y="42"/>
                  </a:cxn>
                  <a:cxn ang="0">
                    <a:pos x="0" y="69"/>
                  </a:cxn>
                  <a:cxn ang="0">
                    <a:pos x="29" y="100"/>
                  </a:cxn>
                  <a:cxn ang="0">
                    <a:pos x="29" y="100"/>
                  </a:cxn>
                </a:cxnLst>
                <a:rect l="0" t="0" r="r" b="b"/>
                <a:pathLst>
                  <a:path w="141" h="102">
                    <a:moveTo>
                      <a:pt x="29" y="100"/>
                    </a:moveTo>
                    <a:lnTo>
                      <a:pt x="133" y="102"/>
                    </a:lnTo>
                    <a:lnTo>
                      <a:pt x="141" y="69"/>
                    </a:lnTo>
                    <a:lnTo>
                      <a:pt x="139" y="55"/>
                    </a:lnTo>
                    <a:lnTo>
                      <a:pt x="136" y="42"/>
                    </a:lnTo>
                    <a:lnTo>
                      <a:pt x="129" y="29"/>
                    </a:lnTo>
                    <a:lnTo>
                      <a:pt x="125" y="25"/>
                    </a:lnTo>
                    <a:lnTo>
                      <a:pt x="120" y="20"/>
                    </a:lnTo>
                    <a:lnTo>
                      <a:pt x="116" y="15"/>
                    </a:lnTo>
                    <a:lnTo>
                      <a:pt x="110" y="11"/>
                    </a:lnTo>
                    <a:lnTo>
                      <a:pt x="104" y="9"/>
                    </a:lnTo>
                    <a:lnTo>
                      <a:pt x="99" y="6"/>
                    </a:lnTo>
                    <a:lnTo>
                      <a:pt x="85" y="2"/>
                    </a:lnTo>
                    <a:lnTo>
                      <a:pt x="71" y="0"/>
                    </a:lnTo>
                    <a:lnTo>
                      <a:pt x="43" y="6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5" y="42"/>
                    </a:lnTo>
                    <a:lnTo>
                      <a:pt x="0" y="69"/>
                    </a:lnTo>
                    <a:lnTo>
                      <a:pt x="29" y="100"/>
                    </a:lnTo>
                    <a:lnTo>
                      <a:pt x="29" y="100"/>
                    </a:lnTo>
                    <a:close/>
                  </a:path>
                </a:pathLst>
              </a:custGeom>
              <a:solidFill>
                <a:srgbClr val="A0E5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0" name="Freeform 49"/>
              <p:cNvSpPr>
                <a:spLocks/>
              </p:cNvSpPr>
              <p:nvPr/>
            </p:nvSpPr>
            <p:spPr bwMode="auto">
              <a:xfrm>
                <a:off x="4973638" y="4241800"/>
                <a:ext cx="223838" cy="131763"/>
              </a:xfrm>
              <a:custGeom>
                <a:avLst/>
                <a:gdLst/>
                <a:ahLst/>
                <a:cxnLst>
                  <a:cxn ang="0">
                    <a:pos x="131" y="83"/>
                  </a:cxn>
                  <a:cxn ang="0">
                    <a:pos x="141" y="40"/>
                  </a:cxn>
                  <a:cxn ang="0">
                    <a:pos x="140" y="22"/>
                  </a:cxn>
                  <a:cxn ang="0">
                    <a:pos x="137" y="16"/>
                  </a:cxn>
                  <a:cxn ang="0">
                    <a:pos x="132" y="7"/>
                  </a:cxn>
                  <a:cxn ang="0">
                    <a:pos x="13" y="0"/>
                  </a:cxn>
                  <a:cxn ang="0">
                    <a:pos x="3" y="19"/>
                  </a:cxn>
                  <a:cxn ang="0">
                    <a:pos x="0" y="40"/>
                  </a:cxn>
                  <a:cxn ang="0">
                    <a:pos x="8" y="70"/>
                  </a:cxn>
                  <a:cxn ang="0">
                    <a:pos x="131" y="83"/>
                  </a:cxn>
                  <a:cxn ang="0">
                    <a:pos x="131" y="83"/>
                  </a:cxn>
                </a:cxnLst>
                <a:rect l="0" t="0" r="r" b="b"/>
                <a:pathLst>
                  <a:path w="141" h="83">
                    <a:moveTo>
                      <a:pt x="131" y="83"/>
                    </a:moveTo>
                    <a:lnTo>
                      <a:pt x="141" y="40"/>
                    </a:lnTo>
                    <a:lnTo>
                      <a:pt x="140" y="22"/>
                    </a:lnTo>
                    <a:lnTo>
                      <a:pt x="137" y="16"/>
                    </a:lnTo>
                    <a:lnTo>
                      <a:pt x="132" y="7"/>
                    </a:lnTo>
                    <a:lnTo>
                      <a:pt x="13" y="0"/>
                    </a:lnTo>
                    <a:lnTo>
                      <a:pt x="3" y="19"/>
                    </a:lnTo>
                    <a:lnTo>
                      <a:pt x="0" y="40"/>
                    </a:lnTo>
                    <a:lnTo>
                      <a:pt x="8" y="70"/>
                    </a:lnTo>
                    <a:lnTo>
                      <a:pt x="131" y="83"/>
                    </a:lnTo>
                    <a:lnTo>
                      <a:pt x="131" y="83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1" name="Freeform 50"/>
              <p:cNvSpPr>
                <a:spLocks/>
              </p:cNvSpPr>
              <p:nvPr/>
            </p:nvSpPr>
            <p:spPr bwMode="auto">
              <a:xfrm>
                <a:off x="4667250" y="4173538"/>
                <a:ext cx="247650" cy="222250"/>
              </a:xfrm>
              <a:custGeom>
                <a:avLst/>
                <a:gdLst/>
                <a:ahLst/>
                <a:cxnLst>
                  <a:cxn ang="0">
                    <a:pos x="75" y="140"/>
                  </a:cxn>
                  <a:cxn ang="0">
                    <a:pos x="106" y="136"/>
                  </a:cxn>
                  <a:cxn ang="0">
                    <a:pos x="133" y="124"/>
                  </a:cxn>
                  <a:cxn ang="0">
                    <a:pos x="137" y="120"/>
                  </a:cxn>
                  <a:cxn ang="0">
                    <a:pos x="142" y="116"/>
                  </a:cxn>
                  <a:cxn ang="0">
                    <a:pos x="150" y="104"/>
                  </a:cxn>
                  <a:cxn ang="0">
                    <a:pos x="156" y="76"/>
                  </a:cxn>
                  <a:cxn ang="0">
                    <a:pos x="155" y="60"/>
                  </a:cxn>
                  <a:cxn ang="0">
                    <a:pos x="151" y="45"/>
                  </a:cxn>
                  <a:cxn ang="0">
                    <a:pos x="144" y="32"/>
                  </a:cxn>
                  <a:cxn ang="0">
                    <a:pos x="140" y="26"/>
                  </a:cxn>
                  <a:cxn ang="0">
                    <a:pos x="135" y="22"/>
                  </a:cxn>
                  <a:cxn ang="0">
                    <a:pos x="130" y="17"/>
                  </a:cxn>
                  <a:cxn ang="0">
                    <a:pos x="124" y="12"/>
                  </a:cxn>
                  <a:cxn ang="0">
                    <a:pos x="117" y="8"/>
                  </a:cxn>
                  <a:cxn ang="0">
                    <a:pos x="111" y="5"/>
                  </a:cxn>
                  <a:cxn ang="0">
                    <a:pos x="96" y="2"/>
                  </a:cxn>
                  <a:cxn ang="0">
                    <a:pos x="80" y="0"/>
                  </a:cxn>
                  <a:cxn ang="0">
                    <a:pos x="49" y="5"/>
                  </a:cxn>
                  <a:cxn ang="0">
                    <a:pos x="36" y="11"/>
                  </a:cxn>
                  <a:cxn ang="0">
                    <a:pos x="30" y="14"/>
                  </a:cxn>
                  <a:cxn ang="0">
                    <a:pos x="24" y="19"/>
                  </a:cxn>
                  <a:cxn ang="0">
                    <a:pos x="18" y="24"/>
                  </a:cxn>
                  <a:cxn ang="0">
                    <a:pos x="14" y="29"/>
                  </a:cxn>
                  <a:cxn ang="0">
                    <a:pos x="7" y="41"/>
                  </a:cxn>
                  <a:cxn ang="0">
                    <a:pos x="2" y="55"/>
                  </a:cxn>
                  <a:cxn ang="0">
                    <a:pos x="0" y="71"/>
                  </a:cxn>
                  <a:cxn ang="0">
                    <a:pos x="2" y="86"/>
                  </a:cxn>
                  <a:cxn ang="0">
                    <a:pos x="6" y="101"/>
                  </a:cxn>
                  <a:cxn ang="0">
                    <a:pos x="13" y="112"/>
                  </a:cxn>
                  <a:cxn ang="0">
                    <a:pos x="17" y="117"/>
                  </a:cxn>
                  <a:cxn ang="0">
                    <a:pos x="20" y="121"/>
                  </a:cxn>
                  <a:cxn ang="0">
                    <a:pos x="26" y="125"/>
                  </a:cxn>
                  <a:cxn ang="0">
                    <a:pos x="32" y="129"/>
                  </a:cxn>
                  <a:cxn ang="0">
                    <a:pos x="37" y="133"/>
                  </a:cxn>
                  <a:cxn ang="0">
                    <a:pos x="44" y="135"/>
                  </a:cxn>
                  <a:cxn ang="0">
                    <a:pos x="58" y="139"/>
                  </a:cxn>
                  <a:cxn ang="0">
                    <a:pos x="75" y="140"/>
                  </a:cxn>
                  <a:cxn ang="0">
                    <a:pos x="75" y="140"/>
                  </a:cxn>
                </a:cxnLst>
                <a:rect l="0" t="0" r="r" b="b"/>
                <a:pathLst>
                  <a:path w="156" h="140">
                    <a:moveTo>
                      <a:pt x="75" y="140"/>
                    </a:moveTo>
                    <a:lnTo>
                      <a:pt x="106" y="136"/>
                    </a:lnTo>
                    <a:lnTo>
                      <a:pt x="133" y="124"/>
                    </a:lnTo>
                    <a:lnTo>
                      <a:pt x="137" y="120"/>
                    </a:lnTo>
                    <a:lnTo>
                      <a:pt x="142" y="116"/>
                    </a:lnTo>
                    <a:lnTo>
                      <a:pt x="150" y="104"/>
                    </a:lnTo>
                    <a:lnTo>
                      <a:pt x="156" y="76"/>
                    </a:lnTo>
                    <a:lnTo>
                      <a:pt x="155" y="60"/>
                    </a:lnTo>
                    <a:lnTo>
                      <a:pt x="151" y="45"/>
                    </a:lnTo>
                    <a:lnTo>
                      <a:pt x="144" y="32"/>
                    </a:lnTo>
                    <a:lnTo>
                      <a:pt x="140" y="26"/>
                    </a:lnTo>
                    <a:lnTo>
                      <a:pt x="135" y="22"/>
                    </a:lnTo>
                    <a:lnTo>
                      <a:pt x="130" y="17"/>
                    </a:lnTo>
                    <a:lnTo>
                      <a:pt x="124" y="12"/>
                    </a:lnTo>
                    <a:lnTo>
                      <a:pt x="117" y="8"/>
                    </a:lnTo>
                    <a:lnTo>
                      <a:pt x="111" y="5"/>
                    </a:lnTo>
                    <a:lnTo>
                      <a:pt x="96" y="2"/>
                    </a:lnTo>
                    <a:lnTo>
                      <a:pt x="80" y="0"/>
                    </a:lnTo>
                    <a:lnTo>
                      <a:pt x="49" y="5"/>
                    </a:lnTo>
                    <a:lnTo>
                      <a:pt x="36" y="11"/>
                    </a:lnTo>
                    <a:lnTo>
                      <a:pt x="30" y="14"/>
                    </a:lnTo>
                    <a:lnTo>
                      <a:pt x="24" y="19"/>
                    </a:lnTo>
                    <a:lnTo>
                      <a:pt x="18" y="24"/>
                    </a:lnTo>
                    <a:lnTo>
                      <a:pt x="14" y="29"/>
                    </a:lnTo>
                    <a:lnTo>
                      <a:pt x="7" y="41"/>
                    </a:lnTo>
                    <a:lnTo>
                      <a:pt x="2" y="55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6" y="101"/>
                    </a:lnTo>
                    <a:lnTo>
                      <a:pt x="13" y="112"/>
                    </a:lnTo>
                    <a:lnTo>
                      <a:pt x="17" y="117"/>
                    </a:lnTo>
                    <a:lnTo>
                      <a:pt x="20" y="121"/>
                    </a:lnTo>
                    <a:lnTo>
                      <a:pt x="26" y="125"/>
                    </a:lnTo>
                    <a:lnTo>
                      <a:pt x="32" y="129"/>
                    </a:lnTo>
                    <a:lnTo>
                      <a:pt x="37" y="133"/>
                    </a:lnTo>
                    <a:lnTo>
                      <a:pt x="44" y="135"/>
                    </a:lnTo>
                    <a:lnTo>
                      <a:pt x="58" y="139"/>
                    </a:lnTo>
                    <a:lnTo>
                      <a:pt x="75" y="140"/>
                    </a:lnTo>
                    <a:lnTo>
                      <a:pt x="75" y="140"/>
                    </a:lnTo>
                    <a:close/>
                  </a:path>
                </a:pathLst>
              </a:custGeom>
              <a:solidFill>
                <a:srgbClr val="A0E5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2" name="Freeform 51"/>
              <p:cNvSpPr>
                <a:spLocks/>
              </p:cNvSpPr>
              <p:nvPr/>
            </p:nvSpPr>
            <p:spPr bwMode="auto">
              <a:xfrm>
                <a:off x="4665663" y="4232275"/>
                <a:ext cx="250825" cy="107950"/>
              </a:xfrm>
              <a:custGeom>
                <a:avLst/>
                <a:gdLst/>
                <a:ahLst/>
                <a:cxnLst>
                  <a:cxn ang="0">
                    <a:pos x="25" y="68"/>
                  </a:cxn>
                  <a:cxn ang="0">
                    <a:pos x="156" y="64"/>
                  </a:cxn>
                  <a:cxn ang="0">
                    <a:pos x="158" y="34"/>
                  </a:cxn>
                  <a:cxn ang="0">
                    <a:pos x="157" y="20"/>
                  </a:cxn>
                  <a:cxn ang="0">
                    <a:pos x="152" y="6"/>
                  </a:cxn>
                  <a:cxn ang="0">
                    <a:pos x="16" y="0"/>
                  </a:cxn>
                  <a:cxn ang="0">
                    <a:pos x="10" y="4"/>
                  </a:cxn>
                  <a:cxn ang="0">
                    <a:pos x="5" y="11"/>
                  </a:cxn>
                  <a:cxn ang="0">
                    <a:pos x="0" y="33"/>
                  </a:cxn>
                  <a:cxn ang="0">
                    <a:pos x="25" y="68"/>
                  </a:cxn>
                  <a:cxn ang="0">
                    <a:pos x="25" y="68"/>
                  </a:cxn>
                </a:cxnLst>
                <a:rect l="0" t="0" r="r" b="b"/>
                <a:pathLst>
                  <a:path w="158" h="68">
                    <a:moveTo>
                      <a:pt x="25" y="68"/>
                    </a:moveTo>
                    <a:lnTo>
                      <a:pt x="156" y="64"/>
                    </a:lnTo>
                    <a:lnTo>
                      <a:pt x="158" y="34"/>
                    </a:lnTo>
                    <a:lnTo>
                      <a:pt x="157" y="20"/>
                    </a:lnTo>
                    <a:lnTo>
                      <a:pt x="152" y="6"/>
                    </a:lnTo>
                    <a:lnTo>
                      <a:pt x="16" y="0"/>
                    </a:lnTo>
                    <a:lnTo>
                      <a:pt x="10" y="4"/>
                    </a:lnTo>
                    <a:lnTo>
                      <a:pt x="5" y="11"/>
                    </a:lnTo>
                    <a:lnTo>
                      <a:pt x="0" y="33"/>
                    </a:lnTo>
                    <a:lnTo>
                      <a:pt x="25" y="68"/>
                    </a:lnTo>
                    <a:lnTo>
                      <a:pt x="25" y="68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3" name="Freeform 52"/>
              <p:cNvSpPr>
                <a:spLocks/>
              </p:cNvSpPr>
              <p:nvPr/>
            </p:nvSpPr>
            <p:spPr bwMode="auto">
              <a:xfrm>
                <a:off x="4643438" y="3876675"/>
                <a:ext cx="166688" cy="120650"/>
              </a:xfrm>
              <a:custGeom>
                <a:avLst/>
                <a:gdLst/>
                <a:ahLst/>
                <a:cxnLst>
                  <a:cxn ang="0">
                    <a:pos x="1" y="15"/>
                  </a:cxn>
                  <a:cxn ang="0">
                    <a:pos x="0" y="58"/>
                  </a:cxn>
                  <a:cxn ang="0">
                    <a:pos x="95" y="76"/>
                  </a:cxn>
                  <a:cxn ang="0">
                    <a:pos x="105" y="0"/>
                  </a:cxn>
                  <a:cxn ang="0">
                    <a:pos x="88" y="25"/>
                  </a:cxn>
                  <a:cxn ang="0">
                    <a:pos x="1" y="15"/>
                  </a:cxn>
                  <a:cxn ang="0">
                    <a:pos x="1" y="15"/>
                  </a:cxn>
                </a:cxnLst>
                <a:rect l="0" t="0" r="r" b="b"/>
                <a:pathLst>
                  <a:path w="105" h="76">
                    <a:moveTo>
                      <a:pt x="1" y="15"/>
                    </a:moveTo>
                    <a:lnTo>
                      <a:pt x="0" y="58"/>
                    </a:lnTo>
                    <a:lnTo>
                      <a:pt x="95" y="76"/>
                    </a:lnTo>
                    <a:lnTo>
                      <a:pt x="105" y="0"/>
                    </a:lnTo>
                    <a:lnTo>
                      <a:pt x="88" y="25"/>
                    </a:lnTo>
                    <a:lnTo>
                      <a:pt x="1" y="15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4" name="Freeform 53"/>
              <p:cNvSpPr>
                <a:spLocks/>
              </p:cNvSpPr>
              <p:nvPr/>
            </p:nvSpPr>
            <p:spPr bwMode="auto">
              <a:xfrm>
                <a:off x="4332288" y="4411663"/>
                <a:ext cx="257175" cy="131127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21" y="87"/>
                  </a:cxn>
                  <a:cxn ang="0">
                    <a:pos x="11" y="168"/>
                  </a:cxn>
                  <a:cxn ang="0">
                    <a:pos x="100" y="218"/>
                  </a:cxn>
                  <a:cxn ang="0">
                    <a:pos x="98" y="274"/>
                  </a:cxn>
                  <a:cxn ang="0">
                    <a:pos x="15" y="377"/>
                  </a:cxn>
                  <a:cxn ang="0">
                    <a:pos x="0" y="457"/>
                  </a:cxn>
                  <a:cxn ang="0">
                    <a:pos x="44" y="510"/>
                  </a:cxn>
                  <a:cxn ang="0">
                    <a:pos x="7" y="606"/>
                  </a:cxn>
                  <a:cxn ang="0">
                    <a:pos x="12" y="664"/>
                  </a:cxn>
                  <a:cxn ang="0">
                    <a:pos x="69" y="700"/>
                  </a:cxn>
                  <a:cxn ang="0">
                    <a:pos x="50" y="745"/>
                  </a:cxn>
                  <a:cxn ang="0">
                    <a:pos x="58" y="812"/>
                  </a:cxn>
                  <a:cxn ang="0">
                    <a:pos x="110" y="826"/>
                  </a:cxn>
                  <a:cxn ang="0">
                    <a:pos x="162" y="819"/>
                  </a:cxn>
                  <a:cxn ang="0">
                    <a:pos x="116" y="307"/>
                  </a:cxn>
                  <a:cxn ang="0">
                    <a:pos x="114" y="104"/>
                  </a:cxn>
                  <a:cxn ang="0">
                    <a:pos x="102" y="0"/>
                  </a:cxn>
                  <a:cxn ang="0">
                    <a:pos x="102" y="0"/>
                  </a:cxn>
                </a:cxnLst>
                <a:rect l="0" t="0" r="r" b="b"/>
                <a:pathLst>
                  <a:path w="162" h="826">
                    <a:moveTo>
                      <a:pt x="102" y="0"/>
                    </a:moveTo>
                    <a:lnTo>
                      <a:pt x="21" y="87"/>
                    </a:lnTo>
                    <a:lnTo>
                      <a:pt x="11" y="168"/>
                    </a:lnTo>
                    <a:lnTo>
                      <a:pt x="100" y="218"/>
                    </a:lnTo>
                    <a:lnTo>
                      <a:pt x="98" y="274"/>
                    </a:lnTo>
                    <a:lnTo>
                      <a:pt x="15" y="377"/>
                    </a:lnTo>
                    <a:lnTo>
                      <a:pt x="0" y="457"/>
                    </a:lnTo>
                    <a:lnTo>
                      <a:pt x="44" y="510"/>
                    </a:lnTo>
                    <a:lnTo>
                      <a:pt x="7" y="606"/>
                    </a:lnTo>
                    <a:lnTo>
                      <a:pt x="12" y="664"/>
                    </a:lnTo>
                    <a:lnTo>
                      <a:pt x="69" y="700"/>
                    </a:lnTo>
                    <a:lnTo>
                      <a:pt x="50" y="745"/>
                    </a:lnTo>
                    <a:lnTo>
                      <a:pt x="58" y="812"/>
                    </a:lnTo>
                    <a:lnTo>
                      <a:pt x="110" y="826"/>
                    </a:lnTo>
                    <a:lnTo>
                      <a:pt x="162" y="819"/>
                    </a:lnTo>
                    <a:lnTo>
                      <a:pt x="116" y="307"/>
                    </a:lnTo>
                    <a:lnTo>
                      <a:pt x="114" y="104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791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5" name="Freeform 54"/>
              <p:cNvSpPr>
                <a:spLocks/>
              </p:cNvSpPr>
              <p:nvPr/>
            </p:nvSpPr>
            <p:spPr bwMode="auto">
              <a:xfrm>
                <a:off x="4356100" y="4559300"/>
                <a:ext cx="249238" cy="1181100"/>
              </a:xfrm>
              <a:custGeom>
                <a:avLst/>
                <a:gdLst/>
                <a:ahLst/>
                <a:cxnLst>
                  <a:cxn ang="0">
                    <a:pos x="78" y="7"/>
                  </a:cxn>
                  <a:cxn ang="0">
                    <a:pos x="68" y="31"/>
                  </a:cxn>
                  <a:cxn ang="0">
                    <a:pos x="60" y="43"/>
                  </a:cxn>
                  <a:cxn ang="0">
                    <a:pos x="52" y="51"/>
                  </a:cxn>
                  <a:cxn ang="0">
                    <a:pos x="19" y="44"/>
                  </a:cxn>
                  <a:cxn ang="0">
                    <a:pos x="6" y="35"/>
                  </a:cxn>
                  <a:cxn ang="0">
                    <a:pos x="4" y="89"/>
                  </a:cxn>
                  <a:cxn ang="0">
                    <a:pos x="80" y="227"/>
                  </a:cxn>
                  <a:cxn ang="0">
                    <a:pos x="72" y="295"/>
                  </a:cxn>
                  <a:cxn ang="0">
                    <a:pos x="62" y="334"/>
                  </a:cxn>
                  <a:cxn ang="0">
                    <a:pos x="48" y="362"/>
                  </a:cxn>
                  <a:cxn ang="0">
                    <a:pos x="39" y="371"/>
                  </a:cxn>
                  <a:cxn ang="0">
                    <a:pos x="64" y="402"/>
                  </a:cxn>
                  <a:cxn ang="0">
                    <a:pos x="100" y="444"/>
                  </a:cxn>
                  <a:cxn ang="0">
                    <a:pos x="93" y="487"/>
                  </a:cxn>
                  <a:cxn ang="0">
                    <a:pos x="86" y="506"/>
                  </a:cxn>
                  <a:cxn ang="0">
                    <a:pos x="74" y="525"/>
                  </a:cxn>
                  <a:cxn ang="0">
                    <a:pos x="63" y="534"/>
                  </a:cxn>
                  <a:cxn ang="0">
                    <a:pos x="51" y="542"/>
                  </a:cxn>
                  <a:cxn ang="0">
                    <a:pos x="37" y="549"/>
                  </a:cxn>
                  <a:cxn ang="0">
                    <a:pos x="20" y="555"/>
                  </a:cxn>
                  <a:cxn ang="0">
                    <a:pos x="2" y="561"/>
                  </a:cxn>
                  <a:cxn ang="0">
                    <a:pos x="50" y="600"/>
                  </a:cxn>
                  <a:cxn ang="0">
                    <a:pos x="126" y="564"/>
                  </a:cxn>
                  <a:cxn ang="0">
                    <a:pos x="118" y="608"/>
                  </a:cxn>
                  <a:cxn ang="0">
                    <a:pos x="107" y="653"/>
                  </a:cxn>
                  <a:cxn ang="0">
                    <a:pos x="99" y="669"/>
                  </a:cxn>
                  <a:cxn ang="0">
                    <a:pos x="95" y="674"/>
                  </a:cxn>
                  <a:cxn ang="0">
                    <a:pos x="73" y="682"/>
                  </a:cxn>
                  <a:cxn ang="0">
                    <a:pos x="41" y="687"/>
                  </a:cxn>
                  <a:cxn ang="0">
                    <a:pos x="157" y="716"/>
                  </a:cxn>
                  <a:cxn ang="0">
                    <a:pos x="115" y="329"/>
                  </a:cxn>
                  <a:cxn ang="0">
                    <a:pos x="80" y="0"/>
                  </a:cxn>
                </a:cxnLst>
                <a:rect l="0" t="0" r="r" b="b"/>
                <a:pathLst>
                  <a:path w="157" h="744">
                    <a:moveTo>
                      <a:pt x="80" y="0"/>
                    </a:moveTo>
                    <a:lnTo>
                      <a:pt x="78" y="7"/>
                    </a:lnTo>
                    <a:lnTo>
                      <a:pt x="73" y="22"/>
                    </a:lnTo>
                    <a:lnTo>
                      <a:pt x="68" y="31"/>
                    </a:lnTo>
                    <a:lnTo>
                      <a:pt x="63" y="39"/>
                    </a:lnTo>
                    <a:lnTo>
                      <a:pt x="60" y="43"/>
                    </a:lnTo>
                    <a:lnTo>
                      <a:pt x="57" y="46"/>
                    </a:lnTo>
                    <a:lnTo>
                      <a:pt x="52" y="51"/>
                    </a:lnTo>
                    <a:lnTo>
                      <a:pt x="36" y="51"/>
                    </a:lnTo>
                    <a:lnTo>
                      <a:pt x="19" y="44"/>
                    </a:lnTo>
                    <a:lnTo>
                      <a:pt x="12" y="40"/>
                    </a:lnTo>
                    <a:lnTo>
                      <a:pt x="6" y="35"/>
                    </a:lnTo>
                    <a:lnTo>
                      <a:pt x="0" y="32"/>
                    </a:lnTo>
                    <a:lnTo>
                      <a:pt x="4" y="89"/>
                    </a:lnTo>
                    <a:lnTo>
                      <a:pt x="85" y="109"/>
                    </a:lnTo>
                    <a:lnTo>
                      <a:pt x="80" y="227"/>
                    </a:lnTo>
                    <a:lnTo>
                      <a:pt x="75" y="273"/>
                    </a:lnTo>
                    <a:lnTo>
                      <a:pt x="72" y="295"/>
                    </a:lnTo>
                    <a:lnTo>
                      <a:pt x="67" y="316"/>
                    </a:lnTo>
                    <a:lnTo>
                      <a:pt x="62" y="334"/>
                    </a:lnTo>
                    <a:lnTo>
                      <a:pt x="55" y="350"/>
                    </a:lnTo>
                    <a:lnTo>
                      <a:pt x="48" y="362"/>
                    </a:lnTo>
                    <a:lnTo>
                      <a:pt x="44" y="367"/>
                    </a:lnTo>
                    <a:lnTo>
                      <a:pt x="39" y="371"/>
                    </a:lnTo>
                    <a:lnTo>
                      <a:pt x="13" y="402"/>
                    </a:lnTo>
                    <a:lnTo>
                      <a:pt x="64" y="402"/>
                    </a:lnTo>
                    <a:lnTo>
                      <a:pt x="106" y="390"/>
                    </a:lnTo>
                    <a:lnTo>
                      <a:pt x="100" y="444"/>
                    </a:lnTo>
                    <a:lnTo>
                      <a:pt x="97" y="466"/>
                    </a:lnTo>
                    <a:lnTo>
                      <a:pt x="93" y="487"/>
                    </a:lnTo>
                    <a:lnTo>
                      <a:pt x="90" y="497"/>
                    </a:lnTo>
                    <a:lnTo>
                      <a:pt x="86" y="506"/>
                    </a:lnTo>
                    <a:lnTo>
                      <a:pt x="78" y="520"/>
                    </a:lnTo>
                    <a:lnTo>
                      <a:pt x="74" y="525"/>
                    </a:lnTo>
                    <a:lnTo>
                      <a:pt x="69" y="530"/>
                    </a:lnTo>
                    <a:lnTo>
                      <a:pt x="63" y="534"/>
                    </a:lnTo>
                    <a:lnTo>
                      <a:pt x="56" y="538"/>
                    </a:lnTo>
                    <a:lnTo>
                      <a:pt x="51" y="542"/>
                    </a:lnTo>
                    <a:lnTo>
                      <a:pt x="44" y="546"/>
                    </a:lnTo>
                    <a:lnTo>
                      <a:pt x="37" y="549"/>
                    </a:lnTo>
                    <a:lnTo>
                      <a:pt x="32" y="552"/>
                    </a:lnTo>
                    <a:lnTo>
                      <a:pt x="20" y="555"/>
                    </a:lnTo>
                    <a:lnTo>
                      <a:pt x="11" y="559"/>
                    </a:lnTo>
                    <a:lnTo>
                      <a:pt x="2" y="561"/>
                    </a:lnTo>
                    <a:lnTo>
                      <a:pt x="18" y="600"/>
                    </a:lnTo>
                    <a:lnTo>
                      <a:pt x="50" y="600"/>
                    </a:lnTo>
                    <a:lnTo>
                      <a:pt x="128" y="545"/>
                    </a:lnTo>
                    <a:lnTo>
                      <a:pt x="126" y="564"/>
                    </a:lnTo>
                    <a:lnTo>
                      <a:pt x="123" y="584"/>
                    </a:lnTo>
                    <a:lnTo>
                      <a:pt x="118" y="608"/>
                    </a:lnTo>
                    <a:lnTo>
                      <a:pt x="114" y="631"/>
                    </a:lnTo>
                    <a:lnTo>
                      <a:pt x="107" y="653"/>
                    </a:lnTo>
                    <a:lnTo>
                      <a:pt x="104" y="662"/>
                    </a:lnTo>
                    <a:lnTo>
                      <a:pt x="99" y="669"/>
                    </a:lnTo>
                    <a:lnTo>
                      <a:pt x="97" y="672"/>
                    </a:lnTo>
                    <a:lnTo>
                      <a:pt x="95" y="674"/>
                    </a:lnTo>
                    <a:lnTo>
                      <a:pt x="91" y="677"/>
                    </a:lnTo>
                    <a:lnTo>
                      <a:pt x="73" y="682"/>
                    </a:lnTo>
                    <a:lnTo>
                      <a:pt x="56" y="686"/>
                    </a:lnTo>
                    <a:lnTo>
                      <a:pt x="41" y="687"/>
                    </a:lnTo>
                    <a:lnTo>
                      <a:pt x="71" y="744"/>
                    </a:lnTo>
                    <a:lnTo>
                      <a:pt x="157" y="716"/>
                    </a:lnTo>
                    <a:lnTo>
                      <a:pt x="140" y="520"/>
                    </a:lnTo>
                    <a:lnTo>
                      <a:pt x="115" y="329"/>
                    </a:lnTo>
                    <a:lnTo>
                      <a:pt x="97" y="75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AC7C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6" name="Freeform 55"/>
              <p:cNvSpPr>
                <a:spLocks/>
              </p:cNvSpPr>
              <p:nvPr/>
            </p:nvSpPr>
            <p:spPr bwMode="auto">
              <a:xfrm>
                <a:off x="4875213" y="4335463"/>
                <a:ext cx="1100138" cy="1814513"/>
              </a:xfrm>
              <a:custGeom>
                <a:avLst/>
                <a:gdLst/>
                <a:ahLst/>
                <a:cxnLst>
                  <a:cxn ang="0">
                    <a:pos x="4" y="90"/>
                  </a:cxn>
                  <a:cxn ang="0">
                    <a:pos x="0" y="171"/>
                  </a:cxn>
                  <a:cxn ang="0">
                    <a:pos x="35" y="230"/>
                  </a:cxn>
                  <a:cxn ang="0">
                    <a:pos x="196" y="287"/>
                  </a:cxn>
                  <a:cxn ang="0">
                    <a:pos x="234" y="431"/>
                  </a:cxn>
                  <a:cxn ang="0">
                    <a:pos x="174" y="556"/>
                  </a:cxn>
                  <a:cxn ang="0">
                    <a:pos x="215" y="739"/>
                  </a:cxn>
                  <a:cxn ang="0">
                    <a:pos x="248" y="818"/>
                  </a:cxn>
                  <a:cxn ang="0">
                    <a:pos x="201" y="948"/>
                  </a:cxn>
                  <a:cxn ang="0">
                    <a:pos x="217" y="1105"/>
                  </a:cxn>
                  <a:cxn ang="0">
                    <a:pos x="314" y="1143"/>
                  </a:cxn>
                  <a:cxn ang="0">
                    <a:pos x="411" y="915"/>
                  </a:cxn>
                  <a:cxn ang="0">
                    <a:pos x="693" y="862"/>
                  </a:cxn>
                  <a:cxn ang="0">
                    <a:pos x="616" y="656"/>
                  </a:cxn>
                  <a:cxn ang="0">
                    <a:pos x="498" y="218"/>
                  </a:cxn>
                  <a:cxn ang="0">
                    <a:pos x="264" y="0"/>
                  </a:cxn>
                  <a:cxn ang="0">
                    <a:pos x="262" y="158"/>
                  </a:cxn>
                  <a:cxn ang="0">
                    <a:pos x="4" y="90"/>
                  </a:cxn>
                  <a:cxn ang="0">
                    <a:pos x="4" y="90"/>
                  </a:cxn>
                </a:cxnLst>
                <a:rect l="0" t="0" r="r" b="b"/>
                <a:pathLst>
                  <a:path w="693" h="1143">
                    <a:moveTo>
                      <a:pt x="4" y="90"/>
                    </a:moveTo>
                    <a:lnTo>
                      <a:pt x="0" y="171"/>
                    </a:lnTo>
                    <a:lnTo>
                      <a:pt x="35" y="230"/>
                    </a:lnTo>
                    <a:lnTo>
                      <a:pt x="196" y="287"/>
                    </a:lnTo>
                    <a:lnTo>
                      <a:pt x="234" y="431"/>
                    </a:lnTo>
                    <a:lnTo>
                      <a:pt x="174" y="556"/>
                    </a:lnTo>
                    <a:lnTo>
                      <a:pt x="215" y="739"/>
                    </a:lnTo>
                    <a:lnTo>
                      <a:pt x="248" y="818"/>
                    </a:lnTo>
                    <a:lnTo>
                      <a:pt x="201" y="948"/>
                    </a:lnTo>
                    <a:lnTo>
                      <a:pt x="217" y="1105"/>
                    </a:lnTo>
                    <a:lnTo>
                      <a:pt x="314" y="1143"/>
                    </a:lnTo>
                    <a:lnTo>
                      <a:pt x="411" y="915"/>
                    </a:lnTo>
                    <a:lnTo>
                      <a:pt x="693" y="862"/>
                    </a:lnTo>
                    <a:lnTo>
                      <a:pt x="616" y="656"/>
                    </a:lnTo>
                    <a:lnTo>
                      <a:pt x="498" y="218"/>
                    </a:lnTo>
                    <a:lnTo>
                      <a:pt x="264" y="0"/>
                    </a:lnTo>
                    <a:lnTo>
                      <a:pt x="262" y="158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FAC7C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7" name="Freeform 56"/>
              <p:cNvSpPr>
                <a:spLocks/>
              </p:cNvSpPr>
              <p:nvPr/>
            </p:nvSpPr>
            <p:spPr bwMode="auto">
              <a:xfrm>
                <a:off x="4851400" y="4514850"/>
                <a:ext cx="684213" cy="1630363"/>
              </a:xfrm>
              <a:custGeom>
                <a:avLst/>
                <a:gdLst/>
                <a:ahLst/>
                <a:cxnLst>
                  <a:cxn ang="0">
                    <a:pos x="329" y="1027"/>
                  </a:cxn>
                  <a:cxn ang="0">
                    <a:pos x="334" y="756"/>
                  </a:cxn>
                  <a:cxn ang="0">
                    <a:pos x="345" y="767"/>
                  </a:cxn>
                  <a:cxn ang="0">
                    <a:pos x="356" y="776"/>
                  </a:cxn>
                  <a:cxn ang="0">
                    <a:pos x="370" y="787"/>
                  </a:cxn>
                  <a:cxn ang="0">
                    <a:pos x="385" y="798"/>
                  </a:cxn>
                  <a:cxn ang="0">
                    <a:pos x="399" y="810"/>
                  </a:cxn>
                  <a:cxn ang="0">
                    <a:pos x="414" y="820"/>
                  </a:cxn>
                  <a:cxn ang="0">
                    <a:pos x="431" y="794"/>
                  </a:cxn>
                  <a:cxn ang="0">
                    <a:pos x="417" y="773"/>
                  </a:cxn>
                  <a:cxn ang="0">
                    <a:pos x="397" y="739"/>
                  </a:cxn>
                  <a:cxn ang="0">
                    <a:pos x="385" y="718"/>
                  </a:cxn>
                  <a:cxn ang="0">
                    <a:pos x="373" y="695"/>
                  </a:cxn>
                  <a:cxn ang="0">
                    <a:pos x="359" y="669"/>
                  </a:cxn>
                  <a:cxn ang="0">
                    <a:pos x="347" y="643"/>
                  </a:cxn>
                  <a:cxn ang="0">
                    <a:pos x="335" y="616"/>
                  </a:cxn>
                  <a:cxn ang="0">
                    <a:pos x="324" y="588"/>
                  </a:cxn>
                  <a:cxn ang="0">
                    <a:pos x="315" y="561"/>
                  </a:cxn>
                  <a:cxn ang="0">
                    <a:pos x="302" y="507"/>
                  </a:cxn>
                  <a:cxn ang="0">
                    <a:pos x="302" y="461"/>
                  </a:cxn>
                  <a:cxn ang="0">
                    <a:pos x="310" y="423"/>
                  </a:cxn>
                  <a:cxn ang="0">
                    <a:pos x="318" y="392"/>
                  </a:cxn>
                  <a:cxn ang="0">
                    <a:pos x="328" y="368"/>
                  </a:cxn>
                  <a:cxn ang="0">
                    <a:pos x="336" y="350"/>
                  </a:cxn>
                  <a:cxn ang="0">
                    <a:pos x="347" y="333"/>
                  </a:cxn>
                  <a:cxn ang="0">
                    <a:pos x="355" y="326"/>
                  </a:cxn>
                  <a:cxn ang="0">
                    <a:pos x="274" y="140"/>
                  </a:cxn>
                  <a:cxn ang="0">
                    <a:pos x="220" y="129"/>
                  </a:cxn>
                  <a:cxn ang="0">
                    <a:pos x="187" y="120"/>
                  </a:cxn>
                  <a:cxn ang="0">
                    <a:pos x="151" y="109"/>
                  </a:cxn>
                  <a:cxn ang="0">
                    <a:pos x="133" y="102"/>
                  </a:cxn>
                  <a:cxn ang="0">
                    <a:pos x="116" y="95"/>
                  </a:cxn>
                  <a:cxn ang="0">
                    <a:pos x="98" y="87"/>
                  </a:cxn>
                  <a:cxn ang="0">
                    <a:pos x="83" y="79"/>
                  </a:cxn>
                  <a:cxn ang="0">
                    <a:pos x="70" y="69"/>
                  </a:cxn>
                  <a:cxn ang="0">
                    <a:pos x="59" y="60"/>
                  </a:cxn>
                  <a:cxn ang="0">
                    <a:pos x="48" y="50"/>
                  </a:cxn>
                  <a:cxn ang="0">
                    <a:pos x="40" y="41"/>
                  </a:cxn>
                  <a:cxn ang="0">
                    <a:pos x="34" y="34"/>
                  </a:cxn>
                  <a:cxn ang="0">
                    <a:pos x="25" y="24"/>
                  </a:cxn>
                  <a:cxn ang="0">
                    <a:pos x="16" y="9"/>
                  </a:cxn>
                  <a:cxn ang="0">
                    <a:pos x="8" y="2"/>
                  </a:cxn>
                  <a:cxn ang="0">
                    <a:pos x="0" y="19"/>
                  </a:cxn>
                  <a:cxn ang="0">
                    <a:pos x="9" y="52"/>
                  </a:cxn>
                  <a:cxn ang="0">
                    <a:pos x="80" y="138"/>
                  </a:cxn>
                  <a:cxn ang="0">
                    <a:pos x="251" y="297"/>
                  </a:cxn>
                  <a:cxn ang="0">
                    <a:pos x="207" y="583"/>
                  </a:cxn>
                  <a:cxn ang="0">
                    <a:pos x="230" y="790"/>
                  </a:cxn>
                  <a:cxn ang="0">
                    <a:pos x="236" y="1001"/>
                  </a:cxn>
                </a:cxnLst>
                <a:rect l="0" t="0" r="r" b="b"/>
                <a:pathLst>
                  <a:path w="431" h="1027">
                    <a:moveTo>
                      <a:pt x="236" y="1001"/>
                    </a:moveTo>
                    <a:lnTo>
                      <a:pt x="329" y="1027"/>
                    </a:lnTo>
                    <a:lnTo>
                      <a:pt x="332" y="754"/>
                    </a:lnTo>
                    <a:lnTo>
                      <a:pt x="334" y="756"/>
                    </a:lnTo>
                    <a:lnTo>
                      <a:pt x="340" y="762"/>
                    </a:lnTo>
                    <a:lnTo>
                      <a:pt x="345" y="767"/>
                    </a:lnTo>
                    <a:lnTo>
                      <a:pt x="351" y="771"/>
                    </a:lnTo>
                    <a:lnTo>
                      <a:pt x="356" y="776"/>
                    </a:lnTo>
                    <a:lnTo>
                      <a:pt x="363" y="781"/>
                    </a:lnTo>
                    <a:lnTo>
                      <a:pt x="370" y="787"/>
                    </a:lnTo>
                    <a:lnTo>
                      <a:pt x="377" y="792"/>
                    </a:lnTo>
                    <a:lnTo>
                      <a:pt x="385" y="798"/>
                    </a:lnTo>
                    <a:lnTo>
                      <a:pt x="393" y="805"/>
                    </a:lnTo>
                    <a:lnTo>
                      <a:pt x="399" y="810"/>
                    </a:lnTo>
                    <a:lnTo>
                      <a:pt x="407" y="815"/>
                    </a:lnTo>
                    <a:lnTo>
                      <a:pt x="414" y="820"/>
                    </a:lnTo>
                    <a:lnTo>
                      <a:pt x="420" y="825"/>
                    </a:lnTo>
                    <a:lnTo>
                      <a:pt x="431" y="794"/>
                    </a:lnTo>
                    <a:lnTo>
                      <a:pt x="424" y="784"/>
                    </a:lnTo>
                    <a:lnTo>
                      <a:pt x="417" y="773"/>
                    </a:lnTo>
                    <a:lnTo>
                      <a:pt x="408" y="757"/>
                    </a:lnTo>
                    <a:lnTo>
                      <a:pt x="397" y="739"/>
                    </a:lnTo>
                    <a:lnTo>
                      <a:pt x="391" y="729"/>
                    </a:lnTo>
                    <a:lnTo>
                      <a:pt x="385" y="718"/>
                    </a:lnTo>
                    <a:lnTo>
                      <a:pt x="378" y="707"/>
                    </a:lnTo>
                    <a:lnTo>
                      <a:pt x="373" y="695"/>
                    </a:lnTo>
                    <a:lnTo>
                      <a:pt x="366" y="682"/>
                    </a:lnTo>
                    <a:lnTo>
                      <a:pt x="359" y="669"/>
                    </a:lnTo>
                    <a:lnTo>
                      <a:pt x="353" y="657"/>
                    </a:lnTo>
                    <a:lnTo>
                      <a:pt x="347" y="643"/>
                    </a:lnTo>
                    <a:lnTo>
                      <a:pt x="340" y="629"/>
                    </a:lnTo>
                    <a:lnTo>
                      <a:pt x="335" y="616"/>
                    </a:lnTo>
                    <a:lnTo>
                      <a:pt x="329" y="601"/>
                    </a:lnTo>
                    <a:lnTo>
                      <a:pt x="324" y="588"/>
                    </a:lnTo>
                    <a:lnTo>
                      <a:pt x="319" y="574"/>
                    </a:lnTo>
                    <a:lnTo>
                      <a:pt x="315" y="561"/>
                    </a:lnTo>
                    <a:lnTo>
                      <a:pt x="307" y="533"/>
                    </a:lnTo>
                    <a:lnTo>
                      <a:pt x="302" y="507"/>
                    </a:lnTo>
                    <a:lnTo>
                      <a:pt x="300" y="483"/>
                    </a:lnTo>
                    <a:lnTo>
                      <a:pt x="302" y="461"/>
                    </a:lnTo>
                    <a:lnTo>
                      <a:pt x="306" y="441"/>
                    </a:lnTo>
                    <a:lnTo>
                      <a:pt x="310" y="423"/>
                    </a:lnTo>
                    <a:lnTo>
                      <a:pt x="315" y="406"/>
                    </a:lnTo>
                    <a:lnTo>
                      <a:pt x="318" y="392"/>
                    </a:lnTo>
                    <a:lnTo>
                      <a:pt x="323" y="380"/>
                    </a:lnTo>
                    <a:lnTo>
                      <a:pt x="328" y="368"/>
                    </a:lnTo>
                    <a:lnTo>
                      <a:pt x="332" y="359"/>
                    </a:lnTo>
                    <a:lnTo>
                      <a:pt x="336" y="350"/>
                    </a:lnTo>
                    <a:lnTo>
                      <a:pt x="344" y="338"/>
                    </a:lnTo>
                    <a:lnTo>
                      <a:pt x="347" y="333"/>
                    </a:lnTo>
                    <a:lnTo>
                      <a:pt x="351" y="329"/>
                    </a:lnTo>
                    <a:lnTo>
                      <a:pt x="355" y="326"/>
                    </a:lnTo>
                    <a:lnTo>
                      <a:pt x="356" y="325"/>
                    </a:lnTo>
                    <a:lnTo>
                      <a:pt x="274" y="140"/>
                    </a:lnTo>
                    <a:lnTo>
                      <a:pt x="248" y="136"/>
                    </a:lnTo>
                    <a:lnTo>
                      <a:pt x="220" y="129"/>
                    </a:lnTo>
                    <a:lnTo>
                      <a:pt x="204" y="125"/>
                    </a:lnTo>
                    <a:lnTo>
                      <a:pt x="187" y="120"/>
                    </a:lnTo>
                    <a:lnTo>
                      <a:pt x="169" y="115"/>
                    </a:lnTo>
                    <a:lnTo>
                      <a:pt x="151" y="109"/>
                    </a:lnTo>
                    <a:lnTo>
                      <a:pt x="141" y="105"/>
                    </a:lnTo>
                    <a:lnTo>
                      <a:pt x="133" y="102"/>
                    </a:lnTo>
                    <a:lnTo>
                      <a:pt x="124" y="98"/>
                    </a:lnTo>
                    <a:lnTo>
                      <a:pt x="116" y="95"/>
                    </a:lnTo>
                    <a:lnTo>
                      <a:pt x="107" y="91"/>
                    </a:lnTo>
                    <a:lnTo>
                      <a:pt x="98" y="87"/>
                    </a:lnTo>
                    <a:lnTo>
                      <a:pt x="91" y="83"/>
                    </a:lnTo>
                    <a:lnTo>
                      <a:pt x="83" y="79"/>
                    </a:lnTo>
                    <a:lnTo>
                      <a:pt x="77" y="74"/>
                    </a:lnTo>
                    <a:lnTo>
                      <a:pt x="70" y="69"/>
                    </a:lnTo>
                    <a:lnTo>
                      <a:pt x="63" y="64"/>
                    </a:lnTo>
                    <a:lnTo>
                      <a:pt x="59" y="60"/>
                    </a:lnTo>
                    <a:lnTo>
                      <a:pt x="53" y="55"/>
                    </a:lnTo>
                    <a:lnTo>
                      <a:pt x="48" y="50"/>
                    </a:lnTo>
                    <a:lnTo>
                      <a:pt x="44" y="45"/>
                    </a:lnTo>
                    <a:lnTo>
                      <a:pt x="40" y="41"/>
                    </a:lnTo>
                    <a:lnTo>
                      <a:pt x="37" y="38"/>
                    </a:lnTo>
                    <a:lnTo>
                      <a:pt x="34" y="34"/>
                    </a:lnTo>
                    <a:lnTo>
                      <a:pt x="31" y="31"/>
                    </a:lnTo>
                    <a:lnTo>
                      <a:pt x="25" y="24"/>
                    </a:lnTo>
                    <a:lnTo>
                      <a:pt x="19" y="18"/>
                    </a:lnTo>
                    <a:lnTo>
                      <a:pt x="16" y="9"/>
                    </a:lnTo>
                    <a:lnTo>
                      <a:pt x="17" y="0"/>
                    </a:lnTo>
                    <a:lnTo>
                      <a:pt x="8" y="2"/>
                    </a:lnTo>
                    <a:lnTo>
                      <a:pt x="3" y="8"/>
                    </a:lnTo>
                    <a:lnTo>
                      <a:pt x="0" y="19"/>
                    </a:lnTo>
                    <a:lnTo>
                      <a:pt x="2" y="36"/>
                    </a:lnTo>
                    <a:lnTo>
                      <a:pt x="9" y="52"/>
                    </a:lnTo>
                    <a:lnTo>
                      <a:pt x="23" y="73"/>
                    </a:lnTo>
                    <a:lnTo>
                      <a:pt x="80" y="138"/>
                    </a:lnTo>
                    <a:lnTo>
                      <a:pt x="195" y="167"/>
                    </a:lnTo>
                    <a:lnTo>
                      <a:pt x="251" y="297"/>
                    </a:lnTo>
                    <a:lnTo>
                      <a:pt x="193" y="432"/>
                    </a:lnTo>
                    <a:lnTo>
                      <a:pt x="207" y="583"/>
                    </a:lnTo>
                    <a:lnTo>
                      <a:pt x="277" y="709"/>
                    </a:lnTo>
                    <a:lnTo>
                      <a:pt x="230" y="790"/>
                    </a:lnTo>
                    <a:lnTo>
                      <a:pt x="217" y="909"/>
                    </a:lnTo>
                    <a:lnTo>
                      <a:pt x="236" y="1001"/>
                    </a:lnTo>
                    <a:lnTo>
                      <a:pt x="236" y="1001"/>
                    </a:lnTo>
                    <a:close/>
                  </a:path>
                </a:pathLst>
              </a:custGeom>
              <a:solidFill>
                <a:srgbClr val="F791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8" name="Freeform 64"/>
              <p:cNvSpPr>
                <a:spLocks/>
              </p:cNvSpPr>
              <p:nvPr/>
            </p:nvSpPr>
            <p:spPr bwMode="auto">
              <a:xfrm>
                <a:off x="5249863" y="3844925"/>
                <a:ext cx="87313" cy="7318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8" y="115"/>
                  </a:cxn>
                  <a:cxn ang="0">
                    <a:pos x="44" y="230"/>
                  </a:cxn>
                  <a:cxn ang="0">
                    <a:pos x="49" y="345"/>
                  </a:cxn>
                  <a:cxn ang="0">
                    <a:pos x="55" y="461"/>
                  </a:cxn>
                  <a:cxn ang="0">
                    <a:pos x="20" y="45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" h="461">
                    <a:moveTo>
                      <a:pt x="0" y="0"/>
                    </a:moveTo>
                    <a:lnTo>
                      <a:pt x="32" y="0"/>
                    </a:lnTo>
                    <a:lnTo>
                      <a:pt x="38" y="115"/>
                    </a:lnTo>
                    <a:lnTo>
                      <a:pt x="44" y="230"/>
                    </a:lnTo>
                    <a:lnTo>
                      <a:pt x="49" y="345"/>
                    </a:lnTo>
                    <a:lnTo>
                      <a:pt x="55" y="461"/>
                    </a:lnTo>
                    <a:lnTo>
                      <a:pt x="20" y="4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9" name="Freeform 65"/>
              <p:cNvSpPr>
                <a:spLocks/>
              </p:cNvSpPr>
              <p:nvPr/>
            </p:nvSpPr>
            <p:spPr bwMode="auto">
              <a:xfrm>
                <a:off x="4476750" y="3787775"/>
                <a:ext cx="201613" cy="2201863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28" y="8"/>
                  </a:cxn>
                  <a:cxn ang="0">
                    <a:pos x="34" y="3"/>
                  </a:cxn>
                  <a:cxn ang="0">
                    <a:pos x="38" y="0"/>
                  </a:cxn>
                  <a:cxn ang="0">
                    <a:pos x="38" y="5"/>
                  </a:cxn>
                  <a:cxn ang="0">
                    <a:pos x="40" y="19"/>
                  </a:cxn>
                  <a:cxn ang="0">
                    <a:pos x="39" y="58"/>
                  </a:cxn>
                  <a:cxn ang="0">
                    <a:pos x="34" y="205"/>
                  </a:cxn>
                  <a:cxn ang="0">
                    <a:pos x="31" y="433"/>
                  </a:cxn>
                  <a:cxn ang="0">
                    <a:pos x="34" y="574"/>
                  </a:cxn>
                  <a:cxn ang="0">
                    <a:pos x="37" y="650"/>
                  </a:cxn>
                  <a:cxn ang="0">
                    <a:pos x="40" y="730"/>
                  </a:cxn>
                  <a:cxn ang="0">
                    <a:pos x="43" y="780"/>
                  </a:cxn>
                  <a:cxn ang="0">
                    <a:pos x="48" y="826"/>
                  </a:cxn>
                  <a:cxn ang="0">
                    <a:pos x="54" y="872"/>
                  </a:cxn>
                  <a:cxn ang="0">
                    <a:pos x="61" y="924"/>
                  </a:cxn>
                  <a:cxn ang="0">
                    <a:pos x="65" y="954"/>
                  </a:cxn>
                  <a:cxn ang="0">
                    <a:pos x="71" y="986"/>
                  </a:cxn>
                  <a:cxn ang="0">
                    <a:pos x="77" y="1022"/>
                  </a:cxn>
                  <a:cxn ang="0">
                    <a:pos x="83" y="1061"/>
                  </a:cxn>
                  <a:cxn ang="0">
                    <a:pos x="87" y="1083"/>
                  </a:cxn>
                  <a:cxn ang="0">
                    <a:pos x="91" y="1106"/>
                  </a:cxn>
                  <a:cxn ang="0">
                    <a:pos x="95" y="1130"/>
                  </a:cxn>
                  <a:cxn ang="0">
                    <a:pos x="98" y="1155"/>
                  </a:cxn>
                  <a:cxn ang="0">
                    <a:pos x="103" y="1182"/>
                  </a:cxn>
                  <a:cxn ang="0">
                    <a:pos x="108" y="1211"/>
                  </a:cxn>
                  <a:cxn ang="0">
                    <a:pos x="113" y="1241"/>
                  </a:cxn>
                  <a:cxn ang="0">
                    <a:pos x="118" y="1272"/>
                  </a:cxn>
                  <a:cxn ang="0">
                    <a:pos x="127" y="1355"/>
                  </a:cxn>
                  <a:cxn ang="0">
                    <a:pos x="79" y="1387"/>
                  </a:cxn>
                  <a:cxn ang="0">
                    <a:pos x="72" y="1333"/>
                  </a:cxn>
                  <a:cxn ang="0">
                    <a:pos x="65" y="1281"/>
                  </a:cxn>
                  <a:cxn ang="0">
                    <a:pos x="59" y="1232"/>
                  </a:cxn>
                  <a:cxn ang="0">
                    <a:pos x="54" y="1187"/>
                  </a:cxn>
                  <a:cxn ang="0">
                    <a:pos x="49" y="1144"/>
                  </a:cxn>
                  <a:cxn ang="0">
                    <a:pos x="44" y="1102"/>
                  </a:cxn>
                  <a:cxn ang="0">
                    <a:pos x="39" y="1064"/>
                  </a:cxn>
                  <a:cxn ang="0">
                    <a:pos x="36" y="1027"/>
                  </a:cxn>
                  <a:cxn ang="0">
                    <a:pos x="28" y="960"/>
                  </a:cxn>
                  <a:cxn ang="0">
                    <a:pos x="22" y="900"/>
                  </a:cxn>
                  <a:cxn ang="0">
                    <a:pos x="13" y="793"/>
                  </a:cxn>
                  <a:cxn ang="0">
                    <a:pos x="4" y="612"/>
                  </a:cxn>
                  <a:cxn ang="0">
                    <a:pos x="0" y="408"/>
                  </a:cxn>
                  <a:cxn ang="0">
                    <a:pos x="20" y="11"/>
                  </a:cxn>
                  <a:cxn ang="0">
                    <a:pos x="20" y="11"/>
                  </a:cxn>
                </a:cxnLst>
                <a:rect l="0" t="0" r="r" b="b"/>
                <a:pathLst>
                  <a:path w="127" h="1387">
                    <a:moveTo>
                      <a:pt x="20" y="11"/>
                    </a:moveTo>
                    <a:lnTo>
                      <a:pt x="28" y="8"/>
                    </a:lnTo>
                    <a:lnTo>
                      <a:pt x="34" y="3"/>
                    </a:lnTo>
                    <a:lnTo>
                      <a:pt x="38" y="0"/>
                    </a:lnTo>
                    <a:lnTo>
                      <a:pt x="38" y="5"/>
                    </a:lnTo>
                    <a:lnTo>
                      <a:pt x="40" y="19"/>
                    </a:lnTo>
                    <a:lnTo>
                      <a:pt x="39" y="58"/>
                    </a:lnTo>
                    <a:lnTo>
                      <a:pt x="34" y="205"/>
                    </a:lnTo>
                    <a:lnTo>
                      <a:pt x="31" y="433"/>
                    </a:lnTo>
                    <a:lnTo>
                      <a:pt x="34" y="574"/>
                    </a:lnTo>
                    <a:lnTo>
                      <a:pt x="37" y="650"/>
                    </a:lnTo>
                    <a:lnTo>
                      <a:pt x="40" y="730"/>
                    </a:lnTo>
                    <a:lnTo>
                      <a:pt x="43" y="780"/>
                    </a:lnTo>
                    <a:lnTo>
                      <a:pt x="48" y="826"/>
                    </a:lnTo>
                    <a:lnTo>
                      <a:pt x="54" y="872"/>
                    </a:lnTo>
                    <a:lnTo>
                      <a:pt x="61" y="924"/>
                    </a:lnTo>
                    <a:lnTo>
                      <a:pt x="65" y="954"/>
                    </a:lnTo>
                    <a:lnTo>
                      <a:pt x="71" y="986"/>
                    </a:lnTo>
                    <a:lnTo>
                      <a:pt x="77" y="1022"/>
                    </a:lnTo>
                    <a:lnTo>
                      <a:pt x="83" y="1061"/>
                    </a:lnTo>
                    <a:lnTo>
                      <a:pt x="87" y="1083"/>
                    </a:lnTo>
                    <a:lnTo>
                      <a:pt x="91" y="1106"/>
                    </a:lnTo>
                    <a:lnTo>
                      <a:pt x="95" y="1130"/>
                    </a:lnTo>
                    <a:lnTo>
                      <a:pt x="98" y="1155"/>
                    </a:lnTo>
                    <a:lnTo>
                      <a:pt x="103" y="1182"/>
                    </a:lnTo>
                    <a:lnTo>
                      <a:pt x="108" y="1211"/>
                    </a:lnTo>
                    <a:lnTo>
                      <a:pt x="113" y="1241"/>
                    </a:lnTo>
                    <a:lnTo>
                      <a:pt x="118" y="1272"/>
                    </a:lnTo>
                    <a:lnTo>
                      <a:pt x="127" y="1355"/>
                    </a:lnTo>
                    <a:lnTo>
                      <a:pt x="79" y="1387"/>
                    </a:lnTo>
                    <a:lnTo>
                      <a:pt x="72" y="1333"/>
                    </a:lnTo>
                    <a:lnTo>
                      <a:pt x="65" y="1281"/>
                    </a:lnTo>
                    <a:lnTo>
                      <a:pt x="59" y="1232"/>
                    </a:lnTo>
                    <a:lnTo>
                      <a:pt x="54" y="1187"/>
                    </a:lnTo>
                    <a:lnTo>
                      <a:pt x="49" y="1144"/>
                    </a:lnTo>
                    <a:lnTo>
                      <a:pt x="44" y="1102"/>
                    </a:lnTo>
                    <a:lnTo>
                      <a:pt x="39" y="1064"/>
                    </a:lnTo>
                    <a:lnTo>
                      <a:pt x="36" y="1027"/>
                    </a:lnTo>
                    <a:lnTo>
                      <a:pt x="28" y="960"/>
                    </a:lnTo>
                    <a:lnTo>
                      <a:pt x="22" y="900"/>
                    </a:lnTo>
                    <a:lnTo>
                      <a:pt x="13" y="793"/>
                    </a:lnTo>
                    <a:lnTo>
                      <a:pt x="4" y="612"/>
                    </a:lnTo>
                    <a:lnTo>
                      <a:pt x="0" y="408"/>
                    </a:lnTo>
                    <a:lnTo>
                      <a:pt x="20" y="11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0" name="Freeform 66"/>
              <p:cNvSpPr>
                <a:spLocks/>
              </p:cNvSpPr>
              <p:nvPr/>
            </p:nvSpPr>
            <p:spPr bwMode="auto">
              <a:xfrm>
                <a:off x="4572000" y="3721100"/>
                <a:ext cx="157163" cy="2189163"/>
              </a:xfrm>
              <a:custGeom>
                <a:avLst/>
                <a:gdLst/>
                <a:ahLst/>
                <a:cxnLst>
                  <a:cxn ang="0">
                    <a:pos x="10" y="9"/>
                  </a:cxn>
                  <a:cxn ang="0">
                    <a:pos x="18" y="1"/>
                  </a:cxn>
                  <a:cxn ang="0">
                    <a:pos x="33" y="0"/>
                  </a:cxn>
                  <a:cxn ang="0">
                    <a:pos x="24" y="425"/>
                  </a:cxn>
                  <a:cxn ang="0">
                    <a:pos x="29" y="637"/>
                  </a:cxn>
                  <a:cxn ang="0">
                    <a:pos x="41" y="805"/>
                  </a:cxn>
                  <a:cxn ang="0">
                    <a:pos x="48" y="874"/>
                  </a:cxn>
                  <a:cxn ang="0">
                    <a:pos x="57" y="937"/>
                  </a:cxn>
                  <a:cxn ang="0">
                    <a:pos x="64" y="993"/>
                  </a:cxn>
                  <a:cxn ang="0">
                    <a:pos x="73" y="1043"/>
                  </a:cxn>
                  <a:cxn ang="0">
                    <a:pos x="80" y="1091"/>
                  </a:cxn>
                  <a:cxn ang="0">
                    <a:pos x="93" y="1178"/>
                  </a:cxn>
                  <a:cxn ang="0">
                    <a:pos x="97" y="1298"/>
                  </a:cxn>
                  <a:cxn ang="0">
                    <a:pos x="91" y="1325"/>
                  </a:cxn>
                  <a:cxn ang="0">
                    <a:pos x="81" y="1349"/>
                  </a:cxn>
                  <a:cxn ang="0">
                    <a:pos x="70" y="1366"/>
                  </a:cxn>
                  <a:cxn ang="0">
                    <a:pos x="61" y="1373"/>
                  </a:cxn>
                  <a:cxn ang="0">
                    <a:pos x="50" y="1379"/>
                  </a:cxn>
                  <a:cxn ang="0">
                    <a:pos x="36" y="1374"/>
                  </a:cxn>
                  <a:cxn ang="0">
                    <a:pos x="38" y="1343"/>
                  </a:cxn>
                  <a:cxn ang="0">
                    <a:pos x="45" y="1323"/>
                  </a:cxn>
                  <a:cxn ang="0">
                    <a:pos x="52" y="1317"/>
                  </a:cxn>
                  <a:cxn ang="0">
                    <a:pos x="63" y="1293"/>
                  </a:cxn>
                  <a:cxn ang="0">
                    <a:pos x="61" y="1214"/>
                  </a:cxn>
                  <a:cxn ang="0">
                    <a:pos x="52" y="1119"/>
                  </a:cxn>
                  <a:cxn ang="0">
                    <a:pos x="42" y="1036"/>
                  </a:cxn>
                  <a:cxn ang="0">
                    <a:pos x="34" y="959"/>
                  </a:cxn>
                  <a:cxn ang="0">
                    <a:pos x="22" y="856"/>
                  </a:cxn>
                  <a:cxn ang="0">
                    <a:pos x="12" y="732"/>
                  </a:cxn>
                  <a:cxn ang="0">
                    <a:pos x="1" y="545"/>
                  </a:cxn>
                  <a:cxn ang="0">
                    <a:pos x="2" y="232"/>
                  </a:cxn>
                  <a:cxn ang="0">
                    <a:pos x="9" y="17"/>
                  </a:cxn>
                </a:cxnLst>
                <a:rect l="0" t="0" r="r" b="b"/>
                <a:pathLst>
                  <a:path w="99" h="1379">
                    <a:moveTo>
                      <a:pt x="9" y="17"/>
                    </a:moveTo>
                    <a:lnTo>
                      <a:pt x="10" y="9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24" y="298"/>
                    </a:lnTo>
                    <a:lnTo>
                      <a:pt x="24" y="425"/>
                    </a:lnTo>
                    <a:lnTo>
                      <a:pt x="26" y="538"/>
                    </a:lnTo>
                    <a:lnTo>
                      <a:pt x="29" y="637"/>
                    </a:lnTo>
                    <a:lnTo>
                      <a:pt x="35" y="726"/>
                    </a:lnTo>
                    <a:lnTo>
                      <a:pt x="41" y="805"/>
                    </a:lnTo>
                    <a:lnTo>
                      <a:pt x="44" y="841"/>
                    </a:lnTo>
                    <a:lnTo>
                      <a:pt x="48" y="874"/>
                    </a:lnTo>
                    <a:lnTo>
                      <a:pt x="52" y="906"/>
                    </a:lnTo>
                    <a:lnTo>
                      <a:pt x="57" y="937"/>
                    </a:lnTo>
                    <a:lnTo>
                      <a:pt x="60" y="965"/>
                    </a:lnTo>
                    <a:lnTo>
                      <a:pt x="64" y="993"/>
                    </a:lnTo>
                    <a:lnTo>
                      <a:pt x="68" y="1019"/>
                    </a:lnTo>
                    <a:lnTo>
                      <a:pt x="73" y="1043"/>
                    </a:lnTo>
                    <a:lnTo>
                      <a:pt x="77" y="1067"/>
                    </a:lnTo>
                    <a:lnTo>
                      <a:pt x="80" y="1091"/>
                    </a:lnTo>
                    <a:lnTo>
                      <a:pt x="87" y="1136"/>
                    </a:lnTo>
                    <a:lnTo>
                      <a:pt x="93" y="1178"/>
                    </a:lnTo>
                    <a:lnTo>
                      <a:pt x="99" y="1265"/>
                    </a:lnTo>
                    <a:lnTo>
                      <a:pt x="97" y="1298"/>
                    </a:lnTo>
                    <a:lnTo>
                      <a:pt x="94" y="1316"/>
                    </a:lnTo>
                    <a:lnTo>
                      <a:pt x="91" y="1325"/>
                    </a:lnTo>
                    <a:lnTo>
                      <a:pt x="88" y="1333"/>
                    </a:lnTo>
                    <a:lnTo>
                      <a:pt x="81" y="1349"/>
                    </a:lnTo>
                    <a:lnTo>
                      <a:pt x="72" y="1363"/>
                    </a:lnTo>
                    <a:lnTo>
                      <a:pt x="70" y="1366"/>
                    </a:lnTo>
                    <a:lnTo>
                      <a:pt x="67" y="1369"/>
                    </a:lnTo>
                    <a:lnTo>
                      <a:pt x="61" y="1373"/>
                    </a:lnTo>
                    <a:lnTo>
                      <a:pt x="56" y="1376"/>
                    </a:lnTo>
                    <a:lnTo>
                      <a:pt x="50" y="1379"/>
                    </a:lnTo>
                    <a:lnTo>
                      <a:pt x="40" y="1379"/>
                    </a:lnTo>
                    <a:lnTo>
                      <a:pt x="36" y="1374"/>
                    </a:lnTo>
                    <a:lnTo>
                      <a:pt x="36" y="1354"/>
                    </a:lnTo>
                    <a:lnTo>
                      <a:pt x="38" y="1343"/>
                    </a:lnTo>
                    <a:lnTo>
                      <a:pt x="41" y="1332"/>
                    </a:lnTo>
                    <a:lnTo>
                      <a:pt x="45" y="1323"/>
                    </a:lnTo>
                    <a:lnTo>
                      <a:pt x="48" y="1320"/>
                    </a:lnTo>
                    <a:lnTo>
                      <a:pt x="52" y="1317"/>
                    </a:lnTo>
                    <a:lnTo>
                      <a:pt x="56" y="1311"/>
                    </a:lnTo>
                    <a:lnTo>
                      <a:pt x="63" y="1293"/>
                    </a:lnTo>
                    <a:lnTo>
                      <a:pt x="67" y="1265"/>
                    </a:lnTo>
                    <a:lnTo>
                      <a:pt x="61" y="1214"/>
                    </a:lnTo>
                    <a:lnTo>
                      <a:pt x="57" y="1166"/>
                    </a:lnTo>
                    <a:lnTo>
                      <a:pt x="52" y="1119"/>
                    </a:lnTo>
                    <a:lnTo>
                      <a:pt x="47" y="1077"/>
                    </a:lnTo>
                    <a:lnTo>
                      <a:pt x="42" y="1036"/>
                    </a:lnTo>
                    <a:lnTo>
                      <a:pt x="37" y="997"/>
                    </a:lnTo>
                    <a:lnTo>
                      <a:pt x="34" y="959"/>
                    </a:lnTo>
                    <a:lnTo>
                      <a:pt x="30" y="924"/>
                    </a:lnTo>
                    <a:lnTo>
                      <a:pt x="22" y="856"/>
                    </a:lnTo>
                    <a:lnTo>
                      <a:pt x="17" y="792"/>
                    </a:lnTo>
                    <a:lnTo>
                      <a:pt x="12" y="732"/>
                    </a:lnTo>
                    <a:lnTo>
                      <a:pt x="7" y="671"/>
                    </a:lnTo>
                    <a:lnTo>
                      <a:pt x="1" y="545"/>
                    </a:lnTo>
                    <a:lnTo>
                      <a:pt x="0" y="404"/>
                    </a:lnTo>
                    <a:lnTo>
                      <a:pt x="2" y="232"/>
                    </a:lnTo>
                    <a:lnTo>
                      <a:pt x="5" y="130"/>
                    </a:lnTo>
                    <a:lnTo>
                      <a:pt x="9" y="17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1" name="Freeform 67"/>
              <p:cNvSpPr>
                <a:spLocks/>
              </p:cNvSpPr>
              <p:nvPr/>
            </p:nvSpPr>
            <p:spPr bwMode="auto">
              <a:xfrm>
                <a:off x="4640263" y="3951288"/>
                <a:ext cx="158750" cy="793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0" y="10"/>
                  </a:cxn>
                  <a:cxn ang="0">
                    <a:pos x="98" y="50"/>
                  </a:cxn>
                  <a:cxn ang="0">
                    <a:pos x="0" y="39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00" h="50">
                    <a:moveTo>
                      <a:pt x="2" y="0"/>
                    </a:moveTo>
                    <a:lnTo>
                      <a:pt x="100" y="10"/>
                    </a:lnTo>
                    <a:lnTo>
                      <a:pt x="98" y="50"/>
                    </a:lnTo>
                    <a:lnTo>
                      <a:pt x="0" y="3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2" name="Freeform 68"/>
              <p:cNvSpPr>
                <a:spLocks/>
              </p:cNvSpPr>
              <p:nvPr/>
            </p:nvSpPr>
            <p:spPr bwMode="auto">
              <a:xfrm>
                <a:off x="4976813" y="3983038"/>
                <a:ext cx="220663" cy="69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9" y="5"/>
                  </a:cxn>
                  <a:cxn ang="0">
                    <a:pos x="138" y="22"/>
                  </a:cxn>
                  <a:cxn ang="0">
                    <a:pos x="134" y="35"/>
                  </a:cxn>
                  <a:cxn ang="0">
                    <a:pos x="128" y="44"/>
                  </a:cxn>
                  <a:cxn ang="0">
                    <a:pos x="0" y="3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9" h="44">
                    <a:moveTo>
                      <a:pt x="0" y="0"/>
                    </a:moveTo>
                    <a:lnTo>
                      <a:pt x="139" y="5"/>
                    </a:lnTo>
                    <a:lnTo>
                      <a:pt x="138" y="22"/>
                    </a:lnTo>
                    <a:lnTo>
                      <a:pt x="134" y="35"/>
                    </a:lnTo>
                    <a:lnTo>
                      <a:pt x="128" y="44"/>
                    </a:lnTo>
                    <a:lnTo>
                      <a:pt x="0" y="3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3" name="Freeform 69"/>
              <p:cNvSpPr>
                <a:spLocks/>
              </p:cNvSpPr>
              <p:nvPr/>
            </p:nvSpPr>
            <p:spPr bwMode="auto">
              <a:xfrm>
                <a:off x="4667250" y="4262438"/>
                <a:ext cx="254000" cy="153988"/>
              </a:xfrm>
              <a:custGeom>
                <a:avLst/>
                <a:gdLst/>
                <a:ahLst/>
                <a:cxnLst>
                  <a:cxn ang="0">
                    <a:pos x="70" y="97"/>
                  </a:cxn>
                  <a:cxn ang="0">
                    <a:pos x="96" y="95"/>
                  </a:cxn>
                  <a:cxn ang="0">
                    <a:pos x="124" y="84"/>
                  </a:cxn>
                  <a:cxn ang="0">
                    <a:pos x="131" y="79"/>
                  </a:cxn>
                  <a:cxn ang="0">
                    <a:pos x="137" y="74"/>
                  </a:cxn>
                  <a:cxn ang="0">
                    <a:pos x="143" y="67"/>
                  </a:cxn>
                  <a:cxn ang="0">
                    <a:pos x="149" y="61"/>
                  </a:cxn>
                  <a:cxn ang="0">
                    <a:pos x="156" y="44"/>
                  </a:cxn>
                  <a:cxn ang="0">
                    <a:pos x="160" y="23"/>
                  </a:cxn>
                  <a:cxn ang="0">
                    <a:pos x="152" y="29"/>
                  </a:cxn>
                  <a:cxn ang="0">
                    <a:pos x="147" y="33"/>
                  </a:cxn>
                  <a:cxn ang="0">
                    <a:pos x="141" y="36"/>
                  </a:cxn>
                  <a:cxn ang="0">
                    <a:pos x="135" y="39"/>
                  </a:cxn>
                  <a:cxn ang="0">
                    <a:pos x="127" y="41"/>
                  </a:cxn>
                  <a:cxn ang="0">
                    <a:pos x="110" y="38"/>
                  </a:cxn>
                  <a:cxn ang="0">
                    <a:pos x="105" y="34"/>
                  </a:cxn>
                  <a:cxn ang="0">
                    <a:pos x="99" y="30"/>
                  </a:cxn>
                  <a:cxn ang="0">
                    <a:pos x="94" y="27"/>
                  </a:cxn>
                  <a:cxn ang="0">
                    <a:pos x="86" y="25"/>
                  </a:cxn>
                  <a:cxn ang="0">
                    <a:pos x="66" y="23"/>
                  </a:cxn>
                  <a:cxn ang="0">
                    <a:pos x="36" y="28"/>
                  </a:cxn>
                  <a:cxn ang="0">
                    <a:pos x="15" y="20"/>
                  </a:cxn>
                  <a:cxn ang="0">
                    <a:pos x="1" y="0"/>
                  </a:cxn>
                  <a:cxn ang="0">
                    <a:pos x="0" y="24"/>
                  </a:cxn>
                  <a:cxn ang="0">
                    <a:pos x="4" y="39"/>
                  </a:cxn>
                  <a:cxn ang="0">
                    <a:pos x="7" y="47"/>
                  </a:cxn>
                  <a:cxn ang="0">
                    <a:pos x="11" y="55"/>
                  </a:cxn>
                  <a:cxn ang="0">
                    <a:pos x="20" y="70"/>
                  </a:cxn>
                  <a:cxn ang="0">
                    <a:pos x="23" y="74"/>
                  </a:cxn>
                  <a:cxn ang="0">
                    <a:pos x="27" y="77"/>
                  </a:cxn>
                  <a:cxn ang="0">
                    <a:pos x="30" y="80"/>
                  </a:cxn>
                  <a:cxn ang="0">
                    <a:pos x="34" y="83"/>
                  </a:cxn>
                  <a:cxn ang="0">
                    <a:pos x="41" y="88"/>
                  </a:cxn>
                  <a:cxn ang="0">
                    <a:pos x="50" y="92"/>
                  </a:cxn>
                  <a:cxn ang="0">
                    <a:pos x="59" y="95"/>
                  </a:cxn>
                  <a:cxn ang="0">
                    <a:pos x="70" y="97"/>
                  </a:cxn>
                  <a:cxn ang="0">
                    <a:pos x="70" y="97"/>
                  </a:cxn>
                </a:cxnLst>
                <a:rect l="0" t="0" r="r" b="b"/>
                <a:pathLst>
                  <a:path w="160" h="97">
                    <a:moveTo>
                      <a:pt x="70" y="97"/>
                    </a:moveTo>
                    <a:lnTo>
                      <a:pt x="96" y="95"/>
                    </a:lnTo>
                    <a:lnTo>
                      <a:pt x="124" y="84"/>
                    </a:lnTo>
                    <a:lnTo>
                      <a:pt x="131" y="79"/>
                    </a:lnTo>
                    <a:lnTo>
                      <a:pt x="137" y="74"/>
                    </a:lnTo>
                    <a:lnTo>
                      <a:pt x="143" y="67"/>
                    </a:lnTo>
                    <a:lnTo>
                      <a:pt x="149" y="61"/>
                    </a:lnTo>
                    <a:lnTo>
                      <a:pt x="156" y="44"/>
                    </a:lnTo>
                    <a:lnTo>
                      <a:pt x="160" y="23"/>
                    </a:lnTo>
                    <a:lnTo>
                      <a:pt x="152" y="29"/>
                    </a:lnTo>
                    <a:lnTo>
                      <a:pt x="147" y="33"/>
                    </a:lnTo>
                    <a:lnTo>
                      <a:pt x="141" y="36"/>
                    </a:lnTo>
                    <a:lnTo>
                      <a:pt x="135" y="39"/>
                    </a:lnTo>
                    <a:lnTo>
                      <a:pt x="127" y="41"/>
                    </a:lnTo>
                    <a:lnTo>
                      <a:pt x="110" y="38"/>
                    </a:lnTo>
                    <a:lnTo>
                      <a:pt x="105" y="34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86" y="25"/>
                    </a:lnTo>
                    <a:lnTo>
                      <a:pt x="66" y="23"/>
                    </a:lnTo>
                    <a:lnTo>
                      <a:pt x="36" y="28"/>
                    </a:lnTo>
                    <a:lnTo>
                      <a:pt x="15" y="20"/>
                    </a:lnTo>
                    <a:lnTo>
                      <a:pt x="1" y="0"/>
                    </a:lnTo>
                    <a:lnTo>
                      <a:pt x="0" y="24"/>
                    </a:lnTo>
                    <a:lnTo>
                      <a:pt x="4" y="39"/>
                    </a:lnTo>
                    <a:lnTo>
                      <a:pt x="7" y="47"/>
                    </a:lnTo>
                    <a:lnTo>
                      <a:pt x="11" y="55"/>
                    </a:lnTo>
                    <a:lnTo>
                      <a:pt x="20" y="70"/>
                    </a:lnTo>
                    <a:lnTo>
                      <a:pt x="23" y="74"/>
                    </a:lnTo>
                    <a:lnTo>
                      <a:pt x="27" y="77"/>
                    </a:lnTo>
                    <a:lnTo>
                      <a:pt x="30" y="80"/>
                    </a:lnTo>
                    <a:lnTo>
                      <a:pt x="34" y="83"/>
                    </a:lnTo>
                    <a:lnTo>
                      <a:pt x="41" y="88"/>
                    </a:lnTo>
                    <a:lnTo>
                      <a:pt x="50" y="92"/>
                    </a:lnTo>
                    <a:lnTo>
                      <a:pt x="59" y="95"/>
                    </a:lnTo>
                    <a:lnTo>
                      <a:pt x="70" y="97"/>
                    </a:lnTo>
                    <a:lnTo>
                      <a:pt x="7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4" name="Freeform 70"/>
              <p:cNvSpPr>
                <a:spLocks/>
              </p:cNvSpPr>
              <p:nvPr/>
            </p:nvSpPr>
            <p:spPr bwMode="auto">
              <a:xfrm>
                <a:off x="4973638" y="4279900"/>
                <a:ext cx="223838" cy="14605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6"/>
                  </a:cxn>
                  <a:cxn ang="0">
                    <a:pos x="1" y="39"/>
                  </a:cxn>
                  <a:cxn ang="0">
                    <a:pos x="4" y="52"/>
                  </a:cxn>
                  <a:cxn ang="0">
                    <a:pos x="12" y="63"/>
                  </a:cxn>
                  <a:cxn ang="0">
                    <a:pos x="17" y="69"/>
                  </a:cxn>
                  <a:cxn ang="0">
                    <a:pos x="23" y="73"/>
                  </a:cxn>
                  <a:cxn ang="0">
                    <a:pos x="32" y="79"/>
                  </a:cxn>
                  <a:cxn ang="0">
                    <a:pos x="41" y="83"/>
                  </a:cxn>
                  <a:cxn ang="0">
                    <a:pos x="53" y="88"/>
                  </a:cxn>
                  <a:cxn ang="0">
                    <a:pos x="66" y="92"/>
                  </a:cxn>
                  <a:cxn ang="0">
                    <a:pos x="85" y="91"/>
                  </a:cxn>
                  <a:cxn ang="0">
                    <a:pos x="101" y="86"/>
                  </a:cxn>
                  <a:cxn ang="0">
                    <a:pos x="116" y="78"/>
                  </a:cxn>
                  <a:cxn ang="0">
                    <a:pos x="122" y="74"/>
                  </a:cxn>
                  <a:cxn ang="0">
                    <a:pos x="127" y="69"/>
                  </a:cxn>
                  <a:cxn ang="0">
                    <a:pos x="141" y="46"/>
                  </a:cxn>
                  <a:cxn ang="0">
                    <a:pos x="141" y="21"/>
                  </a:cxn>
                  <a:cxn ang="0">
                    <a:pos x="138" y="26"/>
                  </a:cxn>
                  <a:cxn ang="0">
                    <a:pos x="131" y="33"/>
                  </a:cxn>
                  <a:cxn ang="0">
                    <a:pos x="126" y="35"/>
                  </a:cxn>
                  <a:cxn ang="0">
                    <a:pos x="121" y="37"/>
                  </a:cxn>
                  <a:cxn ang="0">
                    <a:pos x="110" y="34"/>
                  </a:cxn>
                  <a:cxn ang="0">
                    <a:pos x="102" y="28"/>
                  </a:cxn>
                  <a:cxn ang="0">
                    <a:pos x="95" y="24"/>
                  </a:cxn>
                  <a:cxn ang="0">
                    <a:pos x="88" y="21"/>
                  </a:cxn>
                  <a:cxn ang="0">
                    <a:pos x="82" y="19"/>
                  </a:cxn>
                  <a:cxn ang="0">
                    <a:pos x="61" y="19"/>
                  </a:cxn>
                  <a:cxn ang="0">
                    <a:pos x="45" y="24"/>
                  </a:cxn>
                  <a:cxn ang="0">
                    <a:pos x="37" y="27"/>
                  </a:cxn>
                  <a:cxn ang="0">
                    <a:pos x="29" y="28"/>
                  </a:cxn>
                  <a:cxn ang="0">
                    <a:pos x="21" y="25"/>
                  </a:cxn>
                  <a:cxn ang="0">
                    <a:pos x="15" y="17"/>
                  </a:cxn>
                  <a:cxn ang="0">
                    <a:pos x="8" y="8"/>
                  </a:cxn>
                  <a:cxn ang="0">
                    <a:pos x="5" y="4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41" h="92">
                    <a:moveTo>
                      <a:pt x="2" y="0"/>
                    </a:moveTo>
                    <a:lnTo>
                      <a:pt x="0" y="26"/>
                    </a:lnTo>
                    <a:lnTo>
                      <a:pt x="1" y="39"/>
                    </a:lnTo>
                    <a:lnTo>
                      <a:pt x="4" y="52"/>
                    </a:lnTo>
                    <a:lnTo>
                      <a:pt x="12" y="63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2" y="79"/>
                    </a:lnTo>
                    <a:lnTo>
                      <a:pt x="41" y="83"/>
                    </a:lnTo>
                    <a:lnTo>
                      <a:pt x="53" y="88"/>
                    </a:lnTo>
                    <a:lnTo>
                      <a:pt x="66" y="92"/>
                    </a:lnTo>
                    <a:lnTo>
                      <a:pt x="85" y="91"/>
                    </a:lnTo>
                    <a:lnTo>
                      <a:pt x="101" y="86"/>
                    </a:lnTo>
                    <a:lnTo>
                      <a:pt x="116" y="78"/>
                    </a:lnTo>
                    <a:lnTo>
                      <a:pt x="122" y="74"/>
                    </a:lnTo>
                    <a:lnTo>
                      <a:pt x="127" y="69"/>
                    </a:lnTo>
                    <a:lnTo>
                      <a:pt x="141" y="46"/>
                    </a:lnTo>
                    <a:lnTo>
                      <a:pt x="141" y="21"/>
                    </a:lnTo>
                    <a:lnTo>
                      <a:pt x="138" y="26"/>
                    </a:lnTo>
                    <a:lnTo>
                      <a:pt x="131" y="33"/>
                    </a:lnTo>
                    <a:lnTo>
                      <a:pt x="126" y="35"/>
                    </a:lnTo>
                    <a:lnTo>
                      <a:pt x="121" y="37"/>
                    </a:lnTo>
                    <a:lnTo>
                      <a:pt x="110" y="34"/>
                    </a:lnTo>
                    <a:lnTo>
                      <a:pt x="102" y="28"/>
                    </a:lnTo>
                    <a:lnTo>
                      <a:pt x="95" y="24"/>
                    </a:lnTo>
                    <a:lnTo>
                      <a:pt x="88" y="21"/>
                    </a:lnTo>
                    <a:lnTo>
                      <a:pt x="82" y="19"/>
                    </a:lnTo>
                    <a:lnTo>
                      <a:pt x="61" y="19"/>
                    </a:lnTo>
                    <a:lnTo>
                      <a:pt x="45" y="24"/>
                    </a:lnTo>
                    <a:lnTo>
                      <a:pt x="37" y="27"/>
                    </a:lnTo>
                    <a:lnTo>
                      <a:pt x="29" y="28"/>
                    </a:lnTo>
                    <a:lnTo>
                      <a:pt x="21" y="25"/>
                    </a:lnTo>
                    <a:lnTo>
                      <a:pt x="15" y="17"/>
                    </a:lnTo>
                    <a:lnTo>
                      <a:pt x="8" y="8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5" name="Freeform 71"/>
              <p:cNvSpPr>
                <a:spLocks/>
              </p:cNvSpPr>
              <p:nvPr/>
            </p:nvSpPr>
            <p:spPr bwMode="auto">
              <a:xfrm>
                <a:off x="4662488" y="4606925"/>
                <a:ext cx="214313" cy="120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"/>
                  </a:cxn>
                  <a:cxn ang="0">
                    <a:pos x="4" y="40"/>
                  </a:cxn>
                  <a:cxn ang="0">
                    <a:pos x="10" y="53"/>
                  </a:cxn>
                  <a:cxn ang="0">
                    <a:pos x="15" y="59"/>
                  </a:cxn>
                  <a:cxn ang="0">
                    <a:pos x="20" y="63"/>
                  </a:cxn>
                  <a:cxn ang="0">
                    <a:pos x="26" y="68"/>
                  </a:cxn>
                  <a:cxn ang="0">
                    <a:pos x="34" y="72"/>
                  </a:cxn>
                  <a:cxn ang="0">
                    <a:pos x="42" y="75"/>
                  </a:cxn>
                  <a:cxn ang="0">
                    <a:pos x="52" y="76"/>
                  </a:cxn>
                  <a:cxn ang="0">
                    <a:pos x="73" y="75"/>
                  </a:cxn>
                  <a:cxn ang="0">
                    <a:pos x="90" y="71"/>
                  </a:cxn>
                  <a:cxn ang="0">
                    <a:pos x="105" y="63"/>
                  </a:cxn>
                  <a:cxn ang="0">
                    <a:pos x="112" y="59"/>
                  </a:cxn>
                  <a:cxn ang="0">
                    <a:pos x="117" y="54"/>
                  </a:cxn>
                  <a:cxn ang="0">
                    <a:pos x="133" y="30"/>
                  </a:cxn>
                  <a:cxn ang="0">
                    <a:pos x="135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76">
                    <a:moveTo>
                      <a:pt x="0" y="0"/>
                    </a:moveTo>
                    <a:lnTo>
                      <a:pt x="0" y="16"/>
                    </a:lnTo>
                    <a:lnTo>
                      <a:pt x="4" y="40"/>
                    </a:lnTo>
                    <a:lnTo>
                      <a:pt x="10" y="53"/>
                    </a:lnTo>
                    <a:lnTo>
                      <a:pt x="15" y="59"/>
                    </a:lnTo>
                    <a:lnTo>
                      <a:pt x="20" y="63"/>
                    </a:lnTo>
                    <a:lnTo>
                      <a:pt x="26" y="68"/>
                    </a:lnTo>
                    <a:lnTo>
                      <a:pt x="34" y="72"/>
                    </a:lnTo>
                    <a:lnTo>
                      <a:pt x="42" y="75"/>
                    </a:lnTo>
                    <a:lnTo>
                      <a:pt x="52" y="76"/>
                    </a:lnTo>
                    <a:lnTo>
                      <a:pt x="73" y="75"/>
                    </a:lnTo>
                    <a:lnTo>
                      <a:pt x="90" y="71"/>
                    </a:lnTo>
                    <a:lnTo>
                      <a:pt x="105" y="63"/>
                    </a:lnTo>
                    <a:lnTo>
                      <a:pt x="112" y="59"/>
                    </a:lnTo>
                    <a:lnTo>
                      <a:pt x="117" y="54"/>
                    </a:lnTo>
                    <a:lnTo>
                      <a:pt x="133" y="30"/>
                    </a:lnTo>
                    <a:lnTo>
                      <a:pt x="135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6" name="Freeform 72"/>
              <p:cNvSpPr>
                <a:spLocks/>
              </p:cNvSpPr>
              <p:nvPr/>
            </p:nvSpPr>
            <p:spPr bwMode="auto">
              <a:xfrm>
                <a:off x="4711700" y="4984750"/>
                <a:ext cx="144463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7"/>
                  </a:cxn>
                  <a:cxn ang="0">
                    <a:pos x="9" y="24"/>
                  </a:cxn>
                  <a:cxn ang="0">
                    <a:pos x="12" y="27"/>
                  </a:cxn>
                  <a:cxn ang="0">
                    <a:pos x="17" y="30"/>
                  </a:cxn>
                  <a:cxn ang="0">
                    <a:pos x="28" y="34"/>
                  </a:cxn>
                  <a:cxn ang="0">
                    <a:pos x="44" y="36"/>
                  </a:cxn>
                  <a:cxn ang="0">
                    <a:pos x="81" y="24"/>
                  </a:cxn>
                  <a:cxn ang="0">
                    <a:pos x="86" y="15"/>
                  </a:cxn>
                  <a:cxn ang="0">
                    <a:pos x="91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1" h="36">
                    <a:moveTo>
                      <a:pt x="0" y="0"/>
                    </a:moveTo>
                    <a:lnTo>
                      <a:pt x="5" y="17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7" y="30"/>
                    </a:lnTo>
                    <a:lnTo>
                      <a:pt x="28" y="34"/>
                    </a:lnTo>
                    <a:lnTo>
                      <a:pt x="44" y="36"/>
                    </a:lnTo>
                    <a:lnTo>
                      <a:pt x="81" y="24"/>
                    </a:lnTo>
                    <a:lnTo>
                      <a:pt x="86" y="15"/>
                    </a:lnTo>
                    <a:lnTo>
                      <a:pt x="9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7" name="Freeform 73"/>
              <p:cNvSpPr>
                <a:spLocks/>
              </p:cNvSpPr>
              <p:nvPr/>
            </p:nvSpPr>
            <p:spPr bwMode="auto">
              <a:xfrm>
                <a:off x="4894263" y="4987925"/>
                <a:ext cx="134938" cy="666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6"/>
                  </a:cxn>
                  <a:cxn ang="0">
                    <a:pos x="6" y="17"/>
                  </a:cxn>
                  <a:cxn ang="0">
                    <a:pos x="15" y="31"/>
                  </a:cxn>
                  <a:cxn ang="0">
                    <a:pos x="19" y="33"/>
                  </a:cxn>
                  <a:cxn ang="0">
                    <a:pos x="23" y="35"/>
                  </a:cxn>
                  <a:cxn ang="0">
                    <a:pos x="32" y="39"/>
                  </a:cxn>
                  <a:cxn ang="0">
                    <a:pos x="35" y="40"/>
                  </a:cxn>
                  <a:cxn ang="0">
                    <a:pos x="44" y="42"/>
                  </a:cxn>
                  <a:cxn ang="0">
                    <a:pos x="56" y="40"/>
                  </a:cxn>
                  <a:cxn ang="0">
                    <a:pos x="70" y="31"/>
                  </a:cxn>
                  <a:cxn ang="0">
                    <a:pos x="71" y="30"/>
                  </a:cxn>
                  <a:cxn ang="0">
                    <a:pos x="76" y="25"/>
                  </a:cxn>
                  <a:cxn ang="0">
                    <a:pos x="85" y="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85" h="42">
                    <a:moveTo>
                      <a:pt x="0" y="0"/>
                    </a:moveTo>
                    <a:lnTo>
                      <a:pt x="1" y="6"/>
                    </a:lnTo>
                    <a:lnTo>
                      <a:pt x="6" y="17"/>
                    </a:lnTo>
                    <a:lnTo>
                      <a:pt x="15" y="31"/>
                    </a:lnTo>
                    <a:lnTo>
                      <a:pt x="19" y="33"/>
                    </a:lnTo>
                    <a:lnTo>
                      <a:pt x="23" y="35"/>
                    </a:lnTo>
                    <a:lnTo>
                      <a:pt x="32" y="39"/>
                    </a:lnTo>
                    <a:lnTo>
                      <a:pt x="35" y="40"/>
                    </a:lnTo>
                    <a:lnTo>
                      <a:pt x="44" y="42"/>
                    </a:lnTo>
                    <a:lnTo>
                      <a:pt x="56" y="40"/>
                    </a:lnTo>
                    <a:lnTo>
                      <a:pt x="70" y="31"/>
                    </a:lnTo>
                    <a:lnTo>
                      <a:pt x="71" y="30"/>
                    </a:lnTo>
                    <a:lnTo>
                      <a:pt x="76" y="25"/>
                    </a:lnTo>
                    <a:lnTo>
                      <a:pt x="8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8" name="Freeform 74"/>
              <p:cNvSpPr>
                <a:spLocks/>
              </p:cNvSpPr>
              <p:nvPr/>
            </p:nvSpPr>
            <p:spPr bwMode="auto">
              <a:xfrm>
                <a:off x="5062538" y="5006975"/>
                <a:ext cx="123825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5" y="16"/>
                  </a:cxn>
                  <a:cxn ang="0">
                    <a:pos x="13" y="26"/>
                  </a:cxn>
                  <a:cxn ang="0">
                    <a:pos x="19" y="31"/>
                  </a:cxn>
                  <a:cxn ang="0">
                    <a:pos x="26" y="34"/>
                  </a:cxn>
                  <a:cxn ang="0">
                    <a:pos x="40" y="36"/>
                  </a:cxn>
                  <a:cxn ang="0">
                    <a:pos x="51" y="34"/>
                  </a:cxn>
                  <a:cxn ang="0">
                    <a:pos x="62" y="28"/>
                  </a:cxn>
                  <a:cxn ang="0">
                    <a:pos x="69" y="18"/>
                  </a:cxn>
                  <a:cxn ang="0">
                    <a:pos x="78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8" h="36">
                    <a:moveTo>
                      <a:pt x="0" y="0"/>
                    </a:moveTo>
                    <a:lnTo>
                      <a:pt x="1" y="4"/>
                    </a:lnTo>
                    <a:lnTo>
                      <a:pt x="5" y="16"/>
                    </a:lnTo>
                    <a:lnTo>
                      <a:pt x="13" y="26"/>
                    </a:lnTo>
                    <a:lnTo>
                      <a:pt x="19" y="31"/>
                    </a:lnTo>
                    <a:lnTo>
                      <a:pt x="26" y="34"/>
                    </a:lnTo>
                    <a:lnTo>
                      <a:pt x="40" y="36"/>
                    </a:lnTo>
                    <a:lnTo>
                      <a:pt x="51" y="34"/>
                    </a:lnTo>
                    <a:lnTo>
                      <a:pt x="62" y="28"/>
                    </a:lnTo>
                    <a:lnTo>
                      <a:pt x="69" y="18"/>
                    </a:lnTo>
                    <a:lnTo>
                      <a:pt x="78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9" name="Freeform 75"/>
              <p:cNvSpPr>
                <a:spLocks/>
              </p:cNvSpPr>
              <p:nvPr/>
            </p:nvSpPr>
            <p:spPr bwMode="auto">
              <a:xfrm>
                <a:off x="4714875" y="5184775"/>
                <a:ext cx="150813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7"/>
                  </a:cxn>
                  <a:cxn ang="0">
                    <a:pos x="11" y="28"/>
                  </a:cxn>
                  <a:cxn ang="0">
                    <a:pos x="15" y="32"/>
                  </a:cxn>
                  <a:cxn ang="0">
                    <a:pos x="19" y="36"/>
                  </a:cxn>
                  <a:cxn ang="0">
                    <a:pos x="24" y="39"/>
                  </a:cxn>
                  <a:cxn ang="0">
                    <a:pos x="27" y="40"/>
                  </a:cxn>
                  <a:cxn ang="0">
                    <a:pos x="32" y="42"/>
                  </a:cxn>
                  <a:cxn ang="0">
                    <a:pos x="46" y="43"/>
                  </a:cxn>
                  <a:cxn ang="0">
                    <a:pos x="62" y="42"/>
                  </a:cxn>
                  <a:cxn ang="0">
                    <a:pos x="77" y="3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5" h="43">
                    <a:moveTo>
                      <a:pt x="0" y="0"/>
                    </a:moveTo>
                    <a:lnTo>
                      <a:pt x="4" y="17"/>
                    </a:lnTo>
                    <a:lnTo>
                      <a:pt x="11" y="28"/>
                    </a:lnTo>
                    <a:lnTo>
                      <a:pt x="15" y="32"/>
                    </a:lnTo>
                    <a:lnTo>
                      <a:pt x="19" y="36"/>
                    </a:lnTo>
                    <a:lnTo>
                      <a:pt x="24" y="39"/>
                    </a:lnTo>
                    <a:lnTo>
                      <a:pt x="27" y="40"/>
                    </a:lnTo>
                    <a:lnTo>
                      <a:pt x="32" y="42"/>
                    </a:lnTo>
                    <a:lnTo>
                      <a:pt x="46" y="43"/>
                    </a:lnTo>
                    <a:lnTo>
                      <a:pt x="62" y="42"/>
                    </a:lnTo>
                    <a:lnTo>
                      <a:pt x="77" y="33"/>
                    </a:lnTo>
                    <a:lnTo>
                      <a:pt x="9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0" name="Freeform 76"/>
              <p:cNvSpPr>
                <a:spLocks/>
              </p:cNvSpPr>
              <p:nvPr/>
            </p:nvSpPr>
            <p:spPr bwMode="auto">
              <a:xfrm>
                <a:off x="4895850" y="5176838"/>
                <a:ext cx="155575" cy="76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8" y="0"/>
                  </a:cxn>
                  <a:cxn ang="0">
                    <a:pos x="98" y="2"/>
                  </a:cxn>
                  <a:cxn ang="0">
                    <a:pos x="98" y="9"/>
                  </a:cxn>
                  <a:cxn ang="0">
                    <a:pos x="95" y="18"/>
                  </a:cxn>
                  <a:cxn ang="0">
                    <a:pos x="90" y="32"/>
                  </a:cxn>
                  <a:cxn ang="0">
                    <a:pos x="88" y="35"/>
                  </a:cxn>
                  <a:cxn ang="0">
                    <a:pos x="86" y="38"/>
                  </a:cxn>
                  <a:cxn ang="0">
                    <a:pos x="82" y="41"/>
                  </a:cxn>
                  <a:cxn ang="0">
                    <a:pos x="78" y="44"/>
                  </a:cxn>
                  <a:cxn ang="0">
                    <a:pos x="72" y="47"/>
                  </a:cxn>
                  <a:cxn ang="0">
                    <a:pos x="56" y="48"/>
                  </a:cxn>
                  <a:cxn ang="0">
                    <a:pos x="22" y="40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8" h="48">
                    <a:moveTo>
                      <a:pt x="0" y="0"/>
                    </a:moveTo>
                    <a:lnTo>
                      <a:pt x="98" y="0"/>
                    </a:lnTo>
                    <a:lnTo>
                      <a:pt x="98" y="2"/>
                    </a:lnTo>
                    <a:lnTo>
                      <a:pt x="98" y="9"/>
                    </a:lnTo>
                    <a:lnTo>
                      <a:pt x="95" y="18"/>
                    </a:lnTo>
                    <a:lnTo>
                      <a:pt x="90" y="32"/>
                    </a:lnTo>
                    <a:lnTo>
                      <a:pt x="88" y="35"/>
                    </a:lnTo>
                    <a:lnTo>
                      <a:pt x="86" y="38"/>
                    </a:lnTo>
                    <a:lnTo>
                      <a:pt x="82" y="41"/>
                    </a:lnTo>
                    <a:lnTo>
                      <a:pt x="78" y="44"/>
                    </a:lnTo>
                    <a:lnTo>
                      <a:pt x="72" y="47"/>
                    </a:lnTo>
                    <a:lnTo>
                      <a:pt x="56" y="48"/>
                    </a:lnTo>
                    <a:lnTo>
                      <a:pt x="22" y="40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1" name="Freeform 77"/>
              <p:cNvSpPr>
                <a:spLocks/>
              </p:cNvSpPr>
              <p:nvPr/>
            </p:nvSpPr>
            <p:spPr bwMode="auto">
              <a:xfrm>
                <a:off x="5072063" y="5176838"/>
                <a:ext cx="77788" cy="666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9" y="0"/>
                  </a:cxn>
                  <a:cxn ang="0">
                    <a:pos x="44" y="42"/>
                  </a:cxn>
                  <a:cxn ang="0">
                    <a:pos x="13" y="34"/>
                  </a:cxn>
                  <a:cxn ang="0">
                    <a:pos x="7" y="29"/>
                  </a:cxn>
                  <a:cxn ang="0">
                    <a:pos x="0" y="16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49" h="42">
                    <a:moveTo>
                      <a:pt x="3" y="0"/>
                    </a:moveTo>
                    <a:lnTo>
                      <a:pt x="49" y="0"/>
                    </a:lnTo>
                    <a:lnTo>
                      <a:pt x="44" y="42"/>
                    </a:lnTo>
                    <a:lnTo>
                      <a:pt x="13" y="34"/>
                    </a:lnTo>
                    <a:lnTo>
                      <a:pt x="7" y="29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2" name="Freeform 78"/>
              <p:cNvSpPr>
                <a:spLocks/>
              </p:cNvSpPr>
              <p:nvPr/>
            </p:nvSpPr>
            <p:spPr bwMode="auto">
              <a:xfrm>
                <a:off x="4730750" y="5372100"/>
                <a:ext cx="122238" cy="6826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7" y="0"/>
                  </a:cxn>
                  <a:cxn ang="0">
                    <a:pos x="76" y="10"/>
                  </a:cxn>
                  <a:cxn ang="0">
                    <a:pos x="74" y="21"/>
                  </a:cxn>
                  <a:cxn ang="0">
                    <a:pos x="68" y="29"/>
                  </a:cxn>
                  <a:cxn ang="0">
                    <a:pos x="65" y="31"/>
                  </a:cxn>
                  <a:cxn ang="0">
                    <a:pos x="59" y="36"/>
                  </a:cxn>
                  <a:cxn ang="0">
                    <a:pos x="52" y="40"/>
                  </a:cxn>
                  <a:cxn ang="0">
                    <a:pos x="43" y="42"/>
                  </a:cxn>
                  <a:cxn ang="0">
                    <a:pos x="35" y="43"/>
                  </a:cxn>
                  <a:cxn ang="0">
                    <a:pos x="16" y="34"/>
                  </a:cxn>
                  <a:cxn ang="0">
                    <a:pos x="14" y="31"/>
                  </a:cxn>
                  <a:cxn ang="0">
                    <a:pos x="11" y="28"/>
                  </a:cxn>
                  <a:cxn ang="0">
                    <a:pos x="8" y="2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77" h="43">
                    <a:moveTo>
                      <a:pt x="1" y="0"/>
                    </a:moveTo>
                    <a:lnTo>
                      <a:pt x="77" y="0"/>
                    </a:lnTo>
                    <a:lnTo>
                      <a:pt x="76" y="10"/>
                    </a:lnTo>
                    <a:lnTo>
                      <a:pt x="74" y="21"/>
                    </a:lnTo>
                    <a:lnTo>
                      <a:pt x="68" y="29"/>
                    </a:lnTo>
                    <a:lnTo>
                      <a:pt x="65" y="31"/>
                    </a:lnTo>
                    <a:lnTo>
                      <a:pt x="59" y="36"/>
                    </a:lnTo>
                    <a:lnTo>
                      <a:pt x="52" y="40"/>
                    </a:lnTo>
                    <a:lnTo>
                      <a:pt x="43" y="42"/>
                    </a:lnTo>
                    <a:lnTo>
                      <a:pt x="35" y="43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8"/>
                    </a:lnTo>
                    <a:lnTo>
                      <a:pt x="8" y="2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3" name="Freeform 79"/>
              <p:cNvSpPr>
                <a:spLocks/>
              </p:cNvSpPr>
              <p:nvPr/>
            </p:nvSpPr>
            <p:spPr bwMode="auto">
              <a:xfrm>
                <a:off x="4903788" y="5368925"/>
                <a:ext cx="139700" cy="74613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88" y="0"/>
                  </a:cxn>
                  <a:cxn ang="0">
                    <a:pos x="87" y="12"/>
                  </a:cxn>
                  <a:cxn ang="0">
                    <a:pos x="85" y="23"/>
                  </a:cxn>
                  <a:cxn ang="0">
                    <a:pos x="79" y="32"/>
                  </a:cxn>
                  <a:cxn ang="0">
                    <a:pos x="76" y="34"/>
                  </a:cxn>
                  <a:cxn ang="0">
                    <a:pos x="70" y="39"/>
                  </a:cxn>
                  <a:cxn ang="0">
                    <a:pos x="65" y="42"/>
                  </a:cxn>
                  <a:cxn ang="0">
                    <a:pos x="60" y="44"/>
                  </a:cxn>
                  <a:cxn ang="0">
                    <a:pos x="46" y="47"/>
                  </a:cxn>
                  <a:cxn ang="0">
                    <a:pos x="9" y="30"/>
                  </a:cxn>
                  <a:cxn ang="0">
                    <a:pos x="4" y="22"/>
                  </a:cxn>
                  <a:cxn ang="0">
                    <a:pos x="0" y="8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88" h="47">
                    <a:moveTo>
                      <a:pt x="1" y="2"/>
                    </a:moveTo>
                    <a:lnTo>
                      <a:pt x="88" y="0"/>
                    </a:lnTo>
                    <a:lnTo>
                      <a:pt x="87" y="12"/>
                    </a:lnTo>
                    <a:lnTo>
                      <a:pt x="85" y="23"/>
                    </a:lnTo>
                    <a:lnTo>
                      <a:pt x="79" y="32"/>
                    </a:lnTo>
                    <a:lnTo>
                      <a:pt x="76" y="34"/>
                    </a:lnTo>
                    <a:lnTo>
                      <a:pt x="70" y="39"/>
                    </a:lnTo>
                    <a:lnTo>
                      <a:pt x="65" y="42"/>
                    </a:lnTo>
                    <a:lnTo>
                      <a:pt x="60" y="44"/>
                    </a:lnTo>
                    <a:lnTo>
                      <a:pt x="46" y="47"/>
                    </a:lnTo>
                    <a:lnTo>
                      <a:pt x="9" y="30"/>
                    </a:lnTo>
                    <a:lnTo>
                      <a:pt x="4" y="22"/>
                    </a:lnTo>
                    <a:lnTo>
                      <a:pt x="0" y="8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4" name="Freeform 80"/>
              <p:cNvSpPr>
                <a:spLocks/>
              </p:cNvSpPr>
              <p:nvPr/>
            </p:nvSpPr>
            <p:spPr bwMode="auto">
              <a:xfrm>
                <a:off x="5070475" y="5370513"/>
                <a:ext cx="95250" cy="7302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7" y="0"/>
                  </a:cxn>
                  <a:cxn ang="0">
                    <a:pos x="60" y="35"/>
                  </a:cxn>
                  <a:cxn ang="0">
                    <a:pos x="59" y="37"/>
                  </a:cxn>
                  <a:cxn ang="0">
                    <a:pos x="53" y="41"/>
                  </a:cxn>
                  <a:cxn ang="0">
                    <a:pos x="46" y="46"/>
                  </a:cxn>
                  <a:cxn ang="0">
                    <a:pos x="38" y="46"/>
                  </a:cxn>
                  <a:cxn ang="0">
                    <a:pos x="9" y="35"/>
                  </a:cxn>
                  <a:cxn ang="0">
                    <a:pos x="4" y="23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0" y="1"/>
                  </a:cxn>
                </a:cxnLst>
                <a:rect l="0" t="0" r="r" b="b"/>
                <a:pathLst>
                  <a:path w="60" h="46">
                    <a:moveTo>
                      <a:pt x="0" y="1"/>
                    </a:moveTo>
                    <a:lnTo>
                      <a:pt x="47" y="0"/>
                    </a:lnTo>
                    <a:lnTo>
                      <a:pt x="60" y="35"/>
                    </a:lnTo>
                    <a:lnTo>
                      <a:pt x="59" y="37"/>
                    </a:lnTo>
                    <a:lnTo>
                      <a:pt x="53" y="41"/>
                    </a:lnTo>
                    <a:lnTo>
                      <a:pt x="46" y="46"/>
                    </a:lnTo>
                    <a:lnTo>
                      <a:pt x="38" y="46"/>
                    </a:lnTo>
                    <a:lnTo>
                      <a:pt x="9" y="35"/>
                    </a:lnTo>
                    <a:lnTo>
                      <a:pt x="4" y="23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5" name="Freeform 81"/>
              <p:cNvSpPr>
                <a:spLocks/>
              </p:cNvSpPr>
              <p:nvPr/>
            </p:nvSpPr>
            <p:spPr bwMode="auto">
              <a:xfrm>
                <a:off x="4922838" y="5548313"/>
                <a:ext cx="139700" cy="7302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88" y="0"/>
                  </a:cxn>
                  <a:cxn ang="0">
                    <a:pos x="87" y="11"/>
                  </a:cxn>
                  <a:cxn ang="0">
                    <a:pos x="83" y="21"/>
                  </a:cxn>
                  <a:cxn ang="0">
                    <a:pos x="79" y="26"/>
                  </a:cxn>
                  <a:cxn ang="0">
                    <a:pos x="73" y="31"/>
                  </a:cxn>
                  <a:cxn ang="0">
                    <a:pos x="72" y="33"/>
                  </a:cxn>
                  <a:cxn ang="0">
                    <a:pos x="68" y="38"/>
                  </a:cxn>
                  <a:cxn ang="0">
                    <a:pos x="64" y="41"/>
                  </a:cxn>
                  <a:cxn ang="0">
                    <a:pos x="59" y="43"/>
                  </a:cxn>
                  <a:cxn ang="0">
                    <a:pos x="46" y="46"/>
                  </a:cxn>
                  <a:cxn ang="0">
                    <a:pos x="11" y="32"/>
                  </a:cxn>
                  <a:cxn ang="0">
                    <a:pos x="5" y="24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0" y="1"/>
                  </a:cxn>
                </a:cxnLst>
                <a:rect l="0" t="0" r="r" b="b"/>
                <a:pathLst>
                  <a:path w="88" h="46">
                    <a:moveTo>
                      <a:pt x="0" y="1"/>
                    </a:moveTo>
                    <a:lnTo>
                      <a:pt x="88" y="0"/>
                    </a:lnTo>
                    <a:lnTo>
                      <a:pt x="87" y="11"/>
                    </a:lnTo>
                    <a:lnTo>
                      <a:pt x="83" y="21"/>
                    </a:lnTo>
                    <a:lnTo>
                      <a:pt x="79" y="26"/>
                    </a:lnTo>
                    <a:lnTo>
                      <a:pt x="73" y="31"/>
                    </a:lnTo>
                    <a:lnTo>
                      <a:pt x="72" y="33"/>
                    </a:lnTo>
                    <a:lnTo>
                      <a:pt x="68" y="38"/>
                    </a:lnTo>
                    <a:lnTo>
                      <a:pt x="64" y="41"/>
                    </a:lnTo>
                    <a:lnTo>
                      <a:pt x="59" y="43"/>
                    </a:lnTo>
                    <a:lnTo>
                      <a:pt x="46" y="46"/>
                    </a:lnTo>
                    <a:lnTo>
                      <a:pt x="11" y="32"/>
                    </a:lnTo>
                    <a:lnTo>
                      <a:pt x="5" y="24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6" name="Freeform 82"/>
              <p:cNvSpPr>
                <a:spLocks/>
              </p:cNvSpPr>
              <p:nvPr/>
            </p:nvSpPr>
            <p:spPr bwMode="auto">
              <a:xfrm>
                <a:off x="4608513" y="5905500"/>
                <a:ext cx="587375" cy="12700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06" y="7"/>
                  </a:cxn>
                  <a:cxn ang="0">
                    <a:pos x="149" y="10"/>
                  </a:cxn>
                  <a:cxn ang="0">
                    <a:pos x="192" y="12"/>
                  </a:cxn>
                  <a:cxn ang="0">
                    <a:pos x="236" y="16"/>
                  </a:cxn>
                  <a:cxn ang="0">
                    <a:pos x="280" y="19"/>
                  </a:cxn>
                  <a:cxn ang="0">
                    <a:pos x="324" y="23"/>
                  </a:cxn>
                  <a:cxn ang="0">
                    <a:pos x="368" y="27"/>
                  </a:cxn>
                  <a:cxn ang="0">
                    <a:pos x="370" y="80"/>
                  </a:cxn>
                  <a:cxn ang="0">
                    <a:pos x="324" y="75"/>
                  </a:cxn>
                  <a:cxn ang="0">
                    <a:pos x="278" y="70"/>
                  </a:cxn>
                  <a:cxn ang="0">
                    <a:pos x="232" y="66"/>
                  </a:cxn>
                  <a:cxn ang="0">
                    <a:pos x="185" y="61"/>
                  </a:cxn>
                  <a:cxn ang="0">
                    <a:pos x="138" y="56"/>
                  </a:cxn>
                  <a:cxn ang="0">
                    <a:pos x="93" y="51"/>
                  </a:cxn>
                  <a:cxn ang="0">
                    <a:pos x="46" y="47"/>
                  </a:cxn>
                  <a:cxn ang="0">
                    <a:pos x="0" y="43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370" h="80">
                    <a:moveTo>
                      <a:pt x="18" y="0"/>
                    </a:moveTo>
                    <a:lnTo>
                      <a:pt x="106" y="7"/>
                    </a:lnTo>
                    <a:lnTo>
                      <a:pt x="149" y="10"/>
                    </a:lnTo>
                    <a:lnTo>
                      <a:pt x="192" y="12"/>
                    </a:lnTo>
                    <a:lnTo>
                      <a:pt x="236" y="16"/>
                    </a:lnTo>
                    <a:lnTo>
                      <a:pt x="280" y="19"/>
                    </a:lnTo>
                    <a:lnTo>
                      <a:pt x="324" y="23"/>
                    </a:lnTo>
                    <a:lnTo>
                      <a:pt x="368" y="27"/>
                    </a:lnTo>
                    <a:lnTo>
                      <a:pt x="370" y="80"/>
                    </a:lnTo>
                    <a:lnTo>
                      <a:pt x="324" y="75"/>
                    </a:lnTo>
                    <a:lnTo>
                      <a:pt x="278" y="70"/>
                    </a:lnTo>
                    <a:lnTo>
                      <a:pt x="232" y="66"/>
                    </a:lnTo>
                    <a:lnTo>
                      <a:pt x="185" y="61"/>
                    </a:lnTo>
                    <a:lnTo>
                      <a:pt x="138" y="56"/>
                    </a:lnTo>
                    <a:lnTo>
                      <a:pt x="93" y="51"/>
                    </a:lnTo>
                    <a:lnTo>
                      <a:pt x="46" y="47"/>
                    </a:lnTo>
                    <a:lnTo>
                      <a:pt x="0" y="4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7" name="Freeform 83"/>
              <p:cNvSpPr>
                <a:spLocks/>
              </p:cNvSpPr>
              <p:nvPr/>
            </p:nvSpPr>
            <p:spPr bwMode="auto">
              <a:xfrm>
                <a:off x="4395788" y="5422900"/>
                <a:ext cx="196850" cy="336550"/>
              </a:xfrm>
              <a:custGeom>
                <a:avLst/>
                <a:gdLst/>
                <a:ahLst/>
                <a:cxnLst>
                  <a:cxn ang="0">
                    <a:pos x="108" y="201"/>
                  </a:cxn>
                  <a:cxn ang="0">
                    <a:pos x="92" y="206"/>
                  </a:cxn>
                  <a:cxn ang="0">
                    <a:pos x="62" y="212"/>
                  </a:cxn>
                  <a:cxn ang="0">
                    <a:pos x="22" y="199"/>
                  </a:cxn>
                  <a:cxn ang="0">
                    <a:pos x="0" y="145"/>
                  </a:cxn>
                  <a:cxn ang="0">
                    <a:pos x="3" y="98"/>
                  </a:cxn>
                  <a:cxn ang="0">
                    <a:pos x="18" y="75"/>
                  </a:cxn>
                  <a:cxn ang="0">
                    <a:pos x="25" y="67"/>
                  </a:cxn>
                  <a:cxn ang="0">
                    <a:pos x="31" y="59"/>
                  </a:cxn>
                  <a:cxn ang="0">
                    <a:pos x="39" y="50"/>
                  </a:cxn>
                  <a:cxn ang="0">
                    <a:pos x="47" y="42"/>
                  </a:cxn>
                  <a:cxn ang="0">
                    <a:pos x="54" y="34"/>
                  </a:cxn>
                  <a:cxn ang="0">
                    <a:pos x="62" y="26"/>
                  </a:cxn>
                  <a:cxn ang="0">
                    <a:pos x="69" y="19"/>
                  </a:cxn>
                  <a:cxn ang="0">
                    <a:pos x="75" y="12"/>
                  </a:cxn>
                  <a:cxn ang="0">
                    <a:pos x="85" y="3"/>
                  </a:cxn>
                  <a:cxn ang="0">
                    <a:pos x="98" y="23"/>
                  </a:cxn>
                  <a:cxn ang="0">
                    <a:pos x="89" y="29"/>
                  </a:cxn>
                  <a:cxn ang="0">
                    <a:pos x="74" y="41"/>
                  </a:cxn>
                  <a:cxn ang="0">
                    <a:pos x="66" y="47"/>
                  </a:cxn>
                  <a:cxn ang="0">
                    <a:pos x="57" y="56"/>
                  </a:cxn>
                  <a:cxn ang="0">
                    <a:pos x="50" y="66"/>
                  </a:cxn>
                  <a:cxn ang="0">
                    <a:pos x="27" y="111"/>
                  </a:cxn>
                  <a:cxn ang="0">
                    <a:pos x="33" y="151"/>
                  </a:cxn>
                  <a:cxn ang="0">
                    <a:pos x="45" y="168"/>
                  </a:cxn>
                  <a:cxn ang="0">
                    <a:pos x="56" y="175"/>
                  </a:cxn>
                  <a:cxn ang="0">
                    <a:pos x="96" y="166"/>
                  </a:cxn>
                  <a:cxn ang="0">
                    <a:pos x="105" y="158"/>
                  </a:cxn>
                  <a:cxn ang="0">
                    <a:pos x="115" y="146"/>
                  </a:cxn>
                  <a:cxn ang="0">
                    <a:pos x="123" y="163"/>
                  </a:cxn>
                  <a:cxn ang="0">
                    <a:pos x="123" y="181"/>
                  </a:cxn>
                  <a:cxn ang="0">
                    <a:pos x="116" y="194"/>
                  </a:cxn>
                  <a:cxn ang="0">
                    <a:pos x="113" y="197"/>
                  </a:cxn>
                </a:cxnLst>
                <a:rect l="0" t="0" r="r" b="b"/>
                <a:pathLst>
                  <a:path w="124" h="212">
                    <a:moveTo>
                      <a:pt x="113" y="197"/>
                    </a:moveTo>
                    <a:lnTo>
                      <a:pt x="108" y="201"/>
                    </a:lnTo>
                    <a:lnTo>
                      <a:pt x="101" y="203"/>
                    </a:lnTo>
                    <a:lnTo>
                      <a:pt x="92" y="206"/>
                    </a:lnTo>
                    <a:lnTo>
                      <a:pt x="83" y="209"/>
                    </a:lnTo>
                    <a:lnTo>
                      <a:pt x="62" y="212"/>
                    </a:lnTo>
                    <a:lnTo>
                      <a:pt x="41" y="209"/>
                    </a:lnTo>
                    <a:lnTo>
                      <a:pt x="22" y="199"/>
                    </a:lnTo>
                    <a:lnTo>
                      <a:pt x="7" y="178"/>
                    </a:lnTo>
                    <a:lnTo>
                      <a:pt x="0" y="145"/>
                    </a:lnTo>
                    <a:lnTo>
                      <a:pt x="0" y="123"/>
                    </a:lnTo>
                    <a:lnTo>
                      <a:pt x="3" y="98"/>
                    </a:lnTo>
                    <a:lnTo>
                      <a:pt x="8" y="88"/>
                    </a:lnTo>
                    <a:lnTo>
                      <a:pt x="18" y="75"/>
                    </a:lnTo>
                    <a:lnTo>
                      <a:pt x="21" y="71"/>
                    </a:lnTo>
                    <a:lnTo>
                      <a:pt x="25" y="67"/>
                    </a:lnTo>
                    <a:lnTo>
                      <a:pt x="28" y="64"/>
                    </a:lnTo>
                    <a:lnTo>
                      <a:pt x="31" y="59"/>
                    </a:lnTo>
                    <a:lnTo>
                      <a:pt x="35" y="55"/>
                    </a:lnTo>
                    <a:lnTo>
                      <a:pt x="39" y="50"/>
                    </a:lnTo>
                    <a:lnTo>
                      <a:pt x="43" y="46"/>
                    </a:lnTo>
                    <a:lnTo>
                      <a:pt x="47" y="42"/>
                    </a:lnTo>
                    <a:lnTo>
                      <a:pt x="50" y="38"/>
                    </a:lnTo>
                    <a:lnTo>
                      <a:pt x="54" y="34"/>
                    </a:lnTo>
                    <a:lnTo>
                      <a:pt x="58" y="30"/>
                    </a:lnTo>
                    <a:lnTo>
                      <a:pt x="62" y="26"/>
                    </a:lnTo>
                    <a:lnTo>
                      <a:pt x="66" y="23"/>
                    </a:lnTo>
                    <a:lnTo>
                      <a:pt x="69" y="19"/>
                    </a:lnTo>
                    <a:lnTo>
                      <a:pt x="72" y="15"/>
                    </a:lnTo>
                    <a:lnTo>
                      <a:pt x="75" y="12"/>
                    </a:lnTo>
                    <a:lnTo>
                      <a:pt x="81" y="8"/>
                    </a:lnTo>
                    <a:lnTo>
                      <a:pt x="85" y="3"/>
                    </a:lnTo>
                    <a:lnTo>
                      <a:pt x="89" y="0"/>
                    </a:lnTo>
                    <a:lnTo>
                      <a:pt x="98" y="23"/>
                    </a:lnTo>
                    <a:lnTo>
                      <a:pt x="93" y="26"/>
                    </a:lnTo>
                    <a:lnTo>
                      <a:pt x="89" y="29"/>
                    </a:lnTo>
                    <a:lnTo>
                      <a:pt x="82" y="34"/>
                    </a:lnTo>
                    <a:lnTo>
                      <a:pt x="74" y="41"/>
                    </a:lnTo>
                    <a:lnTo>
                      <a:pt x="69" y="44"/>
                    </a:lnTo>
                    <a:lnTo>
                      <a:pt x="66" y="47"/>
                    </a:lnTo>
                    <a:lnTo>
                      <a:pt x="62" y="52"/>
                    </a:lnTo>
                    <a:lnTo>
                      <a:pt x="57" y="56"/>
                    </a:lnTo>
                    <a:lnTo>
                      <a:pt x="53" y="61"/>
                    </a:lnTo>
                    <a:lnTo>
                      <a:pt x="50" y="66"/>
                    </a:lnTo>
                    <a:lnTo>
                      <a:pt x="35" y="87"/>
                    </a:lnTo>
                    <a:lnTo>
                      <a:pt x="27" y="111"/>
                    </a:lnTo>
                    <a:lnTo>
                      <a:pt x="29" y="138"/>
                    </a:lnTo>
                    <a:lnTo>
                      <a:pt x="33" y="151"/>
                    </a:lnTo>
                    <a:lnTo>
                      <a:pt x="42" y="165"/>
                    </a:lnTo>
                    <a:lnTo>
                      <a:pt x="45" y="168"/>
                    </a:lnTo>
                    <a:lnTo>
                      <a:pt x="49" y="171"/>
                    </a:lnTo>
                    <a:lnTo>
                      <a:pt x="56" y="175"/>
                    </a:lnTo>
                    <a:lnTo>
                      <a:pt x="75" y="176"/>
                    </a:lnTo>
                    <a:lnTo>
                      <a:pt x="96" y="166"/>
                    </a:lnTo>
                    <a:lnTo>
                      <a:pt x="101" y="162"/>
                    </a:lnTo>
                    <a:lnTo>
                      <a:pt x="105" y="158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8" y="149"/>
                    </a:lnTo>
                    <a:lnTo>
                      <a:pt x="123" y="163"/>
                    </a:lnTo>
                    <a:lnTo>
                      <a:pt x="124" y="172"/>
                    </a:lnTo>
                    <a:lnTo>
                      <a:pt x="123" y="181"/>
                    </a:lnTo>
                    <a:lnTo>
                      <a:pt x="119" y="190"/>
                    </a:lnTo>
                    <a:lnTo>
                      <a:pt x="116" y="194"/>
                    </a:lnTo>
                    <a:lnTo>
                      <a:pt x="113" y="197"/>
                    </a:lnTo>
                    <a:lnTo>
                      <a:pt x="113" y="1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8" name="Freeform 84"/>
              <p:cNvSpPr>
                <a:spLocks/>
              </p:cNvSpPr>
              <p:nvPr/>
            </p:nvSpPr>
            <p:spPr bwMode="auto">
              <a:xfrm>
                <a:off x="4319588" y="5121275"/>
                <a:ext cx="260350" cy="409575"/>
              </a:xfrm>
              <a:custGeom>
                <a:avLst/>
                <a:gdLst/>
                <a:ahLst/>
                <a:cxnLst>
                  <a:cxn ang="0">
                    <a:pos x="155" y="188"/>
                  </a:cxn>
                  <a:cxn ang="0">
                    <a:pos x="150" y="195"/>
                  </a:cxn>
                  <a:cxn ang="0">
                    <a:pos x="144" y="201"/>
                  </a:cxn>
                  <a:cxn ang="0">
                    <a:pos x="137" y="209"/>
                  </a:cxn>
                  <a:cxn ang="0">
                    <a:pos x="131" y="217"/>
                  </a:cxn>
                  <a:cxn ang="0">
                    <a:pos x="124" y="224"/>
                  </a:cxn>
                  <a:cxn ang="0">
                    <a:pos x="117" y="232"/>
                  </a:cxn>
                  <a:cxn ang="0">
                    <a:pos x="109" y="238"/>
                  </a:cxn>
                  <a:cxn ang="0">
                    <a:pos x="101" y="245"/>
                  </a:cxn>
                  <a:cxn ang="0">
                    <a:pos x="87" y="255"/>
                  </a:cxn>
                  <a:cxn ang="0">
                    <a:pos x="75" y="258"/>
                  </a:cxn>
                  <a:cxn ang="0">
                    <a:pos x="32" y="248"/>
                  </a:cxn>
                  <a:cxn ang="0">
                    <a:pos x="19" y="236"/>
                  </a:cxn>
                  <a:cxn ang="0">
                    <a:pos x="1" y="190"/>
                  </a:cxn>
                  <a:cxn ang="0">
                    <a:pos x="0" y="156"/>
                  </a:cxn>
                  <a:cxn ang="0">
                    <a:pos x="8" y="128"/>
                  </a:cxn>
                  <a:cxn ang="0">
                    <a:pos x="22" y="104"/>
                  </a:cxn>
                  <a:cxn ang="0">
                    <a:pos x="32" y="94"/>
                  </a:cxn>
                  <a:cxn ang="0">
                    <a:pos x="42" y="83"/>
                  </a:cxn>
                  <a:cxn ang="0">
                    <a:pos x="53" y="75"/>
                  </a:cxn>
                  <a:cxn ang="0">
                    <a:pos x="64" y="65"/>
                  </a:cxn>
                  <a:cxn ang="0">
                    <a:pos x="77" y="57"/>
                  </a:cxn>
                  <a:cxn ang="0">
                    <a:pos x="89" y="47"/>
                  </a:cxn>
                  <a:cxn ang="0">
                    <a:pos x="100" y="39"/>
                  </a:cxn>
                  <a:cxn ang="0">
                    <a:pos x="113" y="29"/>
                  </a:cxn>
                  <a:cxn ang="0">
                    <a:pos x="123" y="21"/>
                  </a:cxn>
                  <a:cxn ang="0">
                    <a:pos x="134" y="10"/>
                  </a:cxn>
                  <a:cxn ang="0">
                    <a:pos x="143" y="0"/>
                  </a:cxn>
                  <a:cxn ang="0">
                    <a:pos x="139" y="24"/>
                  </a:cxn>
                  <a:cxn ang="0">
                    <a:pos x="133" y="32"/>
                  </a:cxn>
                  <a:cxn ang="0">
                    <a:pos x="125" y="38"/>
                  </a:cxn>
                  <a:cxn ang="0">
                    <a:pos x="114" y="47"/>
                  </a:cxn>
                  <a:cxn ang="0">
                    <a:pos x="99" y="59"/>
                  </a:cxn>
                  <a:cxn ang="0">
                    <a:pos x="84" y="71"/>
                  </a:cxn>
                  <a:cxn ang="0">
                    <a:pos x="73" y="81"/>
                  </a:cxn>
                  <a:cxn ang="0">
                    <a:pos x="66" y="88"/>
                  </a:cxn>
                  <a:cxn ang="0">
                    <a:pos x="58" y="96"/>
                  </a:cxn>
                  <a:cxn ang="0">
                    <a:pos x="41" y="121"/>
                  </a:cxn>
                  <a:cxn ang="0">
                    <a:pos x="29" y="148"/>
                  </a:cxn>
                  <a:cxn ang="0">
                    <a:pos x="30" y="196"/>
                  </a:cxn>
                  <a:cxn ang="0">
                    <a:pos x="42" y="218"/>
                  </a:cxn>
                  <a:cxn ang="0">
                    <a:pos x="53" y="227"/>
                  </a:cxn>
                  <a:cxn ang="0">
                    <a:pos x="65" y="232"/>
                  </a:cxn>
                  <a:cxn ang="0">
                    <a:pos x="91" y="221"/>
                  </a:cxn>
                  <a:cxn ang="0">
                    <a:pos x="100" y="212"/>
                  </a:cxn>
                  <a:cxn ang="0">
                    <a:pos x="115" y="192"/>
                  </a:cxn>
                  <a:cxn ang="0">
                    <a:pos x="134" y="161"/>
                  </a:cxn>
                  <a:cxn ang="0">
                    <a:pos x="142" y="151"/>
                  </a:cxn>
                  <a:cxn ang="0">
                    <a:pos x="149" y="146"/>
                  </a:cxn>
                  <a:cxn ang="0">
                    <a:pos x="158" y="164"/>
                  </a:cxn>
                  <a:cxn ang="0">
                    <a:pos x="164" y="176"/>
                  </a:cxn>
                </a:cxnLst>
                <a:rect l="0" t="0" r="r" b="b"/>
                <a:pathLst>
                  <a:path w="164" h="258">
                    <a:moveTo>
                      <a:pt x="164" y="176"/>
                    </a:moveTo>
                    <a:lnTo>
                      <a:pt x="155" y="188"/>
                    </a:lnTo>
                    <a:lnTo>
                      <a:pt x="152" y="191"/>
                    </a:lnTo>
                    <a:lnTo>
                      <a:pt x="150" y="195"/>
                    </a:lnTo>
                    <a:lnTo>
                      <a:pt x="147" y="198"/>
                    </a:lnTo>
                    <a:lnTo>
                      <a:pt x="144" y="201"/>
                    </a:lnTo>
                    <a:lnTo>
                      <a:pt x="140" y="205"/>
                    </a:lnTo>
                    <a:lnTo>
                      <a:pt x="137" y="209"/>
                    </a:lnTo>
                    <a:lnTo>
                      <a:pt x="135" y="213"/>
                    </a:lnTo>
                    <a:lnTo>
                      <a:pt x="131" y="217"/>
                    </a:lnTo>
                    <a:lnTo>
                      <a:pt x="127" y="220"/>
                    </a:lnTo>
                    <a:lnTo>
                      <a:pt x="124" y="224"/>
                    </a:lnTo>
                    <a:lnTo>
                      <a:pt x="120" y="228"/>
                    </a:lnTo>
                    <a:lnTo>
                      <a:pt x="117" y="232"/>
                    </a:lnTo>
                    <a:lnTo>
                      <a:pt x="113" y="236"/>
                    </a:lnTo>
                    <a:lnTo>
                      <a:pt x="109" y="238"/>
                    </a:lnTo>
                    <a:lnTo>
                      <a:pt x="105" y="242"/>
                    </a:lnTo>
                    <a:lnTo>
                      <a:pt x="101" y="245"/>
                    </a:lnTo>
                    <a:lnTo>
                      <a:pt x="95" y="251"/>
                    </a:lnTo>
                    <a:lnTo>
                      <a:pt x="87" y="255"/>
                    </a:lnTo>
                    <a:lnTo>
                      <a:pt x="80" y="257"/>
                    </a:lnTo>
                    <a:lnTo>
                      <a:pt x="75" y="258"/>
                    </a:lnTo>
                    <a:lnTo>
                      <a:pt x="50" y="256"/>
                    </a:lnTo>
                    <a:lnTo>
                      <a:pt x="32" y="248"/>
                    </a:lnTo>
                    <a:lnTo>
                      <a:pt x="25" y="242"/>
                    </a:lnTo>
                    <a:lnTo>
                      <a:pt x="19" y="236"/>
                    </a:lnTo>
                    <a:lnTo>
                      <a:pt x="10" y="220"/>
                    </a:lnTo>
                    <a:lnTo>
                      <a:pt x="1" y="190"/>
                    </a:lnTo>
                    <a:lnTo>
                      <a:pt x="0" y="171"/>
                    </a:lnTo>
                    <a:lnTo>
                      <a:pt x="0" y="156"/>
                    </a:lnTo>
                    <a:lnTo>
                      <a:pt x="4" y="141"/>
                    </a:lnTo>
                    <a:lnTo>
                      <a:pt x="8" y="128"/>
                    </a:lnTo>
                    <a:lnTo>
                      <a:pt x="15" y="116"/>
                    </a:lnTo>
                    <a:lnTo>
                      <a:pt x="22" y="104"/>
                    </a:lnTo>
                    <a:lnTo>
                      <a:pt x="27" y="99"/>
                    </a:lnTo>
                    <a:lnTo>
                      <a:pt x="32" y="94"/>
                    </a:lnTo>
                    <a:lnTo>
                      <a:pt x="37" y="89"/>
                    </a:lnTo>
                    <a:lnTo>
                      <a:pt x="42" y="83"/>
                    </a:lnTo>
                    <a:lnTo>
                      <a:pt x="48" y="80"/>
                    </a:lnTo>
                    <a:lnTo>
                      <a:pt x="53" y="75"/>
                    </a:lnTo>
                    <a:lnTo>
                      <a:pt x="58" y="70"/>
                    </a:lnTo>
                    <a:lnTo>
                      <a:pt x="64" y="65"/>
                    </a:lnTo>
                    <a:lnTo>
                      <a:pt x="71" y="61"/>
                    </a:lnTo>
                    <a:lnTo>
                      <a:pt x="77" y="57"/>
                    </a:lnTo>
                    <a:lnTo>
                      <a:pt x="82" y="52"/>
                    </a:lnTo>
                    <a:lnTo>
                      <a:pt x="89" y="47"/>
                    </a:lnTo>
                    <a:lnTo>
                      <a:pt x="95" y="44"/>
                    </a:lnTo>
                    <a:lnTo>
                      <a:pt x="100" y="39"/>
                    </a:lnTo>
                    <a:lnTo>
                      <a:pt x="106" y="34"/>
                    </a:lnTo>
                    <a:lnTo>
                      <a:pt x="113" y="29"/>
                    </a:lnTo>
                    <a:lnTo>
                      <a:pt x="118" y="25"/>
                    </a:lnTo>
                    <a:lnTo>
                      <a:pt x="123" y="21"/>
                    </a:lnTo>
                    <a:lnTo>
                      <a:pt x="129" y="15"/>
                    </a:lnTo>
                    <a:lnTo>
                      <a:pt x="134" y="10"/>
                    </a:lnTo>
                    <a:lnTo>
                      <a:pt x="138" y="5"/>
                    </a:lnTo>
                    <a:lnTo>
                      <a:pt x="143" y="0"/>
                    </a:lnTo>
                    <a:lnTo>
                      <a:pt x="143" y="21"/>
                    </a:lnTo>
                    <a:lnTo>
                      <a:pt x="139" y="24"/>
                    </a:lnTo>
                    <a:lnTo>
                      <a:pt x="137" y="28"/>
                    </a:lnTo>
                    <a:lnTo>
                      <a:pt x="133" y="32"/>
                    </a:lnTo>
                    <a:lnTo>
                      <a:pt x="129" y="35"/>
                    </a:lnTo>
                    <a:lnTo>
                      <a:pt x="125" y="38"/>
                    </a:lnTo>
                    <a:lnTo>
                      <a:pt x="121" y="42"/>
                    </a:lnTo>
                    <a:lnTo>
                      <a:pt x="114" y="47"/>
                    </a:lnTo>
                    <a:lnTo>
                      <a:pt x="107" y="53"/>
                    </a:lnTo>
                    <a:lnTo>
                      <a:pt x="99" y="59"/>
                    </a:lnTo>
                    <a:lnTo>
                      <a:pt x="92" y="64"/>
                    </a:lnTo>
                    <a:lnTo>
                      <a:pt x="84" y="71"/>
                    </a:lnTo>
                    <a:lnTo>
                      <a:pt x="77" y="77"/>
                    </a:lnTo>
                    <a:lnTo>
                      <a:pt x="73" y="81"/>
                    </a:lnTo>
                    <a:lnTo>
                      <a:pt x="69" y="84"/>
                    </a:lnTo>
                    <a:lnTo>
                      <a:pt x="66" y="88"/>
                    </a:lnTo>
                    <a:lnTo>
                      <a:pt x="62" y="92"/>
                    </a:lnTo>
                    <a:lnTo>
                      <a:pt x="58" y="96"/>
                    </a:lnTo>
                    <a:lnTo>
                      <a:pt x="55" y="101"/>
                    </a:lnTo>
                    <a:lnTo>
                      <a:pt x="41" y="121"/>
                    </a:lnTo>
                    <a:lnTo>
                      <a:pt x="35" y="134"/>
                    </a:lnTo>
                    <a:lnTo>
                      <a:pt x="29" y="148"/>
                    </a:lnTo>
                    <a:lnTo>
                      <a:pt x="26" y="169"/>
                    </a:lnTo>
                    <a:lnTo>
                      <a:pt x="30" y="196"/>
                    </a:lnTo>
                    <a:lnTo>
                      <a:pt x="35" y="208"/>
                    </a:lnTo>
                    <a:lnTo>
                      <a:pt x="42" y="218"/>
                    </a:lnTo>
                    <a:lnTo>
                      <a:pt x="47" y="223"/>
                    </a:lnTo>
                    <a:lnTo>
                      <a:pt x="53" y="227"/>
                    </a:lnTo>
                    <a:lnTo>
                      <a:pt x="58" y="230"/>
                    </a:lnTo>
                    <a:lnTo>
                      <a:pt x="65" y="232"/>
                    </a:lnTo>
                    <a:lnTo>
                      <a:pt x="78" y="230"/>
                    </a:lnTo>
                    <a:lnTo>
                      <a:pt x="91" y="221"/>
                    </a:lnTo>
                    <a:lnTo>
                      <a:pt x="98" y="216"/>
                    </a:lnTo>
                    <a:lnTo>
                      <a:pt x="100" y="212"/>
                    </a:lnTo>
                    <a:lnTo>
                      <a:pt x="103" y="208"/>
                    </a:lnTo>
                    <a:lnTo>
                      <a:pt x="115" y="192"/>
                    </a:lnTo>
                    <a:lnTo>
                      <a:pt x="124" y="176"/>
                    </a:lnTo>
                    <a:lnTo>
                      <a:pt x="134" y="161"/>
                    </a:lnTo>
                    <a:lnTo>
                      <a:pt x="138" y="156"/>
                    </a:lnTo>
                    <a:lnTo>
                      <a:pt x="142" y="151"/>
                    </a:lnTo>
                    <a:lnTo>
                      <a:pt x="146" y="148"/>
                    </a:lnTo>
                    <a:lnTo>
                      <a:pt x="149" y="146"/>
                    </a:lnTo>
                    <a:lnTo>
                      <a:pt x="154" y="155"/>
                    </a:lnTo>
                    <a:lnTo>
                      <a:pt x="158" y="164"/>
                    </a:lnTo>
                    <a:lnTo>
                      <a:pt x="164" y="176"/>
                    </a:lnTo>
                    <a:lnTo>
                      <a:pt x="164" y="1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9" name="Freeform 85"/>
              <p:cNvSpPr>
                <a:spLocks/>
              </p:cNvSpPr>
              <p:nvPr/>
            </p:nvSpPr>
            <p:spPr bwMode="auto">
              <a:xfrm>
                <a:off x="4308475" y="4794250"/>
                <a:ext cx="231775" cy="458788"/>
              </a:xfrm>
              <a:custGeom>
                <a:avLst/>
                <a:gdLst/>
                <a:ahLst/>
                <a:cxnLst>
                  <a:cxn ang="0">
                    <a:pos x="146" y="225"/>
                  </a:cxn>
                  <a:cxn ang="0">
                    <a:pos x="48" y="285"/>
                  </a:cxn>
                  <a:cxn ang="0">
                    <a:pos x="38" y="275"/>
                  </a:cxn>
                  <a:cxn ang="0">
                    <a:pos x="29" y="267"/>
                  </a:cxn>
                  <a:cxn ang="0">
                    <a:pos x="21" y="257"/>
                  </a:cxn>
                  <a:cxn ang="0">
                    <a:pos x="6" y="232"/>
                  </a:cxn>
                  <a:cxn ang="0">
                    <a:pos x="0" y="192"/>
                  </a:cxn>
                  <a:cxn ang="0">
                    <a:pos x="6" y="166"/>
                  </a:cxn>
                  <a:cxn ang="0">
                    <a:pos x="14" y="150"/>
                  </a:cxn>
                  <a:cxn ang="0">
                    <a:pos x="34" y="121"/>
                  </a:cxn>
                  <a:cxn ang="0">
                    <a:pos x="52" y="95"/>
                  </a:cxn>
                  <a:cxn ang="0">
                    <a:pos x="74" y="65"/>
                  </a:cxn>
                  <a:cxn ang="0">
                    <a:pos x="86" y="48"/>
                  </a:cxn>
                  <a:cxn ang="0">
                    <a:pos x="92" y="41"/>
                  </a:cxn>
                  <a:cxn ang="0">
                    <a:pos x="97" y="35"/>
                  </a:cxn>
                  <a:cxn ang="0">
                    <a:pos x="104" y="25"/>
                  </a:cxn>
                  <a:cxn ang="0">
                    <a:pos x="112" y="16"/>
                  </a:cxn>
                  <a:cxn ang="0">
                    <a:pos x="120" y="7"/>
                  </a:cxn>
                  <a:cxn ang="0">
                    <a:pos x="128" y="0"/>
                  </a:cxn>
                  <a:cxn ang="0">
                    <a:pos x="132" y="27"/>
                  </a:cxn>
                  <a:cxn ang="0">
                    <a:pos x="117" y="50"/>
                  </a:cxn>
                  <a:cxn ang="0">
                    <a:pos x="112" y="57"/>
                  </a:cxn>
                  <a:cxn ang="0">
                    <a:pos x="106" y="63"/>
                  </a:cxn>
                  <a:cxn ang="0">
                    <a:pos x="101" y="71"/>
                  </a:cxn>
                  <a:cxn ang="0">
                    <a:pos x="92" y="81"/>
                  </a:cxn>
                  <a:cxn ang="0">
                    <a:pos x="86" y="88"/>
                  </a:cxn>
                  <a:cxn ang="0">
                    <a:pos x="79" y="98"/>
                  </a:cxn>
                  <a:cxn ang="0">
                    <a:pos x="73" y="106"/>
                  </a:cxn>
                  <a:cxn ang="0">
                    <a:pos x="59" y="128"/>
                  </a:cxn>
                  <a:cxn ang="0">
                    <a:pos x="48" y="147"/>
                  </a:cxn>
                  <a:cxn ang="0">
                    <a:pos x="39" y="172"/>
                  </a:cxn>
                  <a:cxn ang="0">
                    <a:pos x="33" y="197"/>
                  </a:cxn>
                  <a:cxn ang="0">
                    <a:pos x="38" y="214"/>
                  </a:cxn>
                  <a:cxn ang="0">
                    <a:pos x="48" y="230"/>
                  </a:cxn>
                  <a:cxn ang="0">
                    <a:pos x="54" y="237"/>
                  </a:cxn>
                  <a:cxn ang="0">
                    <a:pos x="65" y="245"/>
                  </a:cxn>
                  <a:cxn ang="0">
                    <a:pos x="86" y="246"/>
                  </a:cxn>
                  <a:cxn ang="0">
                    <a:pos x="100" y="237"/>
                  </a:cxn>
                  <a:cxn ang="0">
                    <a:pos x="130" y="210"/>
                  </a:cxn>
                </a:cxnLst>
                <a:rect l="0" t="0" r="r" b="b"/>
                <a:pathLst>
                  <a:path w="146" h="289">
                    <a:moveTo>
                      <a:pt x="130" y="210"/>
                    </a:moveTo>
                    <a:lnTo>
                      <a:pt x="146" y="225"/>
                    </a:lnTo>
                    <a:lnTo>
                      <a:pt x="54" y="289"/>
                    </a:lnTo>
                    <a:lnTo>
                      <a:pt x="48" y="285"/>
                    </a:lnTo>
                    <a:lnTo>
                      <a:pt x="42" y="279"/>
                    </a:lnTo>
                    <a:lnTo>
                      <a:pt x="38" y="275"/>
                    </a:lnTo>
                    <a:lnTo>
                      <a:pt x="33" y="271"/>
                    </a:lnTo>
                    <a:lnTo>
                      <a:pt x="29" y="267"/>
                    </a:lnTo>
                    <a:lnTo>
                      <a:pt x="25" y="262"/>
                    </a:lnTo>
                    <a:lnTo>
                      <a:pt x="21" y="257"/>
                    </a:lnTo>
                    <a:lnTo>
                      <a:pt x="17" y="252"/>
                    </a:lnTo>
                    <a:lnTo>
                      <a:pt x="6" y="232"/>
                    </a:lnTo>
                    <a:lnTo>
                      <a:pt x="1" y="210"/>
                    </a:lnTo>
                    <a:lnTo>
                      <a:pt x="0" y="192"/>
                    </a:lnTo>
                    <a:lnTo>
                      <a:pt x="4" y="175"/>
                    </a:lnTo>
                    <a:lnTo>
                      <a:pt x="6" y="166"/>
                    </a:lnTo>
                    <a:lnTo>
                      <a:pt x="10" y="154"/>
                    </a:lnTo>
                    <a:lnTo>
                      <a:pt x="14" y="150"/>
                    </a:lnTo>
                    <a:lnTo>
                      <a:pt x="26" y="134"/>
                    </a:lnTo>
                    <a:lnTo>
                      <a:pt x="34" y="121"/>
                    </a:lnTo>
                    <a:lnTo>
                      <a:pt x="43" y="109"/>
                    </a:lnTo>
                    <a:lnTo>
                      <a:pt x="52" y="95"/>
                    </a:lnTo>
                    <a:lnTo>
                      <a:pt x="63" y="80"/>
                    </a:lnTo>
                    <a:lnTo>
                      <a:pt x="74" y="65"/>
                    </a:lnTo>
                    <a:lnTo>
                      <a:pt x="85" y="51"/>
                    </a:lnTo>
                    <a:lnTo>
                      <a:pt x="86" y="48"/>
                    </a:lnTo>
                    <a:lnTo>
                      <a:pt x="89" y="44"/>
                    </a:lnTo>
                    <a:lnTo>
                      <a:pt x="92" y="41"/>
                    </a:lnTo>
                    <a:lnTo>
                      <a:pt x="94" y="38"/>
                    </a:lnTo>
                    <a:lnTo>
                      <a:pt x="97" y="35"/>
                    </a:lnTo>
                    <a:lnTo>
                      <a:pt x="99" y="32"/>
                    </a:lnTo>
                    <a:lnTo>
                      <a:pt x="104" y="25"/>
                    </a:lnTo>
                    <a:lnTo>
                      <a:pt x="108" y="20"/>
                    </a:lnTo>
                    <a:lnTo>
                      <a:pt x="112" y="16"/>
                    </a:lnTo>
                    <a:lnTo>
                      <a:pt x="116" y="11"/>
                    </a:lnTo>
                    <a:lnTo>
                      <a:pt x="120" y="7"/>
                    </a:lnTo>
                    <a:lnTo>
                      <a:pt x="124" y="2"/>
                    </a:lnTo>
                    <a:lnTo>
                      <a:pt x="128" y="0"/>
                    </a:lnTo>
                    <a:lnTo>
                      <a:pt x="133" y="12"/>
                    </a:lnTo>
                    <a:lnTo>
                      <a:pt x="132" y="27"/>
                    </a:lnTo>
                    <a:lnTo>
                      <a:pt x="126" y="38"/>
                    </a:lnTo>
                    <a:lnTo>
                      <a:pt x="117" y="50"/>
                    </a:lnTo>
                    <a:lnTo>
                      <a:pt x="115" y="53"/>
                    </a:lnTo>
                    <a:lnTo>
                      <a:pt x="112" y="57"/>
                    </a:lnTo>
                    <a:lnTo>
                      <a:pt x="109" y="59"/>
                    </a:lnTo>
                    <a:lnTo>
                      <a:pt x="106" y="63"/>
                    </a:lnTo>
                    <a:lnTo>
                      <a:pt x="104" y="67"/>
                    </a:lnTo>
                    <a:lnTo>
                      <a:pt x="101" y="71"/>
                    </a:lnTo>
                    <a:lnTo>
                      <a:pt x="95" y="77"/>
                    </a:lnTo>
                    <a:lnTo>
                      <a:pt x="92" y="81"/>
                    </a:lnTo>
                    <a:lnTo>
                      <a:pt x="89" y="85"/>
                    </a:lnTo>
                    <a:lnTo>
                      <a:pt x="86" y="88"/>
                    </a:lnTo>
                    <a:lnTo>
                      <a:pt x="84" y="92"/>
                    </a:lnTo>
                    <a:lnTo>
                      <a:pt x="79" y="98"/>
                    </a:lnTo>
                    <a:lnTo>
                      <a:pt x="76" y="102"/>
                    </a:lnTo>
                    <a:lnTo>
                      <a:pt x="73" y="106"/>
                    </a:lnTo>
                    <a:lnTo>
                      <a:pt x="65" y="118"/>
                    </a:lnTo>
                    <a:lnTo>
                      <a:pt x="59" y="128"/>
                    </a:lnTo>
                    <a:lnTo>
                      <a:pt x="53" y="137"/>
                    </a:lnTo>
                    <a:lnTo>
                      <a:pt x="48" y="147"/>
                    </a:lnTo>
                    <a:lnTo>
                      <a:pt x="44" y="158"/>
                    </a:lnTo>
                    <a:lnTo>
                      <a:pt x="39" y="172"/>
                    </a:lnTo>
                    <a:lnTo>
                      <a:pt x="35" y="185"/>
                    </a:lnTo>
                    <a:lnTo>
                      <a:pt x="33" y="197"/>
                    </a:lnTo>
                    <a:lnTo>
                      <a:pt x="35" y="208"/>
                    </a:lnTo>
                    <a:lnTo>
                      <a:pt x="38" y="214"/>
                    </a:lnTo>
                    <a:lnTo>
                      <a:pt x="46" y="228"/>
                    </a:lnTo>
                    <a:lnTo>
                      <a:pt x="48" y="230"/>
                    </a:lnTo>
                    <a:lnTo>
                      <a:pt x="51" y="234"/>
                    </a:lnTo>
                    <a:lnTo>
                      <a:pt x="54" y="237"/>
                    </a:lnTo>
                    <a:lnTo>
                      <a:pt x="58" y="240"/>
                    </a:lnTo>
                    <a:lnTo>
                      <a:pt x="65" y="245"/>
                    </a:lnTo>
                    <a:lnTo>
                      <a:pt x="73" y="246"/>
                    </a:lnTo>
                    <a:lnTo>
                      <a:pt x="86" y="246"/>
                    </a:lnTo>
                    <a:lnTo>
                      <a:pt x="95" y="242"/>
                    </a:lnTo>
                    <a:lnTo>
                      <a:pt x="100" y="237"/>
                    </a:lnTo>
                    <a:lnTo>
                      <a:pt x="106" y="231"/>
                    </a:lnTo>
                    <a:lnTo>
                      <a:pt x="130" y="210"/>
                    </a:lnTo>
                    <a:lnTo>
                      <a:pt x="130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0" name="Freeform 86"/>
              <p:cNvSpPr>
                <a:spLocks/>
              </p:cNvSpPr>
              <p:nvPr/>
            </p:nvSpPr>
            <p:spPr bwMode="auto">
              <a:xfrm>
                <a:off x="4325938" y="4413250"/>
                <a:ext cx="185738" cy="358775"/>
              </a:xfrm>
              <a:custGeom>
                <a:avLst/>
                <a:gdLst/>
                <a:ahLst/>
                <a:cxnLst>
                  <a:cxn ang="0">
                    <a:pos x="100" y="3"/>
                  </a:cxn>
                  <a:cxn ang="0">
                    <a:pos x="94" y="8"/>
                  </a:cxn>
                  <a:cxn ang="0">
                    <a:pos x="85" y="18"/>
                  </a:cxn>
                  <a:cxn ang="0">
                    <a:pos x="74" y="28"/>
                  </a:cxn>
                  <a:cxn ang="0">
                    <a:pos x="64" y="39"/>
                  </a:cxn>
                  <a:cxn ang="0">
                    <a:pos x="54" y="48"/>
                  </a:cxn>
                  <a:cxn ang="0">
                    <a:pos x="47" y="56"/>
                  </a:cxn>
                  <a:cxn ang="0">
                    <a:pos x="37" y="66"/>
                  </a:cxn>
                  <a:cxn ang="0">
                    <a:pos x="22" y="85"/>
                  </a:cxn>
                  <a:cxn ang="0">
                    <a:pos x="8" y="111"/>
                  </a:cxn>
                  <a:cxn ang="0">
                    <a:pos x="0" y="164"/>
                  </a:cxn>
                  <a:cxn ang="0">
                    <a:pos x="7" y="187"/>
                  </a:cxn>
                  <a:cxn ang="0">
                    <a:pos x="16" y="201"/>
                  </a:cxn>
                  <a:cxn ang="0">
                    <a:pos x="25" y="210"/>
                  </a:cxn>
                  <a:cxn ang="0">
                    <a:pos x="36" y="217"/>
                  </a:cxn>
                  <a:cxn ang="0">
                    <a:pos x="56" y="224"/>
                  </a:cxn>
                  <a:cxn ang="0">
                    <a:pos x="112" y="226"/>
                  </a:cxn>
                  <a:cxn ang="0">
                    <a:pos x="115" y="206"/>
                  </a:cxn>
                  <a:cxn ang="0">
                    <a:pos x="114" y="189"/>
                  </a:cxn>
                  <a:cxn ang="0">
                    <a:pos x="106" y="185"/>
                  </a:cxn>
                  <a:cxn ang="0">
                    <a:pos x="60" y="174"/>
                  </a:cxn>
                  <a:cxn ang="0">
                    <a:pos x="35" y="149"/>
                  </a:cxn>
                  <a:cxn ang="0">
                    <a:pos x="36" y="113"/>
                  </a:cxn>
                  <a:cxn ang="0">
                    <a:pos x="42" y="96"/>
                  </a:cxn>
                  <a:cxn ang="0">
                    <a:pos x="56" y="74"/>
                  </a:cxn>
                  <a:cxn ang="0">
                    <a:pos x="64" y="64"/>
                  </a:cxn>
                  <a:cxn ang="0">
                    <a:pos x="74" y="53"/>
                  </a:cxn>
                  <a:cxn ang="0">
                    <a:pos x="84" y="41"/>
                  </a:cxn>
                  <a:cxn ang="0">
                    <a:pos x="93" y="32"/>
                  </a:cxn>
                  <a:cxn ang="0">
                    <a:pos x="98" y="26"/>
                  </a:cxn>
                  <a:cxn ang="0">
                    <a:pos x="105" y="19"/>
                  </a:cxn>
                  <a:cxn ang="0">
                    <a:pos x="102" y="0"/>
                  </a:cxn>
                </a:cxnLst>
                <a:rect l="0" t="0" r="r" b="b"/>
                <a:pathLst>
                  <a:path w="117" h="226">
                    <a:moveTo>
                      <a:pt x="102" y="0"/>
                    </a:moveTo>
                    <a:lnTo>
                      <a:pt x="100" y="3"/>
                    </a:lnTo>
                    <a:lnTo>
                      <a:pt x="97" y="6"/>
                    </a:lnTo>
                    <a:lnTo>
                      <a:pt x="94" y="8"/>
                    </a:lnTo>
                    <a:lnTo>
                      <a:pt x="90" y="13"/>
                    </a:lnTo>
                    <a:lnTo>
                      <a:pt x="85" y="18"/>
                    </a:lnTo>
                    <a:lnTo>
                      <a:pt x="79" y="23"/>
                    </a:lnTo>
                    <a:lnTo>
                      <a:pt x="74" y="28"/>
                    </a:lnTo>
                    <a:lnTo>
                      <a:pt x="69" y="33"/>
                    </a:lnTo>
                    <a:lnTo>
                      <a:pt x="64" y="39"/>
                    </a:lnTo>
                    <a:lnTo>
                      <a:pt x="59" y="44"/>
                    </a:lnTo>
                    <a:lnTo>
                      <a:pt x="54" y="48"/>
                    </a:lnTo>
                    <a:lnTo>
                      <a:pt x="50" y="52"/>
                    </a:lnTo>
                    <a:lnTo>
                      <a:pt x="47" y="56"/>
                    </a:lnTo>
                    <a:lnTo>
                      <a:pt x="43" y="60"/>
                    </a:lnTo>
                    <a:lnTo>
                      <a:pt x="37" y="66"/>
                    </a:lnTo>
                    <a:lnTo>
                      <a:pt x="32" y="72"/>
                    </a:lnTo>
                    <a:lnTo>
                      <a:pt x="22" y="85"/>
                    </a:lnTo>
                    <a:lnTo>
                      <a:pt x="15" y="98"/>
                    </a:lnTo>
                    <a:lnTo>
                      <a:pt x="8" y="111"/>
                    </a:lnTo>
                    <a:lnTo>
                      <a:pt x="0" y="139"/>
                    </a:lnTo>
                    <a:lnTo>
                      <a:pt x="0" y="164"/>
                    </a:lnTo>
                    <a:lnTo>
                      <a:pt x="2" y="176"/>
                    </a:lnTo>
                    <a:lnTo>
                      <a:pt x="7" y="187"/>
                    </a:lnTo>
                    <a:lnTo>
                      <a:pt x="13" y="198"/>
                    </a:lnTo>
                    <a:lnTo>
                      <a:pt x="16" y="201"/>
                    </a:lnTo>
                    <a:lnTo>
                      <a:pt x="20" y="206"/>
                    </a:lnTo>
                    <a:lnTo>
                      <a:pt x="25" y="210"/>
                    </a:lnTo>
                    <a:lnTo>
                      <a:pt x="31" y="214"/>
                    </a:lnTo>
                    <a:lnTo>
                      <a:pt x="36" y="217"/>
                    </a:lnTo>
                    <a:lnTo>
                      <a:pt x="42" y="220"/>
                    </a:lnTo>
                    <a:lnTo>
                      <a:pt x="56" y="224"/>
                    </a:lnTo>
                    <a:lnTo>
                      <a:pt x="72" y="226"/>
                    </a:lnTo>
                    <a:lnTo>
                      <a:pt x="112" y="226"/>
                    </a:lnTo>
                    <a:lnTo>
                      <a:pt x="112" y="218"/>
                    </a:lnTo>
                    <a:lnTo>
                      <a:pt x="115" y="206"/>
                    </a:lnTo>
                    <a:lnTo>
                      <a:pt x="117" y="195"/>
                    </a:lnTo>
                    <a:lnTo>
                      <a:pt x="114" y="189"/>
                    </a:lnTo>
                    <a:lnTo>
                      <a:pt x="111" y="187"/>
                    </a:lnTo>
                    <a:lnTo>
                      <a:pt x="106" y="185"/>
                    </a:lnTo>
                    <a:lnTo>
                      <a:pt x="93" y="182"/>
                    </a:lnTo>
                    <a:lnTo>
                      <a:pt x="60" y="174"/>
                    </a:lnTo>
                    <a:lnTo>
                      <a:pt x="46" y="164"/>
                    </a:lnTo>
                    <a:lnTo>
                      <a:pt x="35" y="149"/>
                    </a:lnTo>
                    <a:lnTo>
                      <a:pt x="34" y="127"/>
                    </a:lnTo>
                    <a:lnTo>
                      <a:pt x="36" y="113"/>
                    </a:lnTo>
                    <a:lnTo>
                      <a:pt x="38" y="104"/>
                    </a:lnTo>
                    <a:lnTo>
                      <a:pt x="42" y="96"/>
                    </a:lnTo>
                    <a:lnTo>
                      <a:pt x="50" y="83"/>
                    </a:lnTo>
                    <a:lnTo>
                      <a:pt x="56" y="74"/>
                    </a:lnTo>
                    <a:lnTo>
                      <a:pt x="60" y="69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4" y="53"/>
                    </a:lnTo>
                    <a:lnTo>
                      <a:pt x="78" y="47"/>
                    </a:lnTo>
                    <a:lnTo>
                      <a:pt x="84" y="41"/>
                    </a:lnTo>
                    <a:lnTo>
                      <a:pt x="90" y="35"/>
                    </a:lnTo>
                    <a:lnTo>
                      <a:pt x="93" y="32"/>
                    </a:lnTo>
                    <a:lnTo>
                      <a:pt x="95" y="28"/>
                    </a:lnTo>
                    <a:lnTo>
                      <a:pt x="98" y="26"/>
                    </a:lnTo>
                    <a:lnTo>
                      <a:pt x="102" y="22"/>
                    </a:lnTo>
                    <a:lnTo>
                      <a:pt x="105" y="19"/>
                    </a:lnTo>
                    <a:lnTo>
                      <a:pt x="108" y="16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1" name="Freeform 87"/>
              <p:cNvSpPr>
                <a:spLocks/>
              </p:cNvSpPr>
              <p:nvPr/>
            </p:nvSpPr>
            <p:spPr bwMode="auto">
              <a:xfrm>
                <a:off x="5297488" y="4291013"/>
                <a:ext cx="700088" cy="1422400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24" y="31"/>
                  </a:cxn>
                  <a:cxn ang="0">
                    <a:pos x="36" y="46"/>
                  </a:cxn>
                  <a:cxn ang="0">
                    <a:pos x="50" y="60"/>
                  </a:cxn>
                  <a:cxn ang="0">
                    <a:pos x="62" y="74"/>
                  </a:cxn>
                  <a:cxn ang="0">
                    <a:pos x="75" y="86"/>
                  </a:cxn>
                  <a:cxn ang="0">
                    <a:pos x="88" y="99"/>
                  </a:cxn>
                  <a:cxn ang="0">
                    <a:pos x="101" y="111"/>
                  </a:cxn>
                  <a:cxn ang="0">
                    <a:pos x="114" y="123"/>
                  </a:cxn>
                  <a:cxn ang="0">
                    <a:pos x="127" y="134"/>
                  </a:cxn>
                  <a:cxn ang="0">
                    <a:pos x="140" y="144"/>
                  </a:cxn>
                  <a:cxn ang="0">
                    <a:pos x="153" y="156"/>
                  </a:cxn>
                  <a:cxn ang="0">
                    <a:pos x="165" y="166"/>
                  </a:cxn>
                  <a:cxn ang="0">
                    <a:pos x="176" y="177"/>
                  </a:cxn>
                  <a:cxn ang="0">
                    <a:pos x="189" y="187"/>
                  </a:cxn>
                  <a:cxn ang="0">
                    <a:pos x="200" y="198"/>
                  </a:cxn>
                  <a:cxn ang="0">
                    <a:pos x="211" y="208"/>
                  </a:cxn>
                  <a:cxn ang="0">
                    <a:pos x="221" y="219"/>
                  </a:cxn>
                  <a:cxn ang="0">
                    <a:pos x="232" y="229"/>
                  </a:cxn>
                  <a:cxn ang="0">
                    <a:pos x="241" y="239"/>
                  </a:cxn>
                  <a:cxn ang="0">
                    <a:pos x="250" y="251"/>
                  </a:cxn>
                  <a:cxn ang="0">
                    <a:pos x="260" y="289"/>
                  </a:cxn>
                  <a:cxn ang="0">
                    <a:pos x="272" y="345"/>
                  </a:cxn>
                  <a:cxn ang="0">
                    <a:pos x="286" y="404"/>
                  </a:cxn>
                  <a:cxn ang="0">
                    <a:pos x="301" y="466"/>
                  </a:cxn>
                  <a:cxn ang="0">
                    <a:pos x="317" y="528"/>
                  </a:cxn>
                  <a:cxn ang="0">
                    <a:pos x="334" y="592"/>
                  </a:cxn>
                  <a:cxn ang="0">
                    <a:pos x="352" y="656"/>
                  </a:cxn>
                  <a:cxn ang="0">
                    <a:pos x="366" y="698"/>
                  </a:cxn>
                  <a:cxn ang="0">
                    <a:pos x="376" y="728"/>
                  </a:cxn>
                  <a:cxn ang="0">
                    <a:pos x="387" y="759"/>
                  </a:cxn>
                  <a:cxn ang="0">
                    <a:pos x="398" y="788"/>
                  </a:cxn>
                  <a:cxn ang="0">
                    <a:pos x="409" y="816"/>
                  </a:cxn>
                  <a:cxn ang="0">
                    <a:pos x="425" y="853"/>
                  </a:cxn>
                  <a:cxn ang="0">
                    <a:pos x="404" y="896"/>
                  </a:cxn>
                  <a:cxn ang="0">
                    <a:pos x="388" y="856"/>
                  </a:cxn>
                  <a:cxn ang="0">
                    <a:pos x="374" y="817"/>
                  </a:cxn>
                  <a:cxn ang="0">
                    <a:pos x="361" y="780"/>
                  </a:cxn>
                  <a:cxn ang="0">
                    <a:pos x="349" y="745"/>
                  </a:cxn>
                  <a:cxn ang="0">
                    <a:pos x="338" y="712"/>
                  </a:cxn>
                  <a:cxn ang="0">
                    <a:pos x="328" y="681"/>
                  </a:cxn>
                  <a:cxn ang="0">
                    <a:pos x="310" y="620"/>
                  </a:cxn>
                  <a:cxn ang="0">
                    <a:pos x="293" y="564"/>
                  </a:cxn>
                  <a:cxn ang="0">
                    <a:pos x="280" y="509"/>
                  </a:cxn>
                  <a:cxn ang="0">
                    <a:pos x="267" y="457"/>
                  </a:cxn>
                  <a:cxn ang="0">
                    <a:pos x="254" y="405"/>
                  </a:cxn>
                  <a:cxn ang="0">
                    <a:pos x="241" y="353"/>
                  </a:cxn>
                  <a:cxn ang="0">
                    <a:pos x="227" y="297"/>
                  </a:cxn>
                  <a:cxn ang="0">
                    <a:pos x="210" y="254"/>
                  </a:cxn>
                  <a:cxn ang="0">
                    <a:pos x="190" y="235"/>
                  </a:cxn>
                  <a:cxn ang="0">
                    <a:pos x="170" y="217"/>
                  </a:cxn>
                  <a:cxn ang="0">
                    <a:pos x="151" y="200"/>
                  </a:cxn>
                  <a:cxn ang="0">
                    <a:pos x="132" y="181"/>
                  </a:cxn>
                  <a:cxn ang="0">
                    <a:pos x="113" y="163"/>
                  </a:cxn>
                  <a:cxn ang="0">
                    <a:pos x="94" y="146"/>
                  </a:cxn>
                  <a:cxn ang="0">
                    <a:pos x="75" y="128"/>
                  </a:cxn>
                  <a:cxn ang="0">
                    <a:pos x="56" y="110"/>
                  </a:cxn>
                  <a:cxn ang="0">
                    <a:pos x="36" y="92"/>
                  </a:cxn>
                  <a:cxn ang="0">
                    <a:pos x="16" y="74"/>
                  </a:cxn>
                  <a:cxn ang="0">
                    <a:pos x="0" y="0"/>
                  </a:cxn>
                </a:cxnLst>
                <a:rect l="0" t="0" r="r" b="b"/>
                <a:pathLst>
                  <a:path w="441" h="896">
                    <a:moveTo>
                      <a:pt x="0" y="0"/>
                    </a:moveTo>
                    <a:lnTo>
                      <a:pt x="8" y="10"/>
                    </a:lnTo>
                    <a:lnTo>
                      <a:pt x="12" y="16"/>
                    </a:lnTo>
                    <a:lnTo>
                      <a:pt x="16" y="21"/>
                    </a:lnTo>
                    <a:lnTo>
                      <a:pt x="20" y="27"/>
                    </a:lnTo>
                    <a:lnTo>
                      <a:pt x="24" y="31"/>
                    </a:lnTo>
                    <a:lnTo>
                      <a:pt x="29" y="36"/>
                    </a:lnTo>
                    <a:lnTo>
                      <a:pt x="33" y="42"/>
                    </a:lnTo>
                    <a:lnTo>
                      <a:pt x="36" y="46"/>
                    </a:lnTo>
                    <a:lnTo>
                      <a:pt x="41" y="51"/>
                    </a:lnTo>
                    <a:lnTo>
                      <a:pt x="45" y="56"/>
                    </a:lnTo>
                    <a:lnTo>
                      <a:pt x="50" y="60"/>
                    </a:lnTo>
                    <a:lnTo>
                      <a:pt x="54" y="65"/>
                    </a:lnTo>
                    <a:lnTo>
                      <a:pt x="58" y="69"/>
                    </a:lnTo>
                    <a:lnTo>
                      <a:pt x="62" y="74"/>
                    </a:lnTo>
                    <a:lnTo>
                      <a:pt x="67" y="78"/>
                    </a:lnTo>
                    <a:lnTo>
                      <a:pt x="71" y="83"/>
                    </a:lnTo>
                    <a:lnTo>
                      <a:pt x="75" y="86"/>
                    </a:lnTo>
                    <a:lnTo>
                      <a:pt x="79" y="91"/>
                    </a:lnTo>
                    <a:lnTo>
                      <a:pt x="84" y="95"/>
                    </a:lnTo>
                    <a:lnTo>
                      <a:pt x="88" y="99"/>
                    </a:lnTo>
                    <a:lnTo>
                      <a:pt x="93" y="103"/>
                    </a:lnTo>
                    <a:lnTo>
                      <a:pt x="96" y="107"/>
                    </a:lnTo>
                    <a:lnTo>
                      <a:pt x="101" y="111"/>
                    </a:lnTo>
                    <a:lnTo>
                      <a:pt x="106" y="115"/>
                    </a:lnTo>
                    <a:lnTo>
                      <a:pt x="110" y="119"/>
                    </a:lnTo>
                    <a:lnTo>
                      <a:pt x="114" y="123"/>
                    </a:lnTo>
                    <a:lnTo>
                      <a:pt x="118" y="126"/>
                    </a:lnTo>
                    <a:lnTo>
                      <a:pt x="123" y="130"/>
                    </a:lnTo>
                    <a:lnTo>
                      <a:pt x="127" y="134"/>
                    </a:lnTo>
                    <a:lnTo>
                      <a:pt x="132" y="138"/>
                    </a:lnTo>
                    <a:lnTo>
                      <a:pt x="135" y="142"/>
                    </a:lnTo>
                    <a:lnTo>
                      <a:pt x="140" y="144"/>
                    </a:lnTo>
                    <a:lnTo>
                      <a:pt x="144" y="148"/>
                    </a:lnTo>
                    <a:lnTo>
                      <a:pt x="148" y="152"/>
                    </a:lnTo>
                    <a:lnTo>
                      <a:pt x="153" y="156"/>
                    </a:lnTo>
                    <a:lnTo>
                      <a:pt x="156" y="159"/>
                    </a:lnTo>
                    <a:lnTo>
                      <a:pt x="160" y="162"/>
                    </a:lnTo>
                    <a:lnTo>
                      <a:pt x="165" y="166"/>
                    </a:lnTo>
                    <a:lnTo>
                      <a:pt x="169" y="170"/>
                    </a:lnTo>
                    <a:lnTo>
                      <a:pt x="173" y="173"/>
                    </a:lnTo>
                    <a:lnTo>
                      <a:pt x="176" y="177"/>
                    </a:lnTo>
                    <a:lnTo>
                      <a:pt x="181" y="181"/>
                    </a:lnTo>
                    <a:lnTo>
                      <a:pt x="185" y="183"/>
                    </a:lnTo>
                    <a:lnTo>
                      <a:pt x="189" y="187"/>
                    </a:lnTo>
                    <a:lnTo>
                      <a:pt x="192" y="190"/>
                    </a:lnTo>
                    <a:lnTo>
                      <a:pt x="196" y="194"/>
                    </a:lnTo>
                    <a:lnTo>
                      <a:pt x="200" y="198"/>
                    </a:lnTo>
                    <a:lnTo>
                      <a:pt x="204" y="201"/>
                    </a:lnTo>
                    <a:lnTo>
                      <a:pt x="207" y="204"/>
                    </a:lnTo>
                    <a:lnTo>
                      <a:pt x="211" y="208"/>
                    </a:lnTo>
                    <a:lnTo>
                      <a:pt x="214" y="211"/>
                    </a:lnTo>
                    <a:lnTo>
                      <a:pt x="218" y="215"/>
                    </a:lnTo>
                    <a:lnTo>
                      <a:pt x="221" y="219"/>
                    </a:lnTo>
                    <a:lnTo>
                      <a:pt x="225" y="221"/>
                    </a:lnTo>
                    <a:lnTo>
                      <a:pt x="228" y="225"/>
                    </a:lnTo>
                    <a:lnTo>
                      <a:pt x="232" y="229"/>
                    </a:lnTo>
                    <a:lnTo>
                      <a:pt x="234" y="233"/>
                    </a:lnTo>
                    <a:lnTo>
                      <a:pt x="238" y="236"/>
                    </a:lnTo>
                    <a:lnTo>
                      <a:pt x="241" y="239"/>
                    </a:lnTo>
                    <a:lnTo>
                      <a:pt x="244" y="243"/>
                    </a:lnTo>
                    <a:lnTo>
                      <a:pt x="247" y="247"/>
                    </a:lnTo>
                    <a:lnTo>
                      <a:pt x="250" y="251"/>
                    </a:lnTo>
                    <a:lnTo>
                      <a:pt x="252" y="255"/>
                    </a:lnTo>
                    <a:lnTo>
                      <a:pt x="256" y="272"/>
                    </a:lnTo>
                    <a:lnTo>
                      <a:pt x="260" y="289"/>
                    </a:lnTo>
                    <a:lnTo>
                      <a:pt x="264" y="307"/>
                    </a:lnTo>
                    <a:lnTo>
                      <a:pt x="268" y="326"/>
                    </a:lnTo>
                    <a:lnTo>
                      <a:pt x="272" y="345"/>
                    </a:lnTo>
                    <a:lnTo>
                      <a:pt x="277" y="364"/>
                    </a:lnTo>
                    <a:lnTo>
                      <a:pt x="281" y="384"/>
                    </a:lnTo>
                    <a:lnTo>
                      <a:pt x="286" y="404"/>
                    </a:lnTo>
                    <a:lnTo>
                      <a:pt x="291" y="424"/>
                    </a:lnTo>
                    <a:lnTo>
                      <a:pt x="295" y="445"/>
                    </a:lnTo>
                    <a:lnTo>
                      <a:pt x="301" y="466"/>
                    </a:lnTo>
                    <a:lnTo>
                      <a:pt x="306" y="487"/>
                    </a:lnTo>
                    <a:lnTo>
                      <a:pt x="311" y="508"/>
                    </a:lnTo>
                    <a:lnTo>
                      <a:pt x="317" y="528"/>
                    </a:lnTo>
                    <a:lnTo>
                      <a:pt x="323" y="550"/>
                    </a:lnTo>
                    <a:lnTo>
                      <a:pt x="329" y="571"/>
                    </a:lnTo>
                    <a:lnTo>
                      <a:pt x="334" y="592"/>
                    </a:lnTo>
                    <a:lnTo>
                      <a:pt x="340" y="614"/>
                    </a:lnTo>
                    <a:lnTo>
                      <a:pt x="347" y="635"/>
                    </a:lnTo>
                    <a:lnTo>
                      <a:pt x="352" y="656"/>
                    </a:lnTo>
                    <a:lnTo>
                      <a:pt x="359" y="677"/>
                    </a:lnTo>
                    <a:lnTo>
                      <a:pt x="363" y="687"/>
                    </a:lnTo>
                    <a:lnTo>
                      <a:pt x="366" y="698"/>
                    </a:lnTo>
                    <a:lnTo>
                      <a:pt x="370" y="708"/>
                    </a:lnTo>
                    <a:lnTo>
                      <a:pt x="373" y="718"/>
                    </a:lnTo>
                    <a:lnTo>
                      <a:pt x="376" y="728"/>
                    </a:lnTo>
                    <a:lnTo>
                      <a:pt x="380" y="739"/>
                    </a:lnTo>
                    <a:lnTo>
                      <a:pt x="384" y="748"/>
                    </a:lnTo>
                    <a:lnTo>
                      <a:pt x="387" y="759"/>
                    </a:lnTo>
                    <a:lnTo>
                      <a:pt x="390" y="768"/>
                    </a:lnTo>
                    <a:lnTo>
                      <a:pt x="394" y="778"/>
                    </a:lnTo>
                    <a:lnTo>
                      <a:pt x="398" y="788"/>
                    </a:lnTo>
                    <a:lnTo>
                      <a:pt x="402" y="798"/>
                    </a:lnTo>
                    <a:lnTo>
                      <a:pt x="405" y="807"/>
                    </a:lnTo>
                    <a:lnTo>
                      <a:pt x="409" y="816"/>
                    </a:lnTo>
                    <a:lnTo>
                      <a:pt x="412" y="825"/>
                    </a:lnTo>
                    <a:lnTo>
                      <a:pt x="417" y="835"/>
                    </a:lnTo>
                    <a:lnTo>
                      <a:pt x="425" y="853"/>
                    </a:lnTo>
                    <a:lnTo>
                      <a:pt x="432" y="870"/>
                    </a:lnTo>
                    <a:lnTo>
                      <a:pt x="441" y="887"/>
                    </a:lnTo>
                    <a:lnTo>
                      <a:pt x="404" y="896"/>
                    </a:lnTo>
                    <a:lnTo>
                      <a:pt x="398" y="882"/>
                    </a:lnTo>
                    <a:lnTo>
                      <a:pt x="393" y="869"/>
                    </a:lnTo>
                    <a:lnTo>
                      <a:pt x="388" y="856"/>
                    </a:lnTo>
                    <a:lnTo>
                      <a:pt x="383" y="843"/>
                    </a:lnTo>
                    <a:lnTo>
                      <a:pt x="378" y="830"/>
                    </a:lnTo>
                    <a:lnTo>
                      <a:pt x="374" y="817"/>
                    </a:lnTo>
                    <a:lnTo>
                      <a:pt x="370" y="805"/>
                    </a:lnTo>
                    <a:lnTo>
                      <a:pt x="365" y="793"/>
                    </a:lnTo>
                    <a:lnTo>
                      <a:pt x="361" y="780"/>
                    </a:lnTo>
                    <a:lnTo>
                      <a:pt x="357" y="769"/>
                    </a:lnTo>
                    <a:lnTo>
                      <a:pt x="352" y="757"/>
                    </a:lnTo>
                    <a:lnTo>
                      <a:pt x="349" y="745"/>
                    </a:lnTo>
                    <a:lnTo>
                      <a:pt x="345" y="734"/>
                    </a:lnTo>
                    <a:lnTo>
                      <a:pt x="341" y="723"/>
                    </a:lnTo>
                    <a:lnTo>
                      <a:pt x="338" y="712"/>
                    </a:lnTo>
                    <a:lnTo>
                      <a:pt x="334" y="702"/>
                    </a:lnTo>
                    <a:lnTo>
                      <a:pt x="331" y="691"/>
                    </a:lnTo>
                    <a:lnTo>
                      <a:pt x="328" y="681"/>
                    </a:lnTo>
                    <a:lnTo>
                      <a:pt x="321" y="660"/>
                    </a:lnTo>
                    <a:lnTo>
                      <a:pt x="315" y="640"/>
                    </a:lnTo>
                    <a:lnTo>
                      <a:pt x="310" y="620"/>
                    </a:lnTo>
                    <a:lnTo>
                      <a:pt x="304" y="601"/>
                    </a:lnTo>
                    <a:lnTo>
                      <a:pt x="299" y="582"/>
                    </a:lnTo>
                    <a:lnTo>
                      <a:pt x="293" y="564"/>
                    </a:lnTo>
                    <a:lnTo>
                      <a:pt x="289" y="545"/>
                    </a:lnTo>
                    <a:lnTo>
                      <a:pt x="284" y="528"/>
                    </a:lnTo>
                    <a:lnTo>
                      <a:pt x="280" y="509"/>
                    </a:lnTo>
                    <a:lnTo>
                      <a:pt x="275" y="491"/>
                    </a:lnTo>
                    <a:lnTo>
                      <a:pt x="271" y="474"/>
                    </a:lnTo>
                    <a:lnTo>
                      <a:pt x="267" y="457"/>
                    </a:lnTo>
                    <a:lnTo>
                      <a:pt x="262" y="440"/>
                    </a:lnTo>
                    <a:lnTo>
                      <a:pt x="258" y="423"/>
                    </a:lnTo>
                    <a:lnTo>
                      <a:pt x="254" y="405"/>
                    </a:lnTo>
                    <a:lnTo>
                      <a:pt x="250" y="388"/>
                    </a:lnTo>
                    <a:lnTo>
                      <a:pt x="245" y="370"/>
                    </a:lnTo>
                    <a:lnTo>
                      <a:pt x="241" y="353"/>
                    </a:lnTo>
                    <a:lnTo>
                      <a:pt x="236" y="335"/>
                    </a:lnTo>
                    <a:lnTo>
                      <a:pt x="232" y="316"/>
                    </a:lnTo>
                    <a:lnTo>
                      <a:pt x="227" y="297"/>
                    </a:lnTo>
                    <a:lnTo>
                      <a:pt x="221" y="278"/>
                    </a:lnTo>
                    <a:lnTo>
                      <a:pt x="216" y="259"/>
                    </a:lnTo>
                    <a:lnTo>
                      <a:pt x="210" y="254"/>
                    </a:lnTo>
                    <a:lnTo>
                      <a:pt x="203" y="247"/>
                    </a:lnTo>
                    <a:lnTo>
                      <a:pt x="196" y="241"/>
                    </a:lnTo>
                    <a:lnTo>
                      <a:pt x="190" y="235"/>
                    </a:lnTo>
                    <a:lnTo>
                      <a:pt x="183" y="229"/>
                    </a:lnTo>
                    <a:lnTo>
                      <a:pt x="176" y="223"/>
                    </a:lnTo>
                    <a:lnTo>
                      <a:pt x="170" y="217"/>
                    </a:lnTo>
                    <a:lnTo>
                      <a:pt x="164" y="211"/>
                    </a:lnTo>
                    <a:lnTo>
                      <a:pt x="157" y="205"/>
                    </a:lnTo>
                    <a:lnTo>
                      <a:pt x="151" y="200"/>
                    </a:lnTo>
                    <a:lnTo>
                      <a:pt x="145" y="193"/>
                    </a:lnTo>
                    <a:lnTo>
                      <a:pt x="138" y="187"/>
                    </a:lnTo>
                    <a:lnTo>
                      <a:pt x="132" y="181"/>
                    </a:lnTo>
                    <a:lnTo>
                      <a:pt x="126" y="176"/>
                    </a:lnTo>
                    <a:lnTo>
                      <a:pt x="119" y="170"/>
                    </a:lnTo>
                    <a:lnTo>
                      <a:pt x="113" y="163"/>
                    </a:lnTo>
                    <a:lnTo>
                      <a:pt x="107" y="158"/>
                    </a:lnTo>
                    <a:lnTo>
                      <a:pt x="100" y="152"/>
                    </a:lnTo>
                    <a:lnTo>
                      <a:pt x="94" y="146"/>
                    </a:lnTo>
                    <a:lnTo>
                      <a:pt x="88" y="141"/>
                    </a:lnTo>
                    <a:lnTo>
                      <a:pt x="81" y="134"/>
                    </a:lnTo>
                    <a:lnTo>
                      <a:pt x="75" y="128"/>
                    </a:lnTo>
                    <a:lnTo>
                      <a:pt x="69" y="123"/>
                    </a:lnTo>
                    <a:lnTo>
                      <a:pt x="62" y="117"/>
                    </a:lnTo>
                    <a:lnTo>
                      <a:pt x="56" y="110"/>
                    </a:lnTo>
                    <a:lnTo>
                      <a:pt x="50" y="104"/>
                    </a:lnTo>
                    <a:lnTo>
                      <a:pt x="43" y="99"/>
                    </a:lnTo>
                    <a:lnTo>
                      <a:pt x="36" y="92"/>
                    </a:lnTo>
                    <a:lnTo>
                      <a:pt x="30" y="86"/>
                    </a:lnTo>
                    <a:lnTo>
                      <a:pt x="23" y="81"/>
                    </a:lnTo>
                    <a:lnTo>
                      <a:pt x="16" y="74"/>
                    </a:lnTo>
                    <a:lnTo>
                      <a:pt x="10" y="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2" name="Freeform 88"/>
              <p:cNvSpPr>
                <a:spLocks/>
              </p:cNvSpPr>
              <p:nvPr/>
            </p:nvSpPr>
            <p:spPr bwMode="auto">
              <a:xfrm>
                <a:off x="4856163" y="4446588"/>
                <a:ext cx="719138" cy="1263650"/>
              </a:xfrm>
              <a:custGeom>
                <a:avLst/>
                <a:gdLst/>
                <a:ahLst/>
                <a:cxnLst>
                  <a:cxn ang="0">
                    <a:pos x="446" y="310"/>
                  </a:cxn>
                  <a:cxn ang="0">
                    <a:pos x="425" y="265"/>
                  </a:cxn>
                  <a:cxn ang="0">
                    <a:pos x="408" y="220"/>
                  </a:cxn>
                  <a:cxn ang="0">
                    <a:pos x="385" y="147"/>
                  </a:cxn>
                  <a:cxn ang="0">
                    <a:pos x="339" y="88"/>
                  </a:cxn>
                  <a:cxn ang="0">
                    <a:pos x="254" y="72"/>
                  </a:cxn>
                  <a:cxn ang="0">
                    <a:pos x="179" y="54"/>
                  </a:cxn>
                  <a:cxn ang="0">
                    <a:pos x="114" y="35"/>
                  </a:cxn>
                  <a:cxn ang="0">
                    <a:pos x="57" y="17"/>
                  </a:cxn>
                  <a:cxn ang="0">
                    <a:pos x="10" y="0"/>
                  </a:cxn>
                  <a:cxn ang="0">
                    <a:pos x="3" y="99"/>
                  </a:cxn>
                  <a:cxn ang="0">
                    <a:pos x="15" y="134"/>
                  </a:cxn>
                  <a:cxn ang="0">
                    <a:pos x="30" y="158"/>
                  </a:cxn>
                  <a:cxn ang="0">
                    <a:pos x="41" y="169"/>
                  </a:cxn>
                  <a:cxn ang="0">
                    <a:pos x="53" y="180"/>
                  </a:cxn>
                  <a:cxn ang="0">
                    <a:pos x="75" y="193"/>
                  </a:cxn>
                  <a:cxn ang="0">
                    <a:pos x="103" y="205"/>
                  </a:cxn>
                  <a:cxn ang="0">
                    <a:pos x="139" y="217"/>
                  </a:cxn>
                  <a:cxn ang="0">
                    <a:pos x="194" y="230"/>
                  </a:cxn>
                  <a:cxn ang="0">
                    <a:pos x="222" y="371"/>
                  </a:cxn>
                  <a:cxn ang="0">
                    <a:pos x="194" y="418"/>
                  </a:cxn>
                  <a:cxn ang="0">
                    <a:pos x="171" y="543"/>
                  </a:cxn>
                  <a:cxn ang="0">
                    <a:pos x="180" y="593"/>
                  </a:cxn>
                  <a:cxn ang="0">
                    <a:pos x="193" y="632"/>
                  </a:cxn>
                  <a:cxn ang="0">
                    <a:pos x="206" y="663"/>
                  </a:cxn>
                  <a:cxn ang="0">
                    <a:pos x="223" y="697"/>
                  </a:cxn>
                  <a:cxn ang="0">
                    <a:pos x="245" y="732"/>
                  </a:cxn>
                  <a:cxn ang="0">
                    <a:pos x="271" y="770"/>
                  </a:cxn>
                  <a:cxn ang="0">
                    <a:pos x="310" y="775"/>
                  </a:cxn>
                  <a:cxn ang="0">
                    <a:pos x="283" y="734"/>
                  </a:cxn>
                  <a:cxn ang="0">
                    <a:pos x="261" y="697"/>
                  </a:cxn>
                  <a:cxn ang="0">
                    <a:pos x="244" y="661"/>
                  </a:cxn>
                  <a:cxn ang="0">
                    <a:pos x="230" y="629"/>
                  </a:cxn>
                  <a:cxn ang="0">
                    <a:pos x="209" y="555"/>
                  </a:cxn>
                  <a:cxn ang="0">
                    <a:pos x="211" y="470"/>
                  </a:cxn>
                  <a:cxn ang="0">
                    <a:pos x="225" y="430"/>
                  </a:cxn>
                  <a:cxn ang="0">
                    <a:pos x="244" y="397"/>
                  </a:cxn>
                  <a:cxn ang="0">
                    <a:pos x="269" y="348"/>
                  </a:cxn>
                  <a:cxn ang="0">
                    <a:pos x="200" y="197"/>
                  </a:cxn>
                  <a:cxn ang="0">
                    <a:pos x="153" y="184"/>
                  </a:cxn>
                  <a:cxn ang="0">
                    <a:pos x="89" y="167"/>
                  </a:cxn>
                  <a:cxn ang="0">
                    <a:pos x="61" y="150"/>
                  </a:cxn>
                  <a:cxn ang="0">
                    <a:pos x="41" y="124"/>
                  </a:cxn>
                  <a:cxn ang="0">
                    <a:pos x="37" y="35"/>
                  </a:cxn>
                  <a:cxn ang="0">
                    <a:pos x="71" y="48"/>
                  </a:cxn>
                  <a:cxn ang="0">
                    <a:pos x="105" y="60"/>
                  </a:cxn>
                  <a:cxn ang="0">
                    <a:pos x="137" y="70"/>
                  </a:cxn>
                  <a:cxn ang="0">
                    <a:pos x="173" y="81"/>
                  </a:cxn>
                  <a:cxn ang="0">
                    <a:pos x="212" y="90"/>
                  </a:cxn>
                  <a:cxn ang="0">
                    <a:pos x="253" y="100"/>
                  </a:cxn>
                  <a:cxn ang="0">
                    <a:pos x="342" y="112"/>
                  </a:cxn>
                  <a:cxn ang="0">
                    <a:pos x="361" y="170"/>
                  </a:cxn>
                  <a:cxn ang="0">
                    <a:pos x="382" y="239"/>
                  </a:cxn>
                  <a:cxn ang="0">
                    <a:pos x="399" y="285"/>
                  </a:cxn>
                  <a:cxn ang="0">
                    <a:pos x="422" y="335"/>
                  </a:cxn>
                  <a:cxn ang="0">
                    <a:pos x="432" y="354"/>
                  </a:cxn>
                </a:cxnLst>
                <a:rect l="0" t="0" r="r" b="b"/>
                <a:pathLst>
                  <a:path w="453" h="796">
                    <a:moveTo>
                      <a:pt x="432" y="354"/>
                    </a:moveTo>
                    <a:lnTo>
                      <a:pt x="453" y="325"/>
                    </a:lnTo>
                    <a:lnTo>
                      <a:pt x="446" y="310"/>
                    </a:lnTo>
                    <a:lnTo>
                      <a:pt x="438" y="295"/>
                    </a:lnTo>
                    <a:lnTo>
                      <a:pt x="431" y="280"/>
                    </a:lnTo>
                    <a:lnTo>
                      <a:pt x="425" y="265"/>
                    </a:lnTo>
                    <a:lnTo>
                      <a:pt x="418" y="250"/>
                    </a:lnTo>
                    <a:lnTo>
                      <a:pt x="412" y="235"/>
                    </a:lnTo>
                    <a:lnTo>
                      <a:pt x="408" y="220"/>
                    </a:lnTo>
                    <a:lnTo>
                      <a:pt x="403" y="205"/>
                    </a:lnTo>
                    <a:lnTo>
                      <a:pt x="393" y="176"/>
                    </a:lnTo>
                    <a:lnTo>
                      <a:pt x="385" y="147"/>
                    </a:lnTo>
                    <a:lnTo>
                      <a:pt x="377" y="120"/>
                    </a:lnTo>
                    <a:lnTo>
                      <a:pt x="370" y="93"/>
                    </a:lnTo>
                    <a:lnTo>
                      <a:pt x="339" y="88"/>
                    </a:lnTo>
                    <a:lnTo>
                      <a:pt x="310" y="83"/>
                    </a:lnTo>
                    <a:lnTo>
                      <a:pt x="281" y="78"/>
                    </a:lnTo>
                    <a:lnTo>
                      <a:pt x="254" y="72"/>
                    </a:lnTo>
                    <a:lnTo>
                      <a:pt x="228" y="66"/>
                    </a:lnTo>
                    <a:lnTo>
                      <a:pt x="203" y="60"/>
                    </a:lnTo>
                    <a:lnTo>
                      <a:pt x="179" y="54"/>
                    </a:lnTo>
                    <a:lnTo>
                      <a:pt x="156" y="48"/>
                    </a:lnTo>
                    <a:lnTo>
                      <a:pt x="135" y="42"/>
                    </a:lnTo>
                    <a:lnTo>
                      <a:pt x="114" y="35"/>
                    </a:lnTo>
                    <a:lnTo>
                      <a:pt x="94" y="29"/>
                    </a:lnTo>
                    <a:lnTo>
                      <a:pt x="75" y="23"/>
                    </a:lnTo>
                    <a:lnTo>
                      <a:pt x="57" y="17"/>
                    </a:lnTo>
                    <a:lnTo>
                      <a:pt x="40" y="11"/>
                    </a:lnTo>
                    <a:lnTo>
                      <a:pt x="24" y="6"/>
                    </a:lnTo>
                    <a:lnTo>
                      <a:pt x="10" y="0"/>
                    </a:lnTo>
                    <a:lnTo>
                      <a:pt x="3" y="38"/>
                    </a:lnTo>
                    <a:lnTo>
                      <a:pt x="0" y="70"/>
                    </a:lnTo>
                    <a:lnTo>
                      <a:pt x="3" y="99"/>
                    </a:lnTo>
                    <a:lnTo>
                      <a:pt x="7" y="111"/>
                    </a:lnTo>
                    <a:lnTo>
                      <a:pt x="11" y="123"/>
                    </a:lnTo>
                    <a:lnTo>
                      <a:pt x="15" y="134"/>
                    </a:lnTo>
                    <a:lnTo>
                      <a:pt x="20" y="144"/>
                    </a:lnTo>
                    <a:lnTo>
                      <a:pt x="27" y="153"/>
                    </a:lnTo>
                    <a:lnTo>
                      <a:pt x="30" y="158"/>
                    </a:lnTo>
                    <a:lnTo>
                      <a:pt x="34" y="161"/>
                    </a:lnTo>
                    <a:lnTo>
                      <a:pt x="37" y="165"/>
                    </a:lnTo>
                    <a:lnTo>
                      <a:pt x="41" y="169"/>
                    </a:lnTo>
                    <a:lnTo>
                      <a:pt x="45" y="173"/>
                    </a:lnTo>
                    <a:lnTo>
                      <a:pt x="49" y="176"/>
                    </a:lnTo>
                    <a:lnTo>
                      <a:pt x="53" y="180"/>
                    </a:lnTo>
                    <a:lnTo>
                      <a:pt x="57" y="182"/>
                    </a:lnTo>
                    <a:lnTo>
                      <a:pt x="66" y="188"/>
                    </a:lnTo>
                    <a:lnTo>
                      <a:pt x="75" y="193"/>
                    </a:lnTo>
                    <a:lnTo>
                      <a:pt x="84" y="198"/>
                    </a:lnTo>
                    <a:lnTo>
                      <a:pt x="94" y="202"/>
                    </a:lnTo>
                    <a:lnTo>
                      <a:pt x="103" y="205"/>
                    </a:lnTo>
                    <a:lnTo>
                      <a:pt x="113" y="209"/>
                    </a:lnTo>
                    <a:lnTo>
                      <a:pt x="121" y="212"/>
                    </a:lnTo>
                    <a:lnTo>
                      <a:pt x="139" y="217"/>
                    </a:lnTo>
                    <a:lnTo>
                      <a:pt x="156" y="220"/>
                    </a:lnTo>
                    <a:lnTo>
                      <a:pt x="172" y="224"/>
                    </a:lnTo>
                    <a:lnTo>
                      <a:pt x="194" y="230"/>
                    </a:lnTo>
                    <a:lnTo>
                      <a:pt x="235" y="346"/>
                    </a:lnTo>
                    <a:lnTo>
                      <a:pt x="230" y="357"/>
                    </a:lnTo>
                    <a:lnTo>
                      <a:pt x="222" y="371"/>
                    </a:lnTo>
                    <a:lnTo>
                      <a:pt x="214" y="385"/>
                    </a:lnTo>
                    <a:lnTo>
                      <a:pt x="204" y="400"/>
                    </a:lnTo>
                    <a:lnTo>
                      <a:pt x="194" y="418"/>
                    </a:lnTo>
                    <a:lnTo>
                      <a:pt x="185" y="438"/>
                    </a:lnTo>
                    <a:lnTo>
                      <a:pt x="172" y="485"/>
                    </a:lnTo>
                    <a:lnTo>
                      <a:pt x="171" y="543"/>
                    </a:lnTo>
                    <a:lnTo>
                      <a:pt x="173" y="559"/>
                    </a:lnTo>
                    <a:lnTo>
                      <a:pt x="175" y="576"/>
                    </a:lnTo>
                    <a:lnTo>
                      <a:pt x="180" y="593"/>
                    </a:lnTo>
                    <a:lnTo>
                      <a:pt x="186" y="612"/>
                    </a:lnTo>
                    <a:lnTo>
                      <a:pt x="189" y="622"/>
                    </a:lnTo>
                    <a:lnTo>
                      <a:pt x="193" y="632"/>
                    </a:lnTo>
                    <a:lnTo>
                      <a:pt x="196" y="642"/>
                    </a:lnTo>
                    <a:lnTo>
                      <a:pt x="201" y="653"/>
                    </a:lnTo>
                    <a:lnTo>
                      <a:pt x="206" y="663"/>
                    </a:lnTo>
                    <a:lnTo>
                      <a:pt x="212" y="674"/>
                    </a:lnTo>
                    <a:lnTo>
                      <a:pt x="217" y="685"/>
                    </a:lnTo>
                    <a:lnTo>
                      <a:pt x="223" y="697"/>
                    </a:lnTo>
                    <a:lnTo>
                      <a:pt x="230" y="708"/>
                    </a:lnTo>
                    <a:lnTo>
                      <a:pt x="237" y="719"/>
                    </a:lnTo>
                    <a:lnTo>
                      <a:pt x="245" y="732"/>
                    </a:lnTo>
                    <a:lnTo>
                      <a:pt x="253" y="744"/>
                    </a:lnTo>
                    <a:lnTo>
                      <a:pt x="261" y="757"/>
                    </a:lnTo>
                    <a:lnTo>
                      <a:pt x="271" y="770"/>
                    </a:lnTo>
                    <a:lnTo>
                      <a:pt x="280" y="783"/>
                    </a:lnTo>
                    <a:lnTo>
                      <a:pt x="290" y="796"/>
                    </a:lnTo>
                    <a:lnTo>
                      <a:pt x="310" y="775"/>
                    </a:lnTo>
                    <a:lnTo>
                      <a:pt x="300" y="761"/>
                    </a:lnTo>
                    <a:lnTo>
                      <a:pt x="292" y="747"/>
                    </a:lnTo>
                    <a:lnTo>
                      <a:pt x="283" y="734"/>
                    </a:lnTo>
                    <a:lnTo>
                      <a:pt x="275" y="721"/>
                    </a:lnTo>
                    <a:lnTo>
                      <a:pt x="268" y="709"/>
                    </a:lnTo>
                    <a:lnTo>
                      <a:pt x="261" y="697"/>
                    </a:lnTo>
                    <a:lnTo>
                      <a:pt x="254" y="684"/>
                    </a:lnTo>
                    <a:lnTo>
                      <a:pt x="249" y="673"/>
                    </a:lnTo>
                    <a:lnTo>
                      <a:pt x="244" y="661"/>
                    </a:lnTo>
                    <a:lnTo>
                      <a:pt x="238" y="650"/>
                    </a:lnTo>
                    <a:lnTo>
                      <a:pt x="233" y="640"/>
                    </a:lnTo>
                    <a:lnTo>
                      <a:pt x="230" y="629"/>
                    </a:lnTo>
                    <a:lnTo>
                      <a:pt x="222" y="609"/>
                    </a:lnTo>
                    <a:lnTo>
                      <a:pt x="216" y="590"/>
                    </a:lnTo>
                    <a:lnTo>
                      <a:pt x="209" y="555"/>
                    </a:lnTo>
                    <a:lnTo>
                      <a:pt x="205" y="524"/>
                    </a:lnTo>
                    <a:lnTo>
                      <a:pt x="206" y="495"/>
                    </a:lnTo>
                    <a:lnTo>
                      <a:pt x="211" y="470"/>
                    </a:lnTo>
                    <a:lnTo>
                      <a:pt x="217" y="449"/>
                    </a:lnTo>
                    <a:lnTo>
                      <a:pt x="221" y="439"/>
                    </a:lnTo>
                    <a:lnTo>
                      <a:pt x="225" y="430"/>
                    </a:lnTo>
                    <a:lnTo>
                      <a:pt x="230" y="421"/>
                    </a:lnTo>
                    <a:lnTo>
                      <a:pt x="234" y="412"/>
                    </a:lnTo>
                    <a:lnTo>
                      <a:pt x="244" y="397"/>
                    </a:lnTo>
                    <a:lnTo>
                      <a:pt x="253" y="383"/>
                    </a:lnTo>
                    <a:lnTo>
                      <a:pt x="260" y="371"/>
                    </a:lnTo>
                    <a:lnTo>
                      <a:pt x="269" y="348"/>
                    </a:lnTo>
                    <a:lnTo>
                      <a:pt x="214" y="202"/>
                    </a:lnTo>
                    <a:lnTo>
                      <a:pt x="207" y="199"/>
                    </a:lnTo>
                    <a:lnTo>
                      <a:pt x="200" y="197"/>
                    </a:lnTo>
                    <a:lnTo>
                      <a:pt x="185" y="192"/>
                    </a:lnTo>
                    <a:lnTo>
                      <a:pt x="169" y="188"/>
                    </a:lnTo>
                    <a:lnTo>
                      <a:pt x="153" y="184"/>
                    </a:lnTo>
                    <a:lnTo>
                      <a:pt x="120" y="178"/>
                    </a:lnTo>
                    <a:lnTo>
                      <a:pt x="104" y="173"/>
                    </a:lnTo>
                    <a:lnTo>
                      <a:pt x="89" y="167"/>
                    </a:lnTo>
                    <a:lnTo>
                      <a:pt x="75" y="160"/>
                    </a:lnTo>
                    <a:lnTo>
                      <a:pt x="68" y="155"/>
                    </a:lnTo>
                    <a:lnTo>
                      <a:pt x="61" y="150"/>
                    </a:lnTo>
                    <a:lnTo>
                      <a:pt x="56" y="145"/>
                    </a:lnTo>
                    <a:lnTo>
                      <a:pt x="51" y="139"/>
                    </a:lnTo>
                    <a:lnTo>
                      <a:pt x="41" y="124"/>
                    </a:lnTo>
                    <a:lnTo>
                      <a:pt x="30" y="86"/>
                    </a:lnTo>
                    <a:lnTo>
                      <a:pt x="31" y="32"/>
                    </a:lnTo>
                    <a:lnTo>
                      <a:pt x="37" y="35"/>
                    </a:lnTo>
                    <a:lnTo>
                      <a:pt x="46" y="39"/>
                    </a:lnTo>
                    <a:lnTo>
                      <a:pt x="56" y="43"/>
                    </a:lnTo>
                    <a:lnTo>
                      <a:pt x="71" y="48"/>
                    </a:lnTo>
                    <a:lnTo>
                      <a:pt x="87" y="54"/>
                    </a:lnTo>
                    <a:lnTo>
                      <a:pt x="95" y="57"/>
                    </a:lnTo>
                    <a:lnTo>
                      <a:pt x="105" y="60"/>
                    </a:lnTo>
                    <a:lnTo>
                      <a:pt x="115" y="64"/>
                    </a:lnTo>
                    <a:lnTo>
                      <a:pt x="126" y="66"/>
                    </a:lnTo>
                    <a:lnTo>
                      <a:pt x="137" y="70"/>
                    </a:lnTo>
                    <a:lnTo>
                      <a:pt x="149" y="74"/>
                    </a:lnTo>
                    <a:lnTo>
                      <a:pt x="160" y="77"/>
                    </a:lnTo>
                    <a:lnTo>
                      <a:pt x="173" y="81"/>
                    </a:lnTo>
                    <a:lnTo>
                      <a:pt x="186" y="83"/>
                    </a:lnTo>
                    <a:lnTo>
                      <a:pt x="198" y="87"/>
                    </a:lnTo>
                    <a:lnTo>
                      <a:pt x="212" y="90"/>
                    </a:lnTo>
                    <a:lnTo>
                      <a:pt x="226" y="93"/>
                    </a:lnTo>
                    <a:lnTo>
                      <a:pt x="239" y="97"/>
                    </a:lnTo>
                    <a:lnTo>
                      <a:pt x="253" y="100"/>
                    </a:lnTo>
                    <a:lnTo>
                      <a:pt x="283" y="104"/>
                    </a:lnTo>
                    <a:lnTo>
                      <a:pt x="312" y="109"/>
                    </a:lnTo>
                    <a:lnTo>
                      <a:pt x="342" y="112"/>
                    </a:lnTo>
                    <a:lnTo>
                      <a:pt x="348" y="127"/>
                    </a:lnTo>
                    <a:lnTo>
                      <a:pt x="352" y="141"/>
                    </a:lnTo>
                    <a:lnTo>
                      <a:pt x="361" y="170"/>
                    </a:lnTo>
                    <a:lnTo>
                      <a:pt x="369" y="198"/>
                    </a:lnTo>
                    <a:lnTo>
                      <a:pt x="377" y="225"/>
                    </a:lnTo>
                    <a:lnTo>
                      <a:pt x="382" y="239"/>
                    </a:lnTo>
                    <a:lnTo>
                      <a:pt x="387" y="255"/>
                    </a:lnTo>
                    <a:lnTo>
                      <a:pt x="392" y="269"/>
                    </a:lnTo>
                    <a:lnTo>
                      <a:pt x="399" y="285"/>
                    </a:lnTo>
                    <a:lnTo>
                      <a:pt x="406" y="301"/>
                    </a:lnTo>
                    <a:lnTo>
                      <a:pt x="413" y="317"/>
                    </a:lnTo>
                    <a:lnTo>
                      <a:pt x="422" y="335"/>
                    </a:lnTo>
                    <a:lnTo>
                      <a:pt x="427" y="345"/>
                    </a:lnTo>
                    <a:lnTo>
                      <a:pt x="432" y="354"/>
                    </a:lnTo>
                    <a:lnTo>
                      <a:pt x="432" y="3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3" name="Freeform 89"/>
              <p:cNvSpPr>
                <a:spLocks/>
              </p:cNvSpPr>
              <p:nvPr/>
            </p:nvSpPr>
            <p:spPr bwMode="auto">
              <a:xfrm>
                <a:off x="5178425" y="5611813"/>
                <a:ext cx="119063" cy="511175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49" y="12"/>
                  </a:cxn>
                  <a:cxn ang="0">
                    <a:pos x="43" y="25"/>
                  </a:cxn>
                  <a:cxn ang="0">
                    <a:pos x="37" y="39"/>
                  </a:cxn>
                  <a:cxn ang="0">
                    <a:pos x="31" y="53"/>
                  </a:cxn>
                  <a:cxn ang="0">
                    <a:pos x="25" y="68"/>
                  </a:cxn>
                  <a:cxn ang="0">
                    <a:pos x="19" y="84"/>
                  </a:cxn>
                  <a:cxn ang="0">
                    <a:pos x="9" y="120"/>
                  </a:cxn>
                  <a:cxn ang="0">
                    <a:pos x="2" y="160"/>
                  </a:cxn>
                  <a:cxn ang="0">
                    <a:pos x="0" y="206"/>
                  </a:cxn>
                  <a:cxn ang="0">
                    <a:pos x="4" y="258"/>
                  </a:cxn>
                  <a:cxn ang="0">
                    <a:pos x="10" y="287"/>
                  </a:cxn>
                  <a:cxn ang="0">
                    <a:pos x="12" y="302"/>
                  </a:cxn>
                  <a:cxn ang="0">
                    <a:pos x="16" y="317"/>
                  </a:cxn>
                  <a:cxn ang="0">
                    <a:pos x="55" y="322"/>
                  </a:cxn>
                  <a:cxn ang="0">
                    <a:pos x="50" y="310"/>
                  </a:cxn>
                  <a:cxn ang="0">
                    <a:pos x="46" y="298"/>
                  </a:cxn>
                  <a:cxn ang="0">
                    <a:pos x="42" y="286"/>
                  </a:cxn>
                  <a:cxn ang="0">
                    <a:pos x="38" y="274"/>
                  </a:cxn>
                  <a:cxn ang="0">
                    <a:pos x="30" y="229"/>
                  </a:cxn>
                  <a:cxn ang="0">
                    <a:pos x="30" y="186"/>
                  </a:cxn>
                  <a:cxn ang="0">
                    <a:pos x="34" y="146"/>
                  </a:cxn>
                  <a:cxn ang="0">
                    <a:pos x="38" y="128"/>
                  </a:cxn>
                  <a:cxn ang="0">
                    <a:pos x="43" y="110"/>
                  </a:cxn>
                  <a:cxn ang="0">
                    <a:pos x="48" y="94"/>
                  </a:cxn>
                  <a:cxn ang="0">
                    <a:pos x="53" y="78"/>
                  </a:cxn>
                  <a:cxn ang="0">
                    <a:pos x="59" y="64"/>
                  </a:cxn>
                  <a:cxn ang="0">
                    <a:pos x="65" y="51"/>
                  </a:cxn>
                  <a:cxn ang="0">
                    <a:pos x="70" y="40"/>
                  </a:cxn>
                  <a:cxn ang="0">
                    <a:pos x="75" y="29"/>
                  </a:cxn>
                  <a:cxn ang="0">
                    <a:pos x="53" y="0"/>
                  </a:cxn>
                  <a:cxn ang="0">
                    <a:pos x="53" y="0"/>
                  </a:cxn>
                </a:cxnLst>
                <a:rect l="0" t="0" r="r" b="b"/>
                <a:pathLst>
                  <a:path w="75" h="322">
                    <a:moveTo>
                      <a:pt x="53" y="0"/>
                    </a:moveTo>
                    <a:lnTo>
                      <a:pt x="49" y="12"/>
                    </a:lnTo>
                    <a:lnTo>
                      <a:pt x="43" y="25"/>
                    </a:lnTo>
                    <a:lnTo>
                      <a:pt x="37" y="39"/>
                    </a:lnTo>
                    <a:lnTo>
                      <a:pt x="31" y="53"/>
                    </a:lnTo>
                    <a:lnTo>
                      <a:pt x="25" y="68"/>
                    </a:lnTo>
                    <a:lnTo>
                      <a:pt x="19" y="84"/>
                    </a:lnTo>
                    <a:lnTo>
                      <a:pt x="9" y="120"/>
                    </a:lnTo>
                    <a:lnTo>
                      <a:pt x="2" y="160"/>
                    </a:lnTo>
                    <a:lnTo>
                      <a:pt x="0" y="206"/>
                    </a:lnTo>
                    <a:lnTo>
                      <a:pt x="4" y="258"/>
                    </a:lnTo>
                    <a:lnTo>
                      <a:pt x="10" y="287"/>
                    </a:lnTo>
                    <a:lnTo>
                      <a:pt x="12" y="302"/>
                    </a:lnTo>
                    <a:lnTo>
                      <a:pt x="16" y="317"/>
                    </a:lnTo>
                    <a:lnTo>
                      <a:pt x="55" y="322"/>
                    </a:lnTo>
                    <a:lnTo>
                      <a:pt x="50" y="310"/>
                    </a:lnTo>
                    <a:lnTo>
                      <a:pt x="46" y="298"/>
                    </a:lnTo>
                    <a:lnTo>
                      <a:pt x="42" y="286"/>
                    </a:lnTo>
                    <a:lnTo>
                      <a:pt x="38" y="274"/>
                    </a:lnTo>
                    <a:lnTo>
                      <a:pt x="30" y="229"/>
                    </a:lnTo>
                    <a:lnTo>
                      <a:pt x="30" y="186"/>
                    </a:lnTo>
                    <a:lnTo>
                      <a:pt x="34" y="146"/>
                    </a:lnTo>
                    <a:lnTo>
                      <a:pt x="38" y="128"/>
                    </a:lnTo>
                    <a:lnTo>
                      <a:pt x="43" y="110"/>
                    </a:lnTo>
                    <a:lnTo>
                      <a:pt x="48" y="94"/>
                    </a:lnTo>
                    <a:lnTo>
                      <a:pt x="53" y="78"/>
                    </a:lnTo>
                    <a:lnTo>
                      <a:pt x="59" y="64"/>
                    </a:lnTo>
                    <a:lnTo>
                      <a:pt x="65" y="51"/>
                    </a:lnTo>
                    <a:lnTo>
                      <a:pt x="70" y="40"/>
                    </a:lnTo>
                    <a:lnTo>
                      <a:pt x="75" y="29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4" name="Freeform 91"/>
              <p:cNvSpPr>
                <a:spLocks/>
              </p:cNvSpPr>
              <p:nvPr/>
            </p:nvSpPr>
            <p:spPr bwMode="auto">
              <a:xfrm>
                <a:off x="4759325" y="5653088"/>
                <a:ext cx="169863" cy="104775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0" y="36"/>
                  </a:cxn>
                  <a:cxn ang="0">
                    <a:pos x="2" y="61"/>
                  </a:cxn>
                  <a:cxn ang="0">
                    <a:pos x="19" y="63"/>
                  </a:cxn>
                  <a:cxn ang="0">
                    <a:pos x="51" y="65"/>
                  </a:cxn>
                  <a:cxn ang="0">
                    <a:pos x="97" y="66"/>
                  </a:cxn>
                  <a:cxn ang="0">
                    <a:pos x="107" y="40"/>
                  </a:cxn>
                  <a:cxn ang="0">
                    <a:pos x="62" y="42"/>
                  </a:cxn>
                  <a:cxn ang="0">
                    <a:pos x="30" y="41"/>
                  </a:cxn>
                  <a:cxn ang="0">
                    <a:pos x="14" y="36"/>
                  </a:cxn>
                  <a:cxn ang="0">
                    <a:pos x="11" y="14"/>
                  </a:cxn>
                  <a:cxn ang="0">
                    <a:pos x="12" y="0"/>
                  </a:cxn>
                  <a:cxn ang="0">
                    <a:pos x="2" y="14"/>
                  </a:cxn>
                  <a:cxn ang="0">
                    <a:pos x="2" y="14"/>
                  </a:cxn>
                </a:cxnLst>
                <a:rect l="0" t="0" r="r" b="b"/>
                <a:pathLst>
                  <a:path w="107" h="66">
                    <a:moveTo>
                      <a:pt x="2" y="14"/>
                    </a:moveTo>
                    <a:lnTo>
                      <a:pt x="0" y="36"/>
                    </a:lnTo>
                    <a:lnTo>
                      <a:pt x="2" y="61"/>
                    </a:lnTo>
                    <a:lnTo>
                      <a:pt x="19" y="63"/>
                    </a:lnTo>
                    <a:lnTo>
                      <a:pt x="51" y="65"/>
                    </a:lnTo>
                    <a:lnTo>
                      <a:pt x="97" y="66"/>
                    </a:lnTo>
                    <a:lnTo>
                      <a:pt x="107" y="40"/>
                    </a:lnTo>
                    <a:lnTo>
                      <a:pt x="62" y="42"/>
                    </a:lnTo>
                    <a:lnTo>
                      <a:pt x="30" y="41"/>
                    </a:lnTo>
                    <a:lnTo>
                      <a:pt x="14" y="36"/>
                    </a:lnTo>
                    <a:lnTo>
                      <a:pt x="11" y="14"/>
                    </a:lnTo>
                    <a:lnTo>
                      <a:pt x="12" y="0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5" name="Freeform 92"/>
              <p:cNvSpPr>
                <a:spLocks/>
              </p:cNvSpPr>
              <p:nvPr/>
            </p:nvSpPr>
            <p:spPr bwMode="auto">
              <a:xfrm>
                <a:off x="4878388" y="5780088"/>
                <a:ext cx="234950" cy="9207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44"/>
                  </a:cxn>
                  <a:cxn ang="0">
                    <a:pos x="9" y="47"/>
                  </a:cxn>
                  <a:cxn ang="0">
                    <a:pos x="24" y="50"/>
                  </a:cxn>
                  <a:cxn ang="0">
                    <a:pos x="70" y="54"/>
                  </a:cxn>
                  <a:cxn ang="0">
                    <a:pos x="133" y="58"/>
                  </a:cxn>
                  <a:cxn ang="0">
                    <a:pos x="148" y="29"/>
                  </a:cxn>
                  <a:cxn ang="0">
                    <a:pos x="13" y="22"/>
                  </a:cxn>
                  <a:cxn ang="0">
                    <a:pos x="7" y="0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148" h="58">
                    <a:moveTo>
                      <a:pt x="0" y="3"/>
                    </a:moveTo>
                    <a:lnTo>
                      <a:pt x="2" y="44"/>
                    </a:lnTo>
                    <a:lnTo>
                      <a:pt x="9" y="47"/>
                    </a:lnTo>
                    <a:lnTo>
                      <a:pt x="24" y="50"/>
                    </a:lnTo>
                    <a:lnTo>
                      <a:pt x="70" y="54"/>
                    </a:lnTo>
                    <a:lnTo>
                      <a:pt x="133" y="58"/>
                    </a:lnTo>
                    <a:lnTo>
                      <a:pt x="148" y="29"/>
                    </a:lnTo>
                    <a:lnTo>
                      <a:pt x="13" y="22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6" name="Freeform 93"/>
              <p:cNvSpPr>
                <a:spLocks/>
              </p:cNvSpPr>
              <p:nvPr/>
            </p:nvSpPr>
            <p:spPr bwMode="auto">
              <a:xfrm>
                <a:off x="5051425" y="5688013"/>
                <a:ext cx="187325" cy="857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3"/>
                  </a:cxn>
                  <a:cxn ang="0">
                    <a:pos x="7" y="45"/>
                  </a:cxn>
                  <a:cxn ang="0">
                    <a:pos x="19" y="48"/>
                  </a:cxn>
                  <a:cxn ang="0">
                    <a:pos x="54" y="51"/>
                  </a:cxn>
                  <a:cxn ang="0">
                    <a:pos x="104" y="54"/>
                  </a:cxn>
                  <a:cxn ang="0">
                    <a:pos x="118" y="20"/>
                  </a:cxn>
                  <a:cxn ang="0">
                    <a:pos x="63" y="20"/>
                  </a:cxn>
                  <a:cxn ang="0">
                    <a:pos x="24" y="19"/>
                  </a:cxn>
                  <a:cxn ang="0">
                    <a:pos x="5" y="1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8" h="54">
                    <a:moveTo>
                      <a:pt x="0" y="0"/>
                    </a:moveTo>
                    <a:lnTo>
                      <a:pt x="1" y="43"/>
                    </a:lnTo>
                    <a:lnTo>
                      <a:pt x="7" y="45"/>
                    </a:lnTo>
                    <a:lnTo>
                      <a:pt x="19" y="48"/>
                    </a:lnTo>
                    <a:lnTo>
                      <a:pt x="54" y="51"/>
                    </a:lnTo>
                    <a:lnTo>
                      <a:pt x="104" y="54"/>
                    </a:lnTo>
                    <a:lnTo>
                      <a:pt x="118" y="20"/>
                    </a:lnTo>
                    <a:lnTo>
                      <a:pt x="63" y="20"/>
                    </a:lnTo>
                    <a:lnTo>
                      <a:pt x="24" y="19"/>
                    </a:lnTo>
                    <a:lnTo>
                      <a:pt x="5" y="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7" name="Freeform 94"/>
              <p:cNvSpPr>
                <a:spLocks/>
              </p:cNvSpPr>
              <p:nvPr/>
            </p:nvSpPr>
            <p:spPr bwMode="auto">
              <a:xfrm>
                <a:off x="4505325" y="3657600"/>
                <a:ext cx="795338" cy="196850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210" y="0"/>
                  </a:cxn>
                  <a:cxn ang="0">
                    <a:pos x="167" y="2"/>
                  </a:cxn>
                  <a:cxn ang="0">
                    <a:pos x="126" y="8"/>
                  </a:cxn>
                  <a:cxn ang="0">
                    <a:pos x="87" y="15"/>
                  </a:cxn>
                  <a:cxn ang="0">
                    <a:pos x="70" y="18"/>
                  </a:cxn>
                  <a:cxn ang="0">
                    <a:pos x="54" y="21"/>
                  </a:cxn>
                  <a:cxn ang="0">
                    <a:pos x="27" y="27"/>
                  </a:cxn>
                  <a:cxn ang="0">
                    <a:pos x="10" y="32"/>
                  </a:cxn>
                  <a:cxn ang="0">
                    <a:pos x="3" y="34"/>
                  </a:cxn>
                  <a:cxn ang="0">
                    <a:pos x="0" y="97"/>
                  </a:cxn>
                  <a:cxn ang="0">
                    <a:pos x="24" y="94"/>
                  </a:cxn>
                  <a:cxn ang="0">
                    <a:pos x="25" y="65"/>
                  </a:cxn>
                  <a:cxn ang="0">
                    <a:pos x="26" y="63"/>
                  </a:cxn>
                  <a:cxn ang="0">
                    <a:pos x="28" y="61"/>
                  </a:cxn>
                  <a:cxn ang="0">
                    <a:pos x="34" y="59"/>
                  </a:cxn>
                  <a:cxn ang="0">
                    <a:pos x="41" y="56"/>
                  </a:cxn>
                  <a:cxn ang="0">
                    <a:pos x="50" y="54"/>
                  </a:cxn>
                  <a:cxn ang="0">
                    <a:pos x="73" y="50"/>
                  </a:cxn>
                  <a:cxn ang="0">
                    <a:pos x="81" y="47"/>
                  </a:cxn>
                  <a:cxn ang="0">
                    <a:pos x="92" y="45"/>
                  </a:cxn>
                  <a:cxn ang="0">
                    <a:pos x="112" y="42"/>
                  </a:cxn>
                  <a:cxn ang="0">
                    <a:pos x="113" y="87"/>
                  </a:cxn>
                  <a:cxn ang="0">
                    <a:pos x="415" y="99"/>
                  </a:cxn>
                  <a:cxn ang="0">
                    <a:pos x="415" y="99"/>
                  </a:cxn>
                  <a:cxn ang="0">
                    <a:pos x="415" y="96"/>
                  </a:cxn>
                  <a:cxn ang="0">
                    <a:pos x="415" y="85"/>
                  </a:cxn>
                  <a:cxn ang="0">
                    <a:pos x="415" y="60"/>
                  </a:cxn>
                  <a:cxn ang="0">
                    <a:pos x="431" y="64"/>
                  </a:cxn>
                  <a:cxn ang="0">
                    <a:pos x="442" y="70"/>
                  </a:cxn>
                  <a:cxn ang="0">
                    <a:pos x="451" y="75"/>
                  </a:cxn>
                  <a:cxn ang="0">
                    <a:pos x="454" y="77"/>
                  </a:cxn>
                  <a:cxn ang="0">
                    <a:pos x="462" y="90"/>
                  </a:cxn>
                  <a:cxn ang="0">
                    <a:pos x="466" y="106"/>
                  </a:cxn>
                  <a:cxn ang="0">
                    <a:pos x="468" y="124"/>
                  </a:cxn>
                  <a:cxn ang="0">
                    <a:pos x="501" y="123"/>
                  </a:cxn>
                  <a:cxn ang="0">
                    <a:pos x="495" y="57"/>
                  </a:cxn>
                  <a:cxn ang="0">
                    <a:pos x="484" y="51"/>
                  </a:cxn>
                  <a:cxn ang="0">
                    <a:pos x="473" y="46"/>
                  </a:cxn>
                  <a:cxn ang="0">
                    <a:pos x="461" y="41"/>
                  </a:cxn>
                  <a:cxn ang="0">
                    <a:pos x="450" y="37"/>
                  </a:cxn>
                  <a:cxn ang="0">
                    <a:pos x="438" y="32"/>
                  </a:cxn>
                  <a:cxn ang="0">
                    <a:pos x="427" y="28"/>
                  </a:cxn>
                  <a:cxn ang="0">
                    <a:pos x="416" y="24"/>
                  </a:cxn>
                  <a:cxn ang="0">
                    <a:pos x="405" y="21"/>
                  </a:cxn>
                  <a:cxn ang="0">
                    <a:pos x="384" y="16"/>
                  </a:cxn>
                  <a:cxn ang="0">
                    <a:pos x="364" y="11"/>
                  </a:cxn>
                  <a:cxn ang="0">
                    <a:pos x="345" y="7"/>
                  </a:cxn>
                  <a:cxn ang="0">
                    <a:pos x="327" y="4"/>
                  </a:cxn>
                  <a:cxn ang="0">
                    <a:pos x="296" y="2"/>
                  </a:cxn>
                  <a:cxn ang="0">
                    <a:pos x="272" y="0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501" h="124">
                    <a:moveTo>
                      <a:pt x="251" y="0"/>
                    </a:moveTo>
                    <a:lnTo>
                      <a:pt x="210" y="0"/>
                    </a:lnTo>
                    <a:lnTo>
                      <a:pt x="167" y="2"/>
                    </a:lnTo>
                    <a:lnTo>
                      <a:pt x="126" y="8"/>
                    </a:lnTo>
                    <a:lnTo>
                      <a:pt x="87" y="15"/>
                    </a:lnTo>
                    <a:lnTo>
                      <a:pt x="70" y="18"/>
                    </a:lnTo>
                    <a:lnTo>
                      <a:pt x="54" y="21"/>
                    </a:lnTo>
                    <a:lnTo>
                      <a:pt x="27" y="27"/>
                    </a:lnTo>
                    <a:lnTo>
                      <a:pt x="10" y="32"/>
                    </a:lnTo>
                    <a:lnTo>
                      <a:pt x="3" y="34"/>
                    </a:lnTo>
                    <a:lnTo>
                      <a:pt x="0" y="97"/>
                    </a:lnTo>
                    <a:lnTo>
                      <a:pt x="24" y="94"/>
                    </a:lnTo>
                    <a:lnTo>
                      <a:pt x="25" y="65"/>
                    </a:lnTo>
                    <a:lnTo>
                      <a:pt x="26" y="63"/>
                    </a:lnTo>
                    <a:lnTo>
                      <a:pt x="28" y="61"/>
                    </a:lnTo>
                    <a:lnTo>
                      <a:pt x="34" y="59"/>
                    </a:lnTo>
                    <a:lnTo>
                      <a:pt x="41" y="56"/>
                    </a:lnTo>
                    <a:lnTo>
                      <a:pt x="50" y="54"/>
                    </a:lnTo>
                    <a:lnTo>
                      <a:pt x="73" y="50"/>
                    </a:lnTo>
                    <a:lnTo>
                      <a:pt x="81" y="47"/>
                    </a:lnTo>
                    <a:lnTo>
                      <a:pt x="92" y="45"/>
                    </a:lnTo>
                    <a:lnTo>
                      <a:pt x="112" y="42"/>
                    </a:lnTo>
                    <a:lnTo>
                      <a:pt x="113" y="87"/>
                    </a:lnTo>
                    <a:lnTo>
                      <a:pt x="415" y="99"/>
                    </a:lnTo>
                    <a:lnTo>
                      <a:pt x="415" y="99"/>
                    </a:lnTo>
                    <a:lnTo>
                      <a:pt x="415" y="96"/>
                    </a:lnTo>
                    <a:lnTo>
                      <a:pt x="415" y="85"/>
                    </a:lnTo>
                    <a:lnTo>
                      <a:pt x="415" y="60"/>
                    </a:lnTo>
                    <a:lnTo>
                      <a:pt x="431" y="64"/>
                    </a:lnTo>
                    <a:lnTo>
                      <a:pt x="442" y="70"/>
                    </a:lnTo>
                    <a:lnTo>
                      <a:pt x="451" y="75"/>
                    </a:lnTo>
                    <a:lnTo>
                      <a:pt x="454" y="77"/>
                    </a:lnTo>
                    <a:lnTo>
                      <a:pt x="462" y="90"/>
                    </a:lnTo>
                    <a:lnTo>
                      <a:pt x="466" y="106"/>
                    </a:lnTo>
                    <a:lnTo>
                      <a:pt x="468" y="124"/>
                    </a:lnTo>
                    <a:lnTo>
                      <a:pt x="501" y="123"/>
                    </a:lnTo>
                    <a:lnTo>
                      <a:pt x="495" y="57"/>
                    </a:lnTo>
                    <a:lnTo>
                      <a:pt x="484" y="51"/>
                    </a:lnTo>
                    <a:lnTo>
                      <a:pt x="473" y="46"/>
                    </a:lnTo>
                    <a:lnTo>
                      <a:pt x="461" y="41"/>
                    </a:lnTo>
                    <a:lnTo>
                      <a:pt x="450" y="37"/>
                    </a:lnTo>
                    <a:lnTo>
                      <a:pt x="438" y="32"/>
                    </a:lnTo>
                    <a:lnTo>
                      <a:pt x="427" y="28"/>
                    </a:lnTo>
                    <a:lnTo>
                      <a:pt x="416" y="24"/>
                    </a:lnTo>
                    <a:lnTo>
                      <a:pt x="405" y="21"/>
                    </a:lnTo>
                    <a:lnTo>
                      <a:pt x="384" y="16"/>
                    </a:lnTo>
                    <a:lnTo>
                      <a:pt x="364" y="11"/>
                    </a:lnTo>
                    <a:lnTo>
                      <a:pt x="345" y="7"/>
                    </a:lnTo>
                    <a:lnTo>
                      <a:pt x="327" y="4"/>
                    </a:lnTo>
                    <a:lnTo>
                      <a:pt x="296" y="2"/>
                    </a:lnTo>
                    <a:lnTo>
                      <a:pt x="272" y="0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898" name="Freeform 1897"/>
            <p:cNvSpPr/>
            <p:nvPr/>
          </p:nvSpPr>
          <p:spPr>
            <a:xfrm>
              <a:off x="1256520" y="1757957"/>
              <a:ext cx="3544080" cy="1597177"/>
            </a:xfrm>
            <a:custGeom>
              <a:avLst/>
              <a:gdLst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519266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567543"/>
                <a:gd name="connsiteX1" fmla="*/ 1203649 w 3601617"/>
                <a:gd name="connsiteY1" fmla="*/ 9331 h 1567543"/>
                <a:gd name="connsiteX2" fmla="*/ 2461727 w 3601617"/>
                <a:gd name="connsiteY2" fmla="*/ 1567543 h 1567543"/>
                <a:gd name="connsiteX3" fmla="*/ 3601617 w 3601617"/>
                <a:gd name="connsiteY3" fmla="*/ 0 h 156754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399592 h 1649963"/>
                <a:gd name="connsiteX1" fmla="*/ 1203649 w 3601617"/>
                <a:gd name="connsiteY1" fmla="*/ 9331 h 1649963"/>
                <a:gd name="connsiteX2" fmla="*/ 2461727 w 3601617"/>
                <a:gd name="connsiteY2" fmla="*/ 1567543 h 1649963"/>
                <a:gd name="connsiteX3" fmla="*/ 3601617 w 3601617"/>
                <a:gd name="connsiteY3" fmla="*/ 0 h 1649963"/>
                <a:gd name="connsiteX0" fmla="*/ 0 w 3601617"/>
                <a:gd name="connsiteY0" fmla="*/ 1735494 h 1985865"/>
                <a:gd name="connsiteX1" fmla="*/ 1203649 w 3601617"/>
                <a:gd name="connsiteY1" fmla="*/ 345233 h 1985865"/>
                <a:gd name="connsiteX2" fmla="*/ 2461727 w 3601617"/>
                <a:gd name="connsiteY2" fmla="*/ 1903445 h 1985865"/>
                <a:gd name="connsiteX3" fmla="*/ 3601617 w 3601617"/>
                <a:gd name="connsiteY3" fmla="*/ 335902 h 1985865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31212 h 1666032"/>
                <a:gd name="connsiteX1" fmla="*/ 1256522 w 3654490"/>
                <a:gd name="connsiteY1" fmla="*/ 25400 h 1666032"/>
                <a:gd name="connsiteX2" fmla="*/ 2514600 w 3654490"/>
                <a:gd name="connsiteY2" fmla="*/ 1583612 h 1666032"/>
                <a:gd name="connsiteX3" fmla="*/ 3654490 w 3654490"/>
                <a:gd name="connsiteY3" fmla="*/ 16069 h 1666032"/>
                <a:gd name="connsiteX0" fmla="*/ 0 w 3654490"/>
                <a:gd name="connsiteY0" fmla="*/ 1415143 h 1602965"/>
                <a:gd name="connsiteX1" fmla="*/ 685800 w 3654490"/>
                <a:gd name="connsiteY1" fmla="*/ 212531 h 1602965"/>
                <a:gd name="connsiteX2" fmla="*/ 2514600 w 3654490"/>
                <a:gd name="connsiteY2" fmla="*/ 1567543 h 1602965"/>
                <a:gd name="connsiteX3" fmla="*/ 3654490 w 3654490"/>
                <a:gd name="connsiteY3" fmla="*/ 0 h 1602965"/>
                <a:gd name="connsiteX0" fmla="*/ 266700 w 3921190"/>
                <a:gd name="connsiteY0" fmla="*/ 1415143 h 1602965"/>
                <a:gd name="connsiteX1" fmla="*/ 419100 w 3921190"/>
                <a:gd name="connsiteY1" fmla="*/ 212531 h 1602965"/>
                <a:gd name="connsiteX2" fmla="*/ 2781300 w 3921190"/>
                <a:gd name="connsiteY2" fmla="*/ 1567543 h 1602965"/>
                <a:gd name="connsiteX3" fmla="*/ 3921190 w 3921190"/>
                <a:gd name="connsiteY3" fmla="*/ 0 h 1602965"/>
                <a:gd name="connsiteX0" fmla="*/ 317241 w 3971731"/>
                <a:gd name="connsiteY0" fmla="*/ 1415143 h 1602965"/>
                <a:gd name="connsiteX1" fmla="*/ 469641 w 3971731"/>
                <a:gd name="connsiteY1" fmla="*/ 212531 h 1602965"/>
                <a:gd name="connsiteX2" fmla="*/ 2831841 w 3971731"/>
                <a:gd name="connsiteY2" fmla="*/ 1567543 h 1602965"/>
                <a:gd name="connsiteX3" fmla="*/ 3971731 w 3971731"/>
                <a:gd name="connsiteY3" fmla="*/ 0 h 1602965"/>
                <a:gd name="connsiteX0" fmla="*/ 317241 w 3971731"/>
                <a:gd name="connsiteY0" fmla="*/ 1415143 h 1590265"/>
                <a:gd name="connsiteX1" fmla="*/ 774442 w 3971731"/>
                <a:gd name="connsiteY1" fmla="*/ 136331 h 1590265"/>
                <a:gd name="connsiteX2" fmla="*/ 2831841 w 3971731"/>
                <a:gd name="connsiteY2" fmla="*/ 1567543 h 1590265"/>
                <a:gd name="connsiteX3" fmla="*/ 3971731 w 3971731"/>
                <a:gd name="connsiteY3" fmla="*/ 0 h 1590265"/>
                <a:gd name="connsiteX0" fmla="*/ 317241 w 3971731"/>
                <a:gd name="connsiteY0" fmla="*/ 1415143 h 1987853"/>
                <a:gd name="connsiteX1" fmla="*/ 774442 w 3971731"/>
                <a:gd name="connsiteY1" fmla="*/ 136331 h 1987853"/>
                <a:gd name="connsiteX2" fmla="*/ 2831842 w 3971731"/>
                <a:gd name="connsiteY2" fmla="*/ 1965131 h 1987853"/>
                <a:gd name="connsiteX3" fmla="*/ 3971731 w 3971731"/>
                <a:gd name="connsiteY3" fmla="*/ 0 h 1987853"/>
                <a:gd name="connsiteX0" fmla="*/ 317241 w 3289042"/>
                <a:gd name="connsiteY0" fmla="*/ 1370477 h 2098265"/>
                <a:gd name="connsiteX1" fmla="*/ 774442 w 3289042"/>
                <a:gd name="connsiteY1" fmla="*/ 91665 h 2098265"/>
                <a:gd name="connsiteX2" fmla="*/ 2831842 w 3289042"/>
                <a:gd name="connsiteY2" fmla="*/ 1920465 h 2098265"/>
                <a:gd name="connsiteX3" fmla="*/ 3289042 w 3289042"/>
                <a:gd name="connsiteY3" fmla="*/ 1158465 h 2098265"/>
                <a:gd name="connsiteX0" fmla="*/ 317241 w 3289042"/>
                <a:gd name="connsiteY0" fmla="*/ 1294277 h 1604779"/>
                <a:gd name="connsiteX1" fmla="*/ 774442 w 3289042"/>
                <a:gd name="connsiteY1" fmla="*/ 15465 h 1604779"/>
                <a:gd name="connsiteX2" fmla="*/ 2603242 w 3289042"/>
                <a:gd name="connsiteY2" fmla="*/ 1387065 h 1604779"/>
                <a:gd name="connsiteX3" fmla="*/ 3289042 w 3289042"/>
                <a:gd name="connsiteY3" fmla="*/ 1082265 h 1604779"/>
                <a:gd name="connsiteX0" fmla="*/ 317241 w 3289042"/>
                <a:gd name="connsiteY0" fmla="*/ 1370477 h 1680979"/>
                <a:gd name="connsiteX1" fmla="*/ 850642 w 3289042"/>
                <a:gd name="connsiteY1" fmla="*/ 15465 h 1680979"/>
                <a:gd name="connsiteX2" fmla="*/ 2603242 w 3289042"/>
                <a:gd name="connsiteY2" fmla="*/ 1463265 h 1680979"/>
                <a:gd name="connsiteX3" fmla="*/ 3289042 w 3289042"/>
                <a:gd name="connsiteY3" fmla="*/ 1158465 h 1680979"/>
                <a:gd name="connsiteX0" fmla="*/ 317241 w 3289042"/>
                <a:gd name="connsiteY0" fmla="*/ 1408577 h 1920465"/>
                <a:gd name="connsiteX1" fmla="*/ 850642 w 3289042"/>
                <a:gd name="connsiteY1" fmla="*/ 53565 h 1920465"/>
                <a:gd name="connsiteX2" fmla="*/ 2679442 w 3289042"/>
                <a:gd name="connsiteY2" fmla="*/ 1729965 h 1920465"/>
                <a:gd name="connsiteX3" fmla="*/ 3289042 w 3289042"/>
                <a:gd name="connsiteY3" fmla="*/ 1196565 h 1920465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814718"/>
                <a:gd name="connsiteX1" fmla="*/ 850642 w 3289042"/>
                <a:gd name="connsiteY1" fmla="*/ 53565 h 1814718"/>
                <a:gd name="connsiteX2" fmla="*/ 2679442 w 3289042"/>
                <a:gd name="connsiteY2" fmla="*/ 1729965 h 1814718"/>
                <a:gd name="connsiteX3" fmla="*/ 3289042 w 3289042"/>
                <a:gd name="connsiteY3" fmla="*/ 1196565 h 1814718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289042"/>
                <a:gd name="connsiteY0" fmla="*/ 1408577 h 1729965"/>
                <a:gd name="connsiteX1" fmla="*/ 850642 w 3289042"/>
                <a:gd name="connsiteY1" fmla="*/ 53565 h 1729965"/>
                <a:gd name="connsiteX2" fmla="*/ 2679442 w 3289042"/>
                <a:gd name="connsiteY2" fmla="*/ 1729965 h 1729965"/>
                <a:gd name="connsiteX3" fmla="*/ 3289042 w 3289042"/>
                <a:gd name="connsiteY3" fmla="*/ 1196565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408577 h 1729965"/>
                <a:gd name="connsiteX1" fmla="*/ 850642 w 3365242"/>
                <a:gd name="connsiteY1" fmla="*/ 53565 h 1729965"/>
                <a:gd name="connsiteX2" fmla="*/ 2679442 w 3365242"/>
                <a:gd name="connsiteY2" fmla="*/ 1729965 h 1729965"/>
                <a:gd name="connsiteX3" fmla="*/ 3365242 w 3365242"/>
                <a:gd name="connsiteY3" fmla="*/ 1196566 h 1729965"/>
                <a:gd name="connsiteX0" fmla="*/ 317241 w 3365242"/>
                <a:gd name="connsiteY0" fmla="*/ 1332376 h 1653764"/>
                <a:gd name="connsiteX1" fmla="*/ 850642 w 3365242"/>
                <a:gd name="connsiteY1" fmla="*/ 53565 h 1653764"/>
                <a:gd name="connsiteX2" fmla="*/ 2679442 w 3365242"/>
                <a:gd name="connsiteY2" fmla="*/ 1653764 h 1653764"/>
                <a:gd name="connsiteX3" fmla="*/ 3365242 w 3365242"/>
                <a:gd name="connsiteY3" fmla="*/ 1120365 h 16537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742664"/>
                <a:gd name="connsiteX1" fmla="*/ 850642 w 3365242"/>
                <a:gd name="connsiteY1" fmla="*/ 66265 h 1742664"/>
                <a:gd name="connsiteX2" fmla="*/ 2831842 w 3365242"/>
                <a:gd name="connsiteY2" fmla="*/ 1742664 h 1742664"/>
                <a:gd name="connsiteX3" fmla="*/ 3365242 w 3365242"/>
                <a:gd name="connsiteY3" fmla="*/ 1133065 h 1742664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878736"/>
                <a:gd name="connsiteX1" fmla="*/ 850642 w 3365242"/>
                <a:gd name="connsiteY1" fmla="*/ 66265 h 1878736"/>
                <a:gd name="connsiteX2" fmla="*/ 2831842 w 3365242"/>
                <a:gd name="connsiteY2" fmla="*/ 1742664 h 1878736"/>
                <a:gd name="connsiteX3" fmla="*/ 3365242 w 3365242"/>
                <a:gd name="connsiteY3" fmla="*/ 1133065 h 1878736"/>
                <a:gd name="connsiteX0" fmla="*/ 317241 w 3365242"/>
                <a:gd name="connsiteY0" fmla="*/ 1345076 h 1768323"/>
                <a:gd name="connsiteX1" fmla="*/ 850642 w 3365242"/>
                <a:gd name="connsiteY1" fmla="*/ 66265 h 1768323"/>
                <a:gd name="connsiteX2" fmla="*/ 2831842 w 3365242"/>
                <a:gd name="connsiteY2" fmla="*/ 1742664 h 1768323"/>
                <a:gd name="connsiteX3" fmla="*/ 3365242 w 3365242"/>
                <a:gd name="connsiteY3" fmla="*/ 1133065 h 1768323"/>
                <a:gd name="connsiteX0" fmla="*/ 800878 w 3848879"/>
                <a:gd name="connsiteY0" fmla="*/ 1345076 h 1768323"/>
                <a:gd name="connsiteX1" fmla="*/ 1334279 w 3848879"/>
                <a:gd name="connsiteY1" fmla="*/ 66265 h 1768323"/>
                <a:gd name="connsiteX2" fmla="*/ 3315479 w 3848879"/>
                <a:gd name="connsiteY2" fmla="*/ 1742664 h 1768323"/>
                <a:gd name="connsiteX3" fmla="*/ 3848879 w 3848879"/>
                <a:gd name="connsiteY3" fmla="*/ 1133065 h 1768323"/>
                <a:gd name="connsiteX0" fmla="*/ 800878 w 3848879"/>
                <a:gd name="connsiteY0" fmla="*/ 1268876 h 1692123"/>
                <a:gd name="connsiteX1" fmla="*/ 1486680 w 3848879"/>
                <a:gd name="connsiteY1" fmla="*/ 66265 h 1692123"/>
                <a:gd name="connsiteX2" fmla="*/ 3315479 w 3848879"/>
                <a:gd name="connsiteY2" fmla="*/ 1666464 h 1692123"/>
                <a:gd name="connsiteX3" fmla="*/ 3848879 w 3848879"/>
                <a:gd name="connsiteY3" fmla="*/ 1056865 h 1692123"/>
                <a:gd name="connsiteX0" fmla="*/ 800878 w 3848879"/>
                <a:gd name="connsiteY0" fmla="*/ 1202611 h 1625858"/>
                <a:gd name="connsiteX1" fmla="*/ 1486680 w 3848879"/>
                <a:gd name="connsiteY1" fmla="*/ 0 h 1625858"/>
                <a:gd name="connsiteX2" fmla="*/ 3315479 w 3848879"/>
                <a:gd name="connsiteY2" fmla="*/ 1600199 h 1625858"/>
                <a:gd name="connsiteX3" fmla="*/ 3848879 w 3848879"/>
                <a:gd name="connsiteY3" fmla="*/ 990600 h 1625858"/>
                <a:gd name="connsiteX0" fmla="*/ 800878 w 3848879"/>
                <a:gd name="connsiteY0" fmla="*/ 1413154 h 1836401"/>
                <a:gd name="connsiteX1" fmla="*/ 1486680 w 3848879"/>
                <a:gd name="connsiteY1" fmla="*/ 210543 h 1836401"/>
                <a:gd name="connsiteX2" fmla="*/ 3315479 w 3848879"/>
                <a:gd name="connsiteY2" fmla="*/ 1810742 h 1836401"/>
                <a:gd name="connsiteX3" fmla="*/ 3848879 w 3848879"/>
                <a:gd name="connsiteY3" fmla="*/ 1201143 h 1836401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3315479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848879"/>
                <a:gd name="connsiteY0" fmla="*/ 1489354 h 1912602"/>
                <a:gd name="connsiteX1" fmla="*/ 1410480 w 3848879"/>
                <a:gd name="connsiteY1" fmla="*/ 210543 h 1912602"/>
                <a:gd name="connsiteX2" fmla="*/ 3239280 w 3848879"/>
                <a:gd name="connsiteY2" fmla="*/ 1886943 h 1912602"/>
                <a:gd name="connsiteX3" fmla="*/ 3848879 w 3848879"/>
                <a:gd name="connsiteY3" fmla="*/ 1277343 h 1912602"/>
                <a:gd name="connsiteX0" fmla="*/ 800878 w 3848879"/>
                <a:gd name="connsiteY0" fmla="*/ 1489354 h 1912601"/>
                <a:gd name="connsiteX1" fmla="*/ 1410480 w 3848879"/>
                <a:gd name="connsiteY1" fmla="*/ 210543 h 1912601"/>
                <a:gd name="connsiteX2" fmla="*/ 2858280 w 3848879"/>
                <a:gd name="connsiteY2" fmla="*/ 1886942 h 1912601"/>
                <a:gd name="connsiteX3" fmla="*/ 3848879 w 3848879"/>
                <a:gd name="connsiteY3" fmla="*/ 1277343 h 1912601"/>
                <a:gd name="connsiteX0" fmla="*/ 800878 w 3544080"/>
                <a:gd name="connsiteY0" fmla="*/ 1489354 h 1912601"/>
                <a:gd name="connsiteX1" fmla="*/ 1410480 w 3544080"/>
                <a:gd name="connsiteY1" fmla="*/ 210543 h 1912601"/>
                <a:gd name="connsiteX2" fmla="*/ 2858280 w 3544080"/>
                <a:gd name="connsiteY2" fmla="*/ 1886942 h 1912601"/>
                <a:gd name="connsiteX3" fmla="*/ 3544080 w 3544080"/>
                <a:gd name="connsiteY3" fmla="*/ 1277343 h 1912601"/>
                <a:gd name="connsiteX0" fmla="*/ 800878 w 3544080"/>
                <a:gd name="connsiteY0" fmla="*/ 1349654 h 1772901"/>
                <a:gd name="connsiteX1" fmla="*/ 1410480 w 3544080"/>
                <a:gd name="connsiteY1" fmla="*/ 70843 h 1772901"/>
                <a:gd name="connsiteX2" fmla="*/ 2858280 w 3544080"/>
                <a:gd name="connsiteY2" fmla="*/ 1747242 h 1772901"/>
                <a:gd name="connsiteX3" fmla="*/ 3544080 w 3544080"/>
                <a:gd name="connsiteY3" fmla="*/ 1137643 h 1772901"/>
                <a:gd name="connsiteX0" fmla="*/ 800878 w 3544080"/>
                <a:gd name="connsiteY0" fmla="*/ 1349654 h 1772902"/>
                <a:gd name="connsiteX1" fmla="*/ 1410480 w 3544080"/>
                <a:gd name="connsiteY1" fmla="*/ 70843 h 1772902"/>
                <a:gd name="connsiteX2" fmla="*/ 3010680 w 3544080"/>
                <a:gd name="connsiteY2" fmla="*/ 1747243 h 1772902"/>
                <a:gd name="connsiteX3" fmla="*/ 3544080 w 3544080"/>
                <a:gd name="connsiteY3" fmla="*/ 1137643 h 1772902"/>
                <a:gd name="connsiteX0" fmla="*/ 800878 w 3544080"/>
                <a:gd name="connsiteY0" fmla="*/ 1349654 h 1749576"/>
                <a:gd name="connsiteX1" fmla="*/ 1410480 w 3544080"/>
                <a:gd name="connsiteY1" fmla="*/ 70843 h 1749576"/>
                <a:gd name="connsiteX2" fmla="*/ 3010680 w 3544080"/>
                <a:gd name="connsiteY2" fmla="*/ 1747243 h 1749576"/>
                <a:gd name="connsiteX3" fmla="*/ 3544080 w 3544080"/>
                <a:gd name="connsiteY3" fmla="*/ 1137643 h 1749576"/>
                <a:gd name="connsiteX0" fmla="*/ 800878 w 3544080"/>
                <a:gd name="connsiteY0" fmla="*/ 1197255 h 1597177"/>
                <a:gd name="connsiteX1" fmla="*/ 1639080 w 3544080"/>
                <a:gd name="connsiteY1" fmla="*/ 70843 h 1597177"/>
                <a:gd name="connsiteX2" fmla="*/ 3010680 w 3544080"/>
                <a:gd name="connsiteY2" fmla="*/ 1594844 h 1597177"/>
                <a:gd name="connsiteX3" fmla="*/ 3544080 w 3544080"/>
                <a:gd name="connsiteY3" fmla="*/ 985244 h 1597177"/>
                <a:gd name="connsiteX0" fmla="*/ 800878 w 3544080"/>
                <a:gd name="connsiteY0" fmla="*/ 1197255 h 1597177"/>
                <a:gd name="connsiteX1" fmla="*/ 1639080 w 3544080"/>
                <a:gd name="connsiteY1" fmla="*/ 70843 h 1597177"/>
                <a:gd name="connsiteX2" fmla="*/ 3010680 w 3544080"/>
                <a:gd name="connsiteY2" fmla="*/ 1594844 h 1597177"/>
                <a:gd name="connsiteX3" fmla="*/ 3544080 w 3544080"/>
                <a:gd name="connsiteY3" fmla="*/ 985244 h 159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4080" h="1597177">
                  <a:moveTo>
                    <a:pt x="800878" y="1197255"/>
                  </a:moveTo>
                  <a:cubicBezTo>
                    <a:pt x="0" y="713618"/>
                    <a:pt x="655478" y="160088"/>
                    <a:pt x="1639080" y="70843"/>
                  </a:cubicBezTo>
                  <a:cubicBezTo>
                    <a:pt x="2253734" y="0"/>
                    <a:pt x="2675815" y="1597177"/>
                    <a:pt x="3010680" y="1594844"/>
                  </a:cubicBezTo>
                  <a:cubicBezTo>
                    <a:pt x="3395568" y="1544303"/>
                    <a:pt x="3302521" y="1310260"/>
                    <a:pt x="3544080" y="985244"/>
                  </a:cubicBezTo>
                </a:path>
              </a:pathLst>
            </a:custGeom>
            <a:noFill/>
            <a:ln w="12700" cap="flat" cmpd="sng" algn="ctr">
              <a:solidFill>
                <a:srgbClr val="FF0000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9" name="Freeform 1898"/>
            <p:cNvSpPr/>
            <p:nvPr/>
          </p:nvSpPr>
          <p:spPr>
            <a:xfrm>
              <a:off x="5438807" y="2667000"/>
              <a:ext cx="1569149" cy="2133600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479685 w 2492149"/>
                <a:gd name="connsiteY0" fmla="*/ 0 h 2209800"/>
                <a:gd name="connsiteX1" fmla="*/ 292100 w 2492149"/>
                <a:gd name="connsiteY1" fmla="*/ 868136 h 2209800"/>
                <a:gd name="connsiteX2" fmla="*/ 2232285 w 2492149"/>
                <a:gd name="connsiteY2" fmla="*/ 1371600 h 2209800"/>
                <a:gd name="connsiteX3" fmla="*/ 1851284 w 2492149"/>
                <a:gd name="connsiteY3" fmla="*/ 1752600 h 2209800"/>
                <a:gd name="connsiteX4" fmla="*/ 1775084 w 2492149"/>
                <a:gd name="connsiteY4" fmla="*/ 2209800 h 2209800"/>
                <a:gd name="connsiteX0" fmla="*/ 479685 w 2482121"/>
                <a:gd name="connsiteY0" fmla="*/ 0 h 2209800"/>
                <a:gd name="connsiteX1" fmla="*/ 292100 w 2482121"/>
                <a:gd name="connsiteY1" fmla="*/ 868136 h 2209800"/>
                <a:gd name="connsiteX2" fmla="*/ 2232285 w 2482121"/>
                <a:gd name="connsiteY2" fmla="*/ 1371600 h 2209800"/>
                <a:gd name="connsiteX3" fmla="*/ 1791116 w 2482121"/>
                <a:gd name="connsiteY3" fmla="*/ 1973036 h 2209800"/>
                <a:gd name="connsiteX4" fmla="*/ 1775084 w 2482121"/>
                <a:gd name="connsiteY4" fmla="*/ 2209800 h 2209800"/>
                <a:gd name="connsiteX0" fmla="*/ 392277 w 1870266"/>
                <a:gd name="connsiteY0" fmla="*/ 0 h 2209800"/>
                <a:gd name="connsiteX1" fmla="*/ 204692 w 1870266"/>
                <a:gd name="connsiteY1" fmla="*/ 868136 h 2209800"/>
                <a:gd name="connsiteX2" fmla="*/ 1620430 w 1870266"/>
                <a:gd name="connsiteY2" fmla="*/ 1578429 h 2209800"/>
                <a:gd name="connsiteX3" fmla="*/ 1703708 w 1870266"/>
                <a:gd name="connsiteY3" fmla="*/ 1973036 h 2209800"/>
                <a:gd name="connsiteX4" fmla="*/ 1687676 w 1870266"/>
                <a:gd name="connsiteY4" fmla="*/ 2209800 h 2209800"/>
                <a:gd name="connsiteX0" fmla="*/ 392276 w 1870265"/>
                <a:gd name="connsiteY0" fmla="*/ 0 h 2209800"/>
                <a:gd name="connsiteX1" fmla="*/ 204692 w 1870265"/>
                <a:gd name="connsiteY1" fmla="*/ 1025979 h 2209800"/>
                <a:gd name="connsiteX2" fmla="*/ 1620429 w 1870265"/>
                <a:gd name="connsiteY2" fmla="*/ 1578429 h 2209800"/>
                <a:gd name="connsiteX3" fmla="*/ 1703707 w 1870265"/>
                <a:gd name="connsiteY3" fmla="*/ 1973036 h 2209800"/>
                <a:gd name="connsiteX4" fmla="*/ 1687675 w 1870265"/>
                <a:gd name="connsiteY4" fmla="*/ 2209800 h 2209800"/>
                <a:gd name="connsiteX0" fmla="*/ 322877 w 1714915"/>
                <a:gd name="connsiteY0" fmla="*/ 0 h 2209800"/>
                <a:gd name="connsiteX1" fmla="*/ 135293 w 1714915"/>
                <a:gd name="connsiteY1" fmla="*/ 1025979 h 2209800"/>
                <a:gd name="connsiteX2" fmla="*/ 1134636 w 1714915"/>
                <a:gd name="connsiteY2" fmla="*/ 1499507 h 2209800"/>
                <a:gd name="connsiteX3" fmla="*/ 1634308 w 1714915"/>
                <a:gd name="connsiteY3" fmla="*/ 1973036 h 2209800"/>
                <a:gd name="connsiteX4" fmla="*/ 1618276 w 1714915"/>
                <a:gd name="connsiteY4" fmla="*/ 2209800 h 2209800"/>
                <a:gd name="connsiteX0" fmla="*/ 322877 w 1714917"/>
                <a:gd name="connsiteY0" fmla="*/ 0 h 2209800"/>
                <a:gd name="connsiteX1" fmla="*/ 135293 w 1714917"/>
                <a:gd name="connsiteY1" fmla="*/ 1025979 h 2209800"/>
                <a:gd name="connsiteX2" fmla="*/ 1134636 w 1714917"/>
                <a:gd name="connsiteY2" fmla="*/ 1499507 h 2209800"/>
                <a:gd name="connsiteX3" fmla="*/ 1634310 w 1714917"/>
                <a:gd name="connsiteY3" fmla="*/ 1894114 h 2209800"/>
                <a:gd name="connsiteX4" fmla="*/ 1618276 w 1714917"/>
                <a:gd name="connsiteY4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917" h="2209800">
                  <a:moveTo>
                    <a:pt x="322877" y="0"/>
                  </a:moveTo>
                  <a:cubicBezTo>
                    <a:pt x="74061" y="382555"/>
                    <a:pt x="0" y="776061"/>
                    <a:pt x="135293" y="1025979"/>
                  </a:cubicBezTo>
                  <a:cubicBezTo>
                    <a:pt x="270586" y="1275897"/>
                    <a:pt x="884800" y="1354818"/>
                    <a:pt x="1134636" y="1499507"/>
                  </a:cubicBezTo>
                  <a:cubicBezTo>
                    <a:pt x="1384472" y="1644196"/>
                    <a:pt x="1553703" y="1775732"/>
                    <a:pt x="1634310" y="1894114"/>
                  </a:cubicBezTo>
                  <a:cubicBezTo>
                    <a:pt x="1714917" y="2012496"/>
                    <a:pt x="1618276" y="2006600"/>
                    <a:pt x="1618276" y="2209800"/>
                  </a:cubicBezTo>
                </a:path>
              </a:pathLst>
            </a:custGeom>
            <a:noFill/>
            <a:ln w="38100" cap="flat" cmpd="sng" algn="ctr">
              <a:solidFill>
                <a:srgbClr val="66FF33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0" name="Freeform 1899"/>
            <p:cNvSpPr/>
            <p:nvPr/>
          </p:nvSpPr>
          <p:spPr>
            <a:xfrm>
              <a:off x="5143500" y="2667000"/>
              <a:ext cx="495300" cy="2133600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294217 w 1816099"/>
                <a:gd name="connsiteY0" fmla="*/ 0 h 2209800"/>
                <a:gd name="connsiteX1" fmla="*/ 65617 w 1816099"/>
                <a:gd name="connsiteY1" fmla="*/ 685800 h 2209800"/>
                <a:gd name="connsiteX2" fmla="*/ 687917 w 1816099"/>
                <a:gd name="connsiteY2" fmla="*/ 1524000 h 2209800"/>
                <a:gd name="connsiteX3" fmla="*/ 1665816 w 1816099"/>
                <a:gd name="connsiteY3" fmla="*/ 1752600 h 2209800"/>
                <a:gd name="connsiteX4" fmla="*/ 1589616 w 1816099"/>
                <a:gd name="connsiteY4" fmla="*/ 2209800 h 2209800"/>
                <a:gd name="connsiteX0" fmla="*/ 366183 w 1661582"/>
                <a:gd name="connsiteY0" fmla="*/ 0 h 2209800"/>
                <a:gd name="connsiteX1" fmla="*/ 137583 w 1661582"/>
                <a:gd name="connsiteY1" fmla="*/ 685800 h 2209800"/>
                <a:gd name="connsiteX2" fmla="*/ 759883 w 1661582"/>
                <a:gd name="connsiteY2" fmla="*/ 1524000 h 2209800"/>
                <a:gd name="connsiteX3" fmla="*/ 150283 w 1661582"/>
                <a:gd name="connsiteY3" fmla="*/ 1828800 h 2209800"/>
                <a:gd name="connsiteX4" fmla="*/ 1661582 w 1661582"/>
                <a:gd name="connsiteY4" fmla="*/ 2209800 h 2209800"/>
                <a:gd name="connsiteX0" fmla="*/ 330200 w 726017"/>
                <a:gd name="connsiteY0" fmla="*/ 0 h 2209800"/>
                <a:gd name="connsiteX1" fmla="*/ 101600 w 726017"/>
                <a:gd name="connsiteY1" fmla="*/ 685800 h 2209800"/>
                <a:gd name="connsiteX2" fmla="*/ 723900 w 726017"/>
                <a:gd name="connsiteY2" fmla="*/ 1524000 h 2209800"/>
                <a:gd name="connsiteX3" fmla="*/ 114300 w 726017"/>
                <a:gd name="connsiteY3" fmla="*/ 1828800 h 2209800"/>
                <a:gd name="connsiteX4" fmla="*/ 38100 w 726017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2117 w 702734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78316 w 702734"/>
                <a:gd name="connsiteY4" fmla="*/ 2209800 h 2209800"/>
                <a:gd name="connsiteX0" fmla="*/ 433918 w 865718"/>
                <a:gd name="connsiteY0" fmla="*/ 0 h 2209800"/>
                <a:gd name="connsiteX1" fmla="*/ 65617 w 865718"/>
                <a:gd name="connsiteY1" fmla="*/ 609600 h 2209800"/>
                <a:gd name="connsiteX2" fmla="*/ 827618 w 865718"/>
                <a:gd name="connsiteY2" fmla="*/ 1524000 h 2209800"/>
                <a:gd name="connsiteX3" fmla="*/ 294218 w 865718"/>
                <a:gd name="connsiteY3" fmla="*/ 1828800 h 2209800"/>
                <a:gd name="connsiteX4" fmla="*/ 218017 w 865718"/>
                <a:gd name="connsiteY4" fmla="*/ 2209800 h 2209800"/>
                <a:gd name="connsiteX0" fmla="*/ 508000 w 850901"/>
                <a:gd name="connsiteY0" fmla="*/ 0 h 2209800"/>
                <a:gd name="connsiteX1" fmla="*/ 50800 w 850901"/>
                <a:gd name="connsiteY1" fmla="*/ 609600 h 2209800"/>
                <a:gd name="connsiteX2" fmla="*/ 812801 w 850901"/>
                <a:gd name="connsiteY2" fmla="*/ 1524000 h 2209800"/>
                <a:gd name="connsiteX3" fmla="*/ 279401 w 850901"/>
                <a:gd name="connsiteY3" fmla="*/ 1828800 h 2209800"/>
                <a:gd name="connsiteX4" fmla="*/ 203200 w 850901"/>
                <a:gd name="connsiteY4" fmla="*/ 2209800 h 2209800"/>
                <a:gd name="connsiteX0" fmla="*/ 355600 w 673101"/>
                <a:gd name="connsiteY0" fmla="*/ 0 h 2209800"/>
                <a:gd name="connsiteX1" fmla="*/ 50800 w 673101"/>
                <a:gd name="connsiteY1" fmla="*/ 654756 h 2209800"/>
                <a:gd name="connsiteX2" fmla="*/ 660401 w 673101"/>
                <a:gd name="connsiteY2" fmla="*/ 1524000 h 2209800"/>
                <a:gd name="connsiteX3" fmla="*/ 127001 w 673101"/>
                <a:gd name="connsiteY3" fmla="*/ 1828800 h 2209800"/>
                <a:gd name="connsiteX4" fmla="*/ 50800 w 673101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1 w 584200"/>
                <a:gd name="connsiteY3" fmla="*/ 1828800 h 2209800"/>
                <a:gd name="connsiteX4" fmla="*/ 38100 w 584200"/>
                <a:gd name="connsiteY4" fmla="*/ 2209800 h 2209800"/>
                <a:gd name="connsiteX0" fmla="*/ 393700 w 622300"/>
                <a:gd name="connsiteY0" fmla="*/ 0 h 2209800"/>
                <a:gd name="connsiteX1" fmla="*/ 88900 w 622300"/>
                <a:gd name="connsiteY1" fmla="*/ 654756 h 2209800"/>
                <a:gd name="connsiteX2" fmla="*/ 622300 w 622300"/>
                <a:gd name="connsiteY2" fmla="*/ 1391356 h 2209800"/>
                <a:gd name="connsiteX3" fmla="*/ 88900 w 622300"/>
                <a:gd name="connsiteY3" fmla="*/ 1800578 h 2209800"/>
                <a:gd name="connsiteX4" fmla="*/ 88900 w 622300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0 w 584200"/>
                <a:gd name="connsiteY3" fmla="*/ 1800578 h 2209800"/>
                <a:gd name="connsiteX4" fmla="*/ 38100 w 584200"/>
                <a:gd name="connsiteY4" fmla="*/ 2209800 h 2209800"/>
                <a:gd name="connsiteX0" fmla="*/ 406400 w 571500"/>
                <a:gd name="connsiteY0" fmla="*/ 0 h 2209800"/>
                <a:gd name="connsiteX1" fmla="*/ 25400 w 571500"/>
                <a:gd name="connsiteY1" fmla="*/ 654756 h 2209800"/>
                <a:gd name="connsiteX2" fmla="*/ 558800 w 571500"/>
                <a:gd name="connsiteY2" fmla="*/ 1391356 h 2209800"/>
                <a:gd name="connsiteX3" fmla="*/ 101600 w 571500"/>
                <a:gd name="connsiteY3" fmla="*/ 1800578 h 2209800"/>
                <a:gd name="connsiteX4" fmla="*/ 25400 w 571500"/>
                <a:gd name="connsiteY4" fmla="*/ 2209800 h 2209800"/>
                <a:gd name="connsiteX0" fmla="*/ 393700 w 546100"/>
                <a:gd name="connsiteY0" fmla="*/ 0 h 2209800"/>
                <a:gd name="connsiteX1" fmla="*/ 88900 w 546100"/>
                <a:gd name="connsiteY1" fmla="*/ 631371 h 2209800"/>
                <a:gd name="connsiteX2" fmla="*/ 546100 w 546100"/>
                <a:gd name="connsiteY2" fmla="*/ 1391356 h 2209800"/>
                <a:gd name="connsiteX3" fmla="*/ 88900 w 546100"/>
                <a:gd name="connsiteY3" fmla="*/ 1800578 h 2209800"/>
                <a:gd name="connsiteX4" fmla="*/ 12700 w 546100"/>
                <a:gd name="connsiteY4" fmla="*/ 2209800 h 2209800"/>
                <a:gd name="connsiteX0" fmla="*/ 482600 w 660400"/>
                <a:gd name="connsiteY0" fmla="*/ 0 h 2209800"/>
                <a:gd name="connsiteX1" fmla="*/ 25400 w 660400"/>
                <a:gd name="connsiteY1" fmla="*/ 1025979 h 2209800"/>
                <a:gd name="connsiteX2" fmla="*/ 635000 w 660400"/>
                <a:gd name="connsiteY2" fmla="*/ 1391356 h 2209800"/>
                <a:gd name="connsiteX3" fmla="*/ 177800 w 660400"/>
                <a:gd name="connsiteY3" fmla="*/ 1800578 h 2209800"/>
                <a:gd name="connsiteX4" fmla="*/ 101600 w 660400"/>
                <a:gd name="connsiteY4" fmla="*/ 2209800 h 2209800"/>
                <a:gd name="connsiteX0" fmla="*/ 482600 w 482600"/>
                <a:gd name="connsiteY0" fmla="*/ 0 h 2209800"/>
                <a:gd name="connsiteX1" fmla="*/ 25400 w 482600"/>
                <a:gd name="connsiteY1" fmla="*/ 1025979 h 2209800"/>
                <a:gd name="connsiteX2" fmla="*/ 330200 w 482600"/>
                <a:gd name="connsiteY2" fmla="*/ 1578429 h 2209800"/>
                <a:gd name="connsiteX3" fmla="*/ 177800 w 482600"/>
                <a:gd name="connsiteY3" fmla="*/ 1800578 h 2209800"/>
                <a:gd name="connsiteX4" fmla="*/ 101600 w 482600"/>
                <a:gd name="connsiteY4" fmla="*/ 2209800 h 2209800"/>
                <a:gd name="connsiteX0" fmla="*/ 482600 w 482600"/>
                <a:gd name="connsiteY0" fmla="*/ 0 h 2209800"/>
                <a:gd name="connsiteX1" fmla="*/ 25400 w 482600"/>
                <a:gd name="connsiteY1" fmla="*/ 1025979 h 2209800"/>
                <a:gd name="connsiteX2" fmla="*/ 330200 w 482600"/>
                <a:gd name="connsiteY2" fmla="*/ 1578429 h 2209800"/>
                <a:gd name="connsiteX3" fmla="*/ 254000 w 482600"/>
                <a:gd name="connsiteY3" fmla="*/ 1894114 h 2209800"/>
                <a:gd name="connsiteX4" fmla="*/ 101600 w 482600"/>
                <a:gd name="connsiteY4" fmla="*/ 2209800 h 2209800"/>
                <a:gd name="connsiteX0" fmla="*/ 495300 w 495300"/>
                <a:gd name="connsiteY0" fmla="*/ 0 h 2209800"/>
                <a:gd name="connsiteX1" fmla="*/ 38100 w 495300"/>
                <a:gd name="connsiteY1" fmla="*/ 1025979 h 2209800"/>
                <a:gd name="connsiteX2" fmla="*/ 266700 w 495300"/>
                <a:gd name="connsiteY2" fmla="*/ 1578429 h 2209800"/>
                <a:gd name="connsiteX3" fmla="*/ 266700 w 495300"/>
                <a:gd name="connsiteY3" fmla="*/ 1894114 h 2209800"/>
                <a:gd name="connsiteX4" fmla="*/ 114300 w 495300"/>
                <a:gd name="connsiteY4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0" h="2209800">
                  <a:moveTo>
                    <a:pt x="495300" y="0"/>
                  </a:moveTo>
                  <a:cubicBezTo>
                    <a:pt x="246484" y="382555"/>
                    <a:pt x="76200" y="762907"/>
                    <a:pt x="38100" y="1025979"/>
                  </a:cubicBezTo>
                  <a:cubicBezTo>
                    <a:pt x="0" y="1289051"/>
                    <a:pt x="228600" y="1433740"/>
                    <a:pt x="266700" y="1578429"/>
                  </a:cubicBezTo>
                  <a:cubicBezTo>
                    <a:pt x="304800" y="1723118"/>
                    <a:pt x="292100" y="1788886"/>
                    <a:pt x="266700" y="1894114"/>
                  </a:cubicBezTo>
                  <a:cubicBezTo>
                    <a:pt x="241300" y="1999342"/>
                    <a:pt x="114300" y="2006600"/>
                    <a:pt x="114300" y="2209800"/>
                  </a:cubicBezTo>
                </a:path>
              </a:pathLst>
            </a:custGeom>
            <a:noFill/>
            <a:ln w="38100" cap="flat" cmpd="sng" algn="ctr">
              <a:solidFill>
                <a:srgbClr val="66FF33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1" name="Freeform 1900"/>
            <p:cNvSpPr/>
            <p:nvPr/>
          </p:nvSpPr>
          <p:spPr>
            <a:xfrm>
              <a:off x="3733800" y="2667000"/>
              <a:ext cx="1841499" cy="2133600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294217 w 1816099"/>
                <a:gd name="connsiteY0" fmla="*/ 0 h 2209800"/>
                <a:gd name="connsiteX1" fmla="*/ 65617 w 1816099"/>
                <a:gd name="connsiteY1" fmla="*/ 685800 h 2209800"/>
                <a:gd name="connsiteX2" fmla="*/ 687917 w 1816099"/>
                <a:gd name="connsiteY2" fmla="*/ 1524000 h 2209800"/>
                <a:gd name="connsiteX3" fmla="*/ 1665816 w 1816099"/>
                <a:gd name="connsiteY3" fmla="*/ 1752600 h 2209800"/>
                <a:gd name="connsiteX4" fmla="*/ 1589616 w 1816099"/>
                <a:gd name="connsiteY4" fmla="*/ 2209800 h 2209800"/>
                <a:gd name="connsiteX0" fmla="*/ 366183 w 1661582"/>
                <a:gd name="connsiteY0" fmla="*/ 0 h 2209800"/>
                <a:gd name="connsiteX1" fmla="*/ 137583 w 1661582"/>
                <a:gd name="connsiteY1" fmla="*/ 685800 h 2209800"/>
                <a:gd name="connsiteX2" fmla="*/ 759883 w 1661582"/>
                <a:gd name="connsiteY2" fmla="*/ 1524000 h 2209800"/>
                <a:gd name="connsiteX3" fmla="*/ 150283 w 1661582"/>
                <a:gd name="connsiteY3" fmla="*/ 1828800 h 2209800"/>
                <a:gd name="connsiteX4" fmla="*/ 1661582 w 1661582"/>
                <a:gd name="connsiteY4" fmla="*/ 2209800 h 2209800"/>
                <a:gd name="connsiteX0" fmla="*/ 330200 w 726017"/>
                <a:gd name="connsiteY0" fmla="*/ 0 h 2209800"/>
                <a:gd name="connsiteX1" fmla="*/ 101600 w 726017"/>
                <a:gd name="connsiteY1" fmla="*/ 685800 h 2209800"/>
                <a:gd name="connsiteX2" fmla="*/ 723900 w 726017"/>
                <a:gd name="connsiteY2" fmla="*/ 1524000 h 2209800"/>
                <a:gd name="connsiteX3" fmla="*/ 114300 w 726017"/>
                <a:gd name="connsiteY3" fmla="*/ 1828800 h 2209800"/>
                <a:gd name="connsiteX4" fmla="*/ 38100 w 726017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2117 w 702734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78316 w 702734"/>
                <a:gd name="connsiteY4" fmla="*/ 2209800 h 2209800"/>
                <a:gd name="connsiteX0" fmla="*/ 433918 w 865718"/>
                <a:gd name="connsiteY0" fmla="*/ 0 h 2209800"/>
                <a:gd name="connsiteX1" fmla="*/ 65617 w 865718"/>
                <a:gd name="connsiteY1" fmla="*/ 609600 h 2209800"/>
                <a:gd name="connsiteX2" fmla="*/ 827618 w 865718"/>
                <a:gd name="connsiteY2" fmla="*/ 1524000 h 2209800"/>
                <a:gd name="connsiteX3" fmla="*/ 294218 w 865718"/>
                <a:gd name="connsiteY3" fmla="*/ 1828800 h 2209800"/>
                <a:gd name="connsiteX4" fmla="*/ 218017 w 865718"/>
                <a:gd name="connsiteY4" fmla="*/ 2209800 h 2209800"/>
                <a:gd name="connsiteX0" fmla="*/ 508000 w 850901"/>
                <a:gd name="connsiteY0" fmla="*/ 0 h 2209800"/>
                <a:gd name="connsiteX1" fmla="*/ 50800 w 850901"/>
                <a:gd name="connsiteY1" fmla="*/ 609600 h 2209800"/>
                <a:gd name="connsiteX2" fmla="*/ 812801 w 850901"/>
                <a:gd name="connsiteY2" fmla="*/ 1524000 h 2209800"/>
                <a:gd name="connsiteX3" fmla="*/ 279401 w 850901"/>
                <a:gd name="connsiteY3" fmla="*/ 1828800 h 2209800"/>
                <a:gd name="connsiteX4" fmla="*/ 203200 w 850901"/>
                <a:gd name="connsiteY4" fmla="*/ 2209800 h 2209800"/>
                <a:gd name="connsiteX0" fmla="*/ 355600 w 673101"/>
                <a:gd name="connsiteY0" fmla="*/ 0 h 2209800"/>
                <a:gd name="connsiteX1" fmla="*/ 50800 w 673101"/>
                <a:gd name="connsiteY1" fmla="*/ 654756 h 2209800"/>
                <a:gd name="connsiteX2" fmla="*/ 660401 w 673101"/>
                <a:gd name="connsiteY2" fmla="*/ 1524000 h 2209800"/>
                <a:gd name="connsiteX3" fmla="*/ 127001 w 673101"/>
                <a:gd name="connsiteY3" fmla="*/ 1828800 h 2209800"/>
                <a:gd name="connsiteX4" fmla="*/ 50800 w 673101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1 w 584200"/>
                <a:gd name="connsiteY3" fmla="*/ 1828800 h 2209800"/>
                <a:gd name="connsiteX4" fmla="*/ 38100 w 584200"/>
                <a:gd name="connsiteY4" fmla="*/ 2209800 h 2209800"/>
                <a:gd name="connsiteX0" fmla="*/ 393700 w 622300"/>
                <a:gd name="connsiteY0" fmla="*/ 0 h 2209800"/>
                <a:gd name="connsiteX1" fmla="*/ 88900 w 622300"/>
                <a:gd name="connsiteY1" fmla="*/ 654756 h 2209800"/>
                <a:gd name="connsiteX2" fmla="*/ 622300 w 622300"/>
                <a:gd name="connsiteY2" fmla="*/ 1391356 h 2209800"/>
                <a:gd name="connsiteX3" fmla="*/ 88900 w 622300"/>
                <a:gd name="connsiteY3" fmla="*/ 1800578 h 2209800"/>
                <a:gd name="connsiteX4" fmla="*/ 88900 w 622300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0 w 584200"/>
                <a:gd name="connsiteY3" fmla="*/ 1800578 h 2209800"/>
                <a:gd name="connsiteX4" fmla="*/ 38100 w 584200"/>
                <a:gd name="connsiteY4" fmla="*/ 2209800 h 2209800"/>
                <a:gd name="connsiteX0" fmla="*/ 406400 w 571500"/>
                <a:gd name="connsiteY0" fmla="*/ 0 h 2209800"/>
                <a:gd name="connsiteX1" fmla="*/ 25400 w 571500"/>
                <a:gd name="connsiteY1" fmla="*/ 654756 h 2209800"/>
                <a:gd name="connsiteX2" fmla="*/ 558800 w 571500"/>
                <a:gd name="connsiteY2" fmla="*/ 1391356 h 2209800"/>
                <a:gd name="connsiteX3" fmla="*/ 101600 w 571500"/>
                <a:gd name="connsiteY3" fmla="*/ 1800578 h 2209800"/>
                <a:gd name="connsiteX4" fmla="*/ 25400 w 571500"/>
                <a:gd name="connsiteY4" fmla="*/ 2209800 h 2209800"/>
                <a:gd name="connsiteX0" fmla="*/ 393700 w 546100"/>
                <a:gd name="connsiteY0" fmla="*/ 0 h 2209800"/>
                <a:gd name="connsiteX1" fmla="*/ 88900 w 546100"/>
                <a:gd name="connsiteY1" fmla="*/ 631371 h 2209800"/>
                <a:gd name="connsiteX2" fmla="*/ 546100 w 546100"/>
                <a:gd name="connsiteY2" fmla="*/ 1391356 h 2209800"/>
                <a:gd name="connsiteX3" fmla="*/ 88900 w 546100"/>
                <a:gd name="connsiteY3" fmla="*/ 1800578 h 2209800"/>
                <a:gd name="connsiteX4" fmla="*/ 12700 w 546100"/>
                <a:gd name="connsiteY4" fmla="*/ 2209800 h 2209800"/>
                <a:gd name="connsiteX0" fmla="*/ 495300 w 675217"/>
                <a:gd name="connsiteY0" fmla="*/ 0 h 2209800"/>
                <a:gd name="connsiteX1" fmla="*/ 25400 w 675217"/>
                <a:gd name="connsiteY1" fmla="*/ 789214 h 2209800"/>
                <a:gd name="connsiteX2" fmla="*/ 647700 w 675217"/>
                <a:gd name="connsiteY2" fmla="*/ 1391356 h 2209800"/>
                <a:gd name="connsiteX3" fmla="*/ 190500 w 675217"/>
                <a:gd name="connsiteY3" fmla="*/ 1800578 h 2209800"/>
                <a:gd name="connsiteX4" fmla="*/ 114300 w 675217"/>
                <a:gd name="connsiteY4" fmla="*/ 2209800 h 2209800"/>
                <a:gd name="connsiteX0" fmla="*/ 1030817 w 1030817"/>
                <a:gd name="connsiteY0" fmla="*/ 0 h 2209800"/>
                <a:gd name="connsiteX1" fmla="*/ 560917 w 1030817"/>
                <a:gd name="connsiteY1" fmla="*/ 789214 h 2209800"/>
                <a:gd name="connsiteX2" fmla="*/ 27517 w 1030817"/>
                <a:gd name="connsiteY2" fmla="*/ 1104900 h 2209800"/>
                <a:gd name="connsiteX3" fmla="*/ 726017 w 1030817"/>
                <a:gd name="connsiteY3" fmla="*/ 1800578 h 2209800"/>
                <a:gd name="connsiteX4" fmla="*/ 649817 w 1030817"/>
                <a:gd name="connsiteY4" fmla="*/ 2209800 h 2209800"/>
                <a:gd name="connsiteX0" fmla="*/ 1030816 w 1030816"/>
                <a:gd name="connsiteY0" fmla="*/ 0 h 2209800"/>
                <a:gd name="connsiteX1" fmla="*/ 560917 w 1030816"/>
                <a:gd name="connsiteY1" fmla="*/ 631371 h 2209800"/>
                <a:gd name="connsiteX2" fmla="*/ 27516 w 1030816"/>
                <a:gd name="connsiteY2" fmla="*/ 1104900 h 2209800"/>
                <a:gd name="connsiteX3" fmla="*/ 726016 w 1030816"/>
                <a:gd name="connsiteY3" fmla="*/ 1800578 h 2209800"/>
                <a:gd name="connsiteX4" fmla="*/ 649816 w 1030816"/>
                <a:gd name="connsiteY4" fmla="*/ 2209800 h 2209800"/>
                <a:gd name="connsiteX0" fmla="*/ 1564217 w 1564217"/>
                <a:gd name="connsiteY0" fmla="*/ 0 h 2209800"/>
                <a:gd name="connsiteX1" fmla="*/ 1094318 w 1564217"/>
                <a:gd name="connsiteY1" fmla="*/ 631371 h 2209800"/>
                <a:gd name="connsiteX2" fmla="*/ 560917 w 1564217"/>
                <a:gd name="connsiteY2" fmla="*/ 1104900 h 2209800"/>
                <a:gd name="connsiteX3" fmla="*/ 103717 w 1564217"/>
                <a:gd name="connsiteY3" fmla="*/ 1657350 h 2209800"/>
                <a:gd name="connsiteX4" fmla="*/ 1183217 w 1564217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838199 w 1841499"/>
                <a:gd name="connsiteY2" fmla="*/ 1104900 h 2209800"/>
                <a:gd name="connsiteX3" fmla="*/ 380999 w 1841499"/>
                <a:gd name="connsiteY3" fmla="*/ 1657350 h 2209800"/>
                <a:gd name="connsiteX4" fmla="*/ 0 w 1841499"/>
                <a:gd name="connsiteY4" fmla="*/ 2209800 h 2209800"/>
                <a:gd name="connsiteX0" fmla="*/ 1904999 w 1904999"/>
                <a:gd name="connsiteY0" fmla="*/ 0 h 2209800"/>
                <a:gd name="connsiteX1" fmla="*/ 1435100 w 1904999"/>
                <a:gd name="connsiteY1" fmla="*/ 631371 h 2209800"/>
                <a:gd name="connsiteX2" fmla="*/ 901699 w 1904999"/>
                <a:gd name="connsiteY2" fmla="*/ 1104900 h 2209800"/>
                <a:gd name="connsiteX3" fmla="*/ 139700 w 1904999"/>
                <a:gd name="connsiteY3" fmla="*/ 1736271 h 2209800"/>
                <a:gd name="connsiteX4" fmla="*/ 63500 w 1904999"/>
                <a:gd name="connsiteY4" fmla="*/ 2209800 h 2209800"/>
                <a:gd name="connsiteX0" fmla="*/ 1879599 w 1879599"/>
                <a:gd name="connsiteY0" fmla="*/ 0 h 2209800"/>
                <a:gd name="connsiteX1" fmla="*/ 1409700 w 1879599"/>
                <a:gd name="connsiteY1" fmla="*/ 631371 h 2209800"/>
                <a:gd name="connsiteX2" fmla="*/ 723900 w 1879599"/>
                <a:gd name="connsiteY2" fmla="*/ 1420586 h 2209800"/>
                <a:gd name="connsiteX3" fmla="*/ 114300 w 1879599"/>
                <a:gd name="connsiteY3" fmla="*/ 1736271 h 2209800"/>
                <a:gd name="connsiteX4" fmla="*/ 38100 w 1879599"/>
                <a:gd name="connsiteY4" fmla="*/ 2209800 h 2209800"/>
                <a:gd name="connsiteX0" fmla="*/ 1866899 w 1866899"/>
                <a:gd name="connsiteY0" fmla="*/ 0 h 2209800"/>
                <a:gd name="connsiteX1" fmla="*/ 1397000 w 1866899"/>
                <a:gd name="connsiteY1" fmla="*/ 631371 h 2209800"/>
                <a:gd name="connsiteX2" fmla="*/ 635000 w 1866899"/>
                <a:gd name="connsiteY2" fmla="*/ 1341664 h 2209800"/>
                <a:gd name="connsiteX3" fmla="*/ 101600 w 1866899"/>
                <a:gd name="connsiteY3" fmla="*/ 1736271 h 2209800"/>
                <a:gd name="connsiteX4" fmla="*/ 25400 w 1866899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609600 w 1841499"/>
                <a:gd name="connsiteY2" fmla="*/ 1341664 h 2209800"/>
                <a:gd name="connsiteX3" fmla="*/ 152400 w 1841499"/>
                <a:gd name="connsiteY3" fmla="*/ 1736271 h 2209800"/>
                <a:gd name="connsiteX4" fmla="*/ 0 w 1841499"/>
                <a:gd name="connsiteY4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499" h="2209800">
                  <a:moveTo>
                    <a:pt x="1841499" y="0"/>
                  </a:moveTo>
                  <a:cubicBezTo>
                    <a:pt x="1592683" y="382555"/>
                    <a:pt x="1576917" y="407760"/>
                    <a:pt x="1371600" y="631371"/>
                  </a:cubicBezTo>
                  <a:cubicBezTo>
                    <a:pt x="1166284" y="854982"/>
                    <a:pt x="812800" y="1157514"/>
                    <a:pt x="609600" y="1341664"/>
                  </a:cubicBezTo>
                  <a:cubicBezTo>
                    <a:pt x="406400" y="1525814"/>
                    <a:pt x="254000" y="1591582"/>
                    <a:pt x="152400" y="1736271"/>
                  </a:cubicBezTo>
                  <a:cubicBezTo>
                    <a:pt x="50800" y="1880960"/>
                    <a:pt x="0" y="2006600"/>
                    <a:pt x="0" y="2209800"/>
                  </a:cubicBezTo>
                </a:path>
              </a:pathLst>
            </a:custGeom>
            <a:noFill/>
            <a:ln w="38100" cap="flat" cmpd="sng" algn="ctr">
              <a:solidFill>
                <a:srgbClr val="66FF33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2" name="Freeform 1901"/>
            <p:cNvSpPr/>
            <p:nvPr/>
          </p:nvSpPr>
          <p:spPr>
            <a:xfrm>
              <a:off x="2152651" y="2667000"/>
              <a:ext cx="3333750" cy="2133600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294217 w 1816099"/>
                <a:gd name="connsiteY0" fmla="*/ 0 h 2209800"/>
                <a:gd name="connsiteX1" fmla="*/ 65617 w 1816099"/>
                <a:gd name="connsiteY1" fmla="*/ 685800 h 2209800"/>
                <a:gd name="connsiteX2" fmla="*/ 687917 w 1816099"/>
                <a:gd name="connsiteY2" fmla="*/ 1524000 h 2209800"/>
                <a:gd name="connsiteX3" fmla="*/ 1665816 w 1816099"/>
                <a:gd name="connsiteY3" fmla="*/ 1752600 h 2209800"/>
                <a:gd name="connsiteX4" fmla="*/ 1589616 w 1816099"/>
                <a:gd name="connsiteY4" fmla="*/ 2209800 h 2209800"/>
                <a:gd name="connsiteX0" fmla="*/ 366183 w 1661582"/>
                <a:gd name="connsiteY0" fmla="*/ 0 h 2209800"/>
                <a:gd name="connsiteX1" fmla="*/ 137583 w 1661582"/>
                <a:gd name="connsiteY1" fmla="*/ 685800 h 2209800"/>
                <a:gd name="connsiteX2" fmla="*/ 759883 w 1661582"/>
                <a:gd name="connsiteY2" fmla="*/ 1524000 h 2209800"/>
                <a:gd name="connsiteX3" fmla="*/ 150283 w 1661582"/>
                <a:gd name="connsiteY3" fmla="*/ 1828800 h 2209800"/>
                <a:gd name="connsiteX4" fmla="*/ 1661582 w 1661582"/>
                <a:gd name="connsiteY4" fmla="*/ 2209800 h 2209800"/>
                <a:gd name="connsiteX0" fmla="*/ 330200 w 726017"/>
                <a:gd name="connsiteY0" fmla="*/ 0 h 2209800"/>
                <a:gd name="connsiteX1" fmla="*/ 101600 w 726017"/>
                <a:gd name="connsiteY1" fmla="*/ 685800 h 2209800"/>
                <a:gd name="connsiteX2" fmla="*/ 723900 w 726017"/>
                <a:gd name="connsiteY2" fmla="*/ 1524000 h 2209800"/>
                <a:gd name="connsiteX3" fmla="*/ 114300 w 726017"/>
                <a:gd name="connsiteY3" fmla="*/ 1828800 h 2209800"/>
                <a:gd name="connsiteX4" fmla="*/ 38100 w 726017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2117 w 702734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78316 w 702734"/>
                <a:gd name="connsiteY4" fmla="*/ 2209800 h 2209800"/>
                <a:gd name="connsiteX0" fmla="*/ 433918 w 865718"/>
                <a:gd name="connsiteY0" fmla="*/ 0 h 2209800"/>
                <a:gd name="connsiteX1" fmla="*/ 65617 w 865718"/>
                <a:gd name="connsiteY1" fmla="*/ 609600 h 2209800"/>
                <a:gd name="connsiteX2" fmla="*/ 827618 w 865718"/>
                <a:gd name="connsiteY2" fmla="*/ 1524000 h 2209800"/>
                <a:gd name="connsiteX3" fmla="*/ 294218 w 865718"/>
                <a:gd name="connsiteY3" fmla="*/ 1828800 h 2209800"/>
                <a:gd name="connsiteX4" fmla="*/ 218017 w 865718"/>
                <a:gd name="connsiteY4" fmla="*/ 2209800 h 2209800"/>
                <a:gd name="connsiteX0" fmla="*/ 508000 w 850901"/>
                <a:gd name="connsiteY0" fmla="*/ 0 h 2209800"/>
                <a:gd name="connsiteX1" fmla="*/ 50800 w 850901"/>
                <a:gd name="connsiteY1" fmla="*/ 609600 h 2209800"/>
                <a:gd name="connsiteX2" fmla="*/ 812801 w 850901"/>
                <a:gd name="connsiteY2" fmla="*/ 1524000 h 2209800"/>
                <a:gd name="connsiteX3" fmla="*/ 279401 w 850901"/>
                <a:gd name="connsiteY3" fmla="*/ 1828800 h 2209800"/>
                <a:gd name="connsiteX4" fmla="*/ 203200 w 850901"/>
                <a:gd name="connsiteY4" fmla="*/ 2209800 h 2209800"/>
                <a:gd name="connsiteX0" fmla="*/ 355600 w 673101"/>
                <a:gd name="connsiteY0" fmla="*/ 0 h 2209800"/>
                <a:gd name="connsiteX1" fmla="*/ 50800 w 673101"/>
                <a:gd name="connsiteY1" fmla="*/ 654756 h 2209800"/>
                <a:gd name="connsiteX2" fmla="*/ 660401 w 673101"/>
                <a:gd name="connsiteY2" fmla="*/ 1524000 h 2209800"/>
                <a:gd name="connsiteX3" fmla="*/ 127001 w 673101"/>
                <a:gd name="connsiteY3" fmla="*/ 1828800 h 2209800"/>
                <a:gd name="connsiteX4" fmla="*/ 50800 w 673101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1 w 584200"/>
                <a:gd name="connsiteY3" fmla="*/ 1828800 h 2209800"/>
                <a:gd name="connsiteX4" fmla="*/ 38100 w 584200"/>
                <a:gd name="connsiteY4" fmla="*/ 2209800 h 2209800"/>
                <a:gd name="connsiteX0" fmla="*/ 393700 w 622300"/>
                <a:gd name="connsiteY0" fmla="*/ 0 h 2209800"/>
                <a:gd name="connsiteX1" fmla="*/ 88900 w 622300"/>
                <a:gd name="connsiteY1" fmla="*/ 654756 h 2209800"/>
                <a:gd name="connsiteX2" fmla="*/ 622300 w 622300"/>
                <a:gd name="connsiteY2" fmla="*/ 1391356 h 2209800"/>
                <a:gd name="connsiteX3" fmla="*/ 88900 w 622300"/>
                <a:gd name="connsiteY3" fmla="*/ 1800578 h 2209800"/>
                <a:gd name="connsiteX4" fmla="*/ 88900 w 622300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0 w 584200"/>
                <a:gd name="connsiteY3" fmla="*/ 1800578 h 2209800"/>
                <a:gd name="connsiteX4" fmla="*/ 38100 w 584200"/>
                <a:gd name="connsiteY4" fmla="*/ 2209800 h 2209800"/>
                <a:gd name="connsiteX0" fmla="*/ 406400 w 571500"/>
                <a:gd name="connsiteY0" fmla="*/ 0 h 2209800"/>
                <a:gd name="connsiteX1" fmla="*/ 25400 w 571500"/>
                <a:gd name="connsiteY1" fmla="*/ 654756 h 2209800"/>
                <a:gd name="connsiteX2" fmla="*/ 558800 w 571500"/>
                <a:gd name="connsiteY2" fmla="*/ 1391356 h 2209800"/>
                <a:gd name="connsiteX3" fmla="*/ 101600 w 571500"/>
                <a:gd name="connsiteY3" fmla="*/ 1800578 h 2209800"/>
                <a:gd name="connsiteX4" fmla="*/ 25400 w 571500"/>
                <a:gd name="connsiteY4" fmla="*/ 2209800 h 2209800"/>
                <a:gd name="connsiteX0" fmla="*/ 393700 w 546100"/>
                <a:gd name="connsiteY0" fmla="*/ 0 h 2209800"/>
                <a:gd name="connsiteX1" fmla="*/ 88900 w 546100"/>
                <a:gd name="connsiteY1" fmla="*/ 631371 h 2209800"/>
                <a:gd name="connsiteX2" fmla="*/ 546100 w 546100"/>
                <a:gd name="connsiteY2" fmla="*/ 1391356 h 2209800"/>
                <a:gd name="connsiteX3" fmla="*/ 88900 w 546100"/>
                <a:gd name="connsiteY3" fmla="*/ 1800578 h 2209800"/>
                <a:gd name="connsiteX4" fmla="*/ 12700 w 546100"/>
                <a:gd name="connsiteY4" fmla="*/ 2209800 h 2209800"/>
                <a:gd name="connsiteX0" fmla="*/ 495300 w 675217"/>
                <a:gd name="connsiteY0" fmla="*/ 0 h 2209800"/>
                <a:gd name="connsiteX1" fmla="*/ 25400 w 675217"/>
                <a:gd name="connsiteY1" fmla="*/ 789214 h 2209800"/>
                <a:gd name="connsiteX2" fmla="*/ 647700 w 675217"/>
                <a:gd name="connsiteY2" fmla="*/ 1391356 h 2209800"/>
                <a:gd name="connsiteX3" fmla="*/ 190500 w 675217"/>
                <a:gd name="connsiteY3" fmla="*/ 1800578 h 2209800"/>
                <a:gd name="connsiteX4" fmla="*/ 114300 w 675217"/>
                <a:gd name="connsiteY4" fmla="*/ 2209800 h 2209800"/>
                <a:gd name="connsiteX0" fmla="*/ 1030817 w 1030817"/>
                <a:gd name="connsiteY0" fmla="*/ 0 h 2209800"/>
                <a:gd name="connsiteX1" fmla="*/ 560917 w 1030817"/>
                <a:gd name="connsiteY1" fmla="*/ 789214 h 2209800"/>
                <a:gd name="connsiteX2" fmla="*/ 27517 w 1030817"/>
                <a:gd name="connsiteY2" fmla="*/ 1104900 h 2209800"/>
                <a:gd name="connsiteX3" fmla="*/ 726017 w 1030817"/>
                <a:gd name="connsiteY3" fmla="*/ 1800578 h 2209800"/>
                <a:gd name="connsiteX4" fmla="*/ 649817 w 1030817"/>
                <a:gd name="connsiteY4" fmla="*/ 2209800 h 2209800"/>
                <a:gd name="connsiteX0" fmla="*/ 1030816 w 1030816"/>
                <a:gd name="connsiteY0" fmla="*/ 0 h 2209800"/>
                <a:gd name="connsiteX1" fmla="*/ 560917 w 1030816"/>
                <a:gd name="connsiteY1" fmla="*/ 631371 h 2209800"/>
                <a:gd name="connsiteX2" fmla="*/ 27516 w 1030816"/>
                <a:gd name="connsiteY2" fmla="*/ 1104900 h 2209800"/>
                <a:gd name="connsiteX3" fmla="*/ 726016 w 1030816"/>
                <a:gd name="connsiteY3" fmla="*/ 1800578 h 2209800"/>
                <a:gd name="connsiteX4" fmla="*/ 649816 w 1030816"/>
                <a:gd name="connsiteY4" fmla="*/ 2209800 h 2209800"/>
                <a:gd name="connsiteX0" fmla="*/ 1564217 w 1564217"/>
                <a:gd name="connsiteY0" fmla="*/ 0 h 2209800"/>
                <a:gd name="connsiteX1" fmla="*/ 1094318 w 1564217"/>
                <a:gd name="connsiteY1" fmla="*/ 631371 h 2209800"/>
                <a:gd name="connsiteX2" fmla="*/ 560917 w 1564217"/>
                <a:gd name="connsiteY2" fmla="*/ 1104900 h 2209800"/>
                <a:gd name="connsiteX3" fmla="*/ 103717 w 1564217"/>
                <a:gd name="connsiteY3" fmla="*/ 1657350 h 2209800"/>
                <a:gd name="connsiteX4" fmla="*/ 1183217 w 1564217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838199 w 1841499"/>
                <a:gd name="connsiteY2" fmla="*/ 1104900 h 2209800"/>
                <a:gd name="connsiteX3" fmla="*/ 380999 w 1841499"/>
                <a:gd name="connsiteY3" fmla="*/ 1657350 h 2209800"/>
                <a:gd name="connsiteX4" fmla="*/ 0 w 1841499"/>
                <a:gd name="connsiteY4" fmla="*/ 2209800 h 2209800"/>
                <a:gd name="connsiteX0" fmla="*/ 1904999 w 1904999"/>
                <a:gd name="connsiteY0" fmla="*/ 0 h 2209800"/>
                <a:gd name="connsiteX1" fmla="*/ 1435100 w 1904999"/>
                <a:gd name="connsiteY1" fmla="*/ 631371 h 2209800"/>
                <a:gd name="connsiteX2" fmla="*/ 901699 w 1904999"/>
                <a:gd name="connsiteY2" fmla="*/ 1104900 h 2209800"/>
                <a:gd name="connsiteX3" fmla="*/ 139700 w 1904999"/>
                <a:gd name="connsiteY3" fmla="*/ 1736271 h 2209800"/>
                <a:gd name="connsiteX4" fmla="*/ 63500 w 1904999"/>
                <a:gd name="connsiteY4" fmla="*/ 2209800 h 2209800"/>
                <a:gd name="connsiteX0" fmla="*/ 1879599 w 1879599"/>
                <a:gd name="connsiteY0" fmla="*/ 0 h 2209800"/>
                <a:gd name="connsiteX1" fmla="*/ 1409700 w 1879599"/>
                <a:gd name="connsiteY1" fmla="*/ 631371 h 2209800"/>
                <a:gd name="connsiteX2" fmla="*/ 723900 w 1879599"/>
                <a:gd name="connsiteY2" fmla="*/ 1420586 h 2209800"/>
                <a:gd name="connsiteX3" fmla="*/ 114300 w 1879599"/>
                <a:gd name="connsiteY3" fmla="*/ 1736271 h 2209800"/>
                <a:gd name="connsiteX4" fmla="*/ 38100 w 1879599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419100 w 1841499"/>
                <a:gd name="connsiteY2" fmla="*/ 1104900 h 2209800"/>
                <a:gd name="connsiteX3" fmla="*/ 76200 w 1841499"/>
                <a:gd name="connsiteY3" fmla="*/ 1736271 h 2209800"/>
                <a:gd name="connsiteX4" fmla="*/ 0 w 1841499"/>
                <a:gd name="connsiteY4" fmla="*/ 2209800 h 2209800"/>
                <a:gd name="connsiteX0" fmla="*/ 3251199 w 3251199"/>
                <a:gd name="connsiteY0" fmla="*/ 0 h 2209800"/>
                <a:gd name="connsiteX1" fmla="*/ 2781300 w 3251199"/>
                <a:gd name="connsiteY1" fmla="*/ 631371 h 2209800"/>
                <a:gd name="connsiteX2" fmla="*/ 1828800 w 3251199"/>
                <a:gd name="connsiteY2" fmla="*/ 1104900 h 2209800"/>
                <a:gd name="connsiteX3" fmla="*/ 1485900 w 3251199"/>
                <a:gd name="connsiteY3" fmla="*/ 1736271 h 2209800"/>
                <a:gd name="connsiteX4" fmla="*/ 0 w 3251199"/>
                <a:gd name="connsiteY4" fmla="*/ 2209800 h 2209800"/>
                <a:gd name="connsiteX0" fmla="*/ 3403599 w 3403599"/>
                <a:gd name="connsiteY0" fmla="*/ 0 h 2209800"/>
                <a:gd name="connsiteX1" fmla="*/ 2933700 w 3403599"/>
                <a:gd name="connsiteY1" fmla="*/ 631371 h 2209800"/>
                <a:gd name="connsiteX2" fmla="*/ 1981200 w 3403599"/>
                <a:gd name="connsiteY2" fmla="*/ 1104900 h 2209800"/>
                <a:gd name="connsiteX3" fmla="*/ 304800 w 3403599"/>
                <a:gd name="connsiteY3" fmla="*/ 1736271 h 2209800"/>
                <a:gd name="connsiteX4" fmla="*/ 152400 w 340359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885950 w 3308349"/>
                <a:gd name="connsiteY2" fmla="*/ 1104900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581150 w 3308349"/>
                <a:gd name="connsiteY2" fmla="*/ 1183821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33750 w 3333750"/>
                <a:gd name="connsiteY0" fmla="*/ 0 h 2209800"/>
                <a:gd name="connsiteX1" fmla="*/ 2838450 w 3333750"/>
                <a:gd name="connsiteY1" fmla="*/ 631371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0 h 2209800"/>
                <a:gd name="connsiteX1" fmla="*/ 2724149 w 3333750"/>
                <a:gd name="connsiteY1" fmla="*/ 710293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50" h="2209800">
                  <a:moveTo>
                    <a:pt x="3333750" y="0"/>
                  </a:moveTo>
                  <a:cubicBezTo>
                    <a:pt x="3084934" y="382555"/>
                    <a:pt x="3016249" y="512990"/>
                    <a:pt x="2724149" y="710293"/>
                  </a:cubicBezTo>
                  <a:cubicBezTo>
                    <a:pt x="2432049" y="907596"/>
                    <a:pt x="2000250" y="1012825"/>
                    <a:pt x="1581150" y="1183821"/>
                  </a:cubicBezTo>
                  <a:cubicBezTo>
                    <a:pt x="1162050" y="1354817"/>
                    <a:pt x="514350" y="1552121"/>
                    <a:pt x="209550" y="1736271"/>
                  </a:cubicBezTo>
                  <a:cubicBezTo>
                    <a:pt x="0" y="1907268"/>
                    <a:pt x="57150" y="2006600"/>
                    <a:pt x="57150" y="2209800"/>
                  </a:cubicBezTo>
                </a:path>
              </a:pathLst>
            </a:custGeom>
            <a:noFill/>
            <a:ln w="38100" cap="flat" cmpd="sng" algn="ctr">
              <a:solidFill>
                <a:srgbClr val="66FF33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3" name="Freeform 1902"/>
            <p:cNvSpPr/>
            <p:nvPr/>
          </p:nvSpPr>
          <p:spPr>
            <a:xfrm>
              <a:off x="2514600" y="2056884"/>
              <a:ext cx="2876550" cy="1473717"/>
            </a:xfrm>
            <a:custGeom>
              <a:avLst/>
              <a:gdLst>
                <a:gd name="connsiteX0" fmla="*/ 746449 w 1203649"/>
                <a:gd name="connsiteY0" fmla="*/ 0 h 2659225"/>
                <a:gd name="connsiteX1" fmla="*/ 0 w 1203649"/>
                <a:gd name="connsiteY1" fmla="*/ 1147666 h 2659225"/>
                <a:gd name="connsiteX2" fmla="*/ 1203649 w 1203649"/>
                <a:gd name="connsiteY2" fmla="*/ 2015413 h 2659225"/>
                <a:gd name="connsiteX3" fmla="*/ 615820 w 1203649"/>
                <a:gd name="connsiteY3" fmla="*/ 2659225 h 2659225"/>
                <a:gd name="connsiteX4" fmla="*/ 625151 w 1203649"/>
                <a:gd name="connsiteY4" fmla="*/ 2649894 h 2659225"/>
                <a:gd name="connsiteX0" fmla="*/ 822649 w 1279849"/>
                <a:gd name="connsiteY0" fmla="*/ 0 h 2659225"/>
                <a:gd name="connsiteX1" fmla="*/ 76200 w 1279849"/>
                <a:gd name="connsiteY1" fmla="*/ 1147666 h 2659225"/>
                <a:gd name="connsiteX2" fmla="*/ 1279849 w 1279849"/>
                <a:gd name="connsiteY2" fmla="*/ 2015413 h 2659225"/>
                <a:gd name="connsiteX3" fmla="*/ 692020 w 1279849"/>
                <a:gd name="connsiteY3" fmla="*/ 2659225 h 2659225"/>
                <a:gd name="connsiteX4" fmla="*/ 701351 w 1279849"/>
                <a:gd name="connsiteY4" fmla="*/ 2649894 h 2659225"/>
                <a:gd name="connsiteX0" fmla="*/ 822649 w 1382486"/>
                <a:gd name="connsiteY0" fmla="*/ 0 h 2659225"/>
                <a:gd name="connsiteX1" fmla="*/ 76200 w 1382486"/>
                <a:gd name="connsiteY1" fmla="*/ 1147666 h 2659225"/>
                <a:gd name="connsiteX2" fmla="*/ 1279849 w 1382486"/>
                <a:gd name="connsiteY2" fmla="*/ 2015413 h 2659225"/>
                <a:gd name="connsiteX3" fmla="*/ 692020 w 1382486"/>
                <a:gd name="connsiteY3" fmla="*/ 2659225 h 2659225"/>
                <a:gd name="connsiteX4" fmla="*/ 701351 w 1382486"/>
                <a:gd name="connsiteY4" fmla="*/ 2649894 h 2659225"/>
                <a:gd name="connsiteX0" fmla="*/ 772107 w 1392594"/>
                <a:gd name="connsiteY0" fmla="*/ 0 h 2506825"/>
                <a:gd name="connsiteX1" fmla="*/ 86308 w 1392594"/>
                <a:gd name="connsiteY1" fmla="*/ 995266 h 2506825"/>
                <a:gd name="connsiteX2" fmla="*/ 1289957 w 1392594"/>
                <a:gd name="connsiteY2" fmla="*/ 1863013 h 2506825"/>
                <a:gd name="connsiteX3" fmla="*/ 702128 w 1392594"/>
                <a:gd name="connsiteY3" fmla="*/ 2506825 h 2506825"/>
                <a:gd name="connsiteX4" fmla="*/ 711459 w 1392594"/>
                <a:gd name="connsiteY4" fmla="*/ 2497494 h 2506825"/>
                <a:gd name="connsiteX0" fmla="*/ 314908 w 859195"/>
                <a:gd name="connsiteY0" fmla="*/ 0 h 2506825"/>
                <a:gd name="connsiteX1" fmla="*/ 86308 w 859195"/>
                <a:gd name="connsiteY1" fmla="*/ 685800 h 2506825"/>
                <a:gd name="connsiteX2" fmla="*/ 832758 w 859195"/>
                <a:gd name="connsiteY2" fmla="*/ 1863013 h 2506825"/>
                <a:gd name="connsiteX3" fmla="*/ 244929 w 859195"/>
                <a:gd name="connsiteY3" fmla="*/ 2506825 h 2506825"/>
                <a:gd name="connsiteX4" fmla="*/ 254260 w 859195"/>
                <a:gd name="connsiteY4" fmla="*/ 2497494 h 2506825"/>
                <a:gd name="connsiteX0" fmla="*/ 520700 w 2299737"/>
                <a:gd name="connsiteY0" fmla="*/ 0 h 2506825"/>
                <a:gd name="connsiteX1" fmla="*/ 292100 w 2299737"/>
                <a:gd name="connsiteY1" fmla="*/ 685800 h 2506825"/>
                <a:gd name="connsiteX2" fmla="*/ 2273300 w 2299737"/>
                <a:gd name="connsiteY2" fmla="*/ 1371600 h 2506825"/>
                <a:gd name="connsiteX3" fmla="*/ 450721 w 2299737"/>
                <a:gd name="connsiteY3" fmla="*/ 2506825 h 2506825"/>
                <a:gd name="connsiteX4" fmla="*/ 460052 w 2299737"/>
                <a:gd name="connsiteY4" fmla="*/ 2497494 h 2506825"/>
                <a:gd name="connsiteX0" fmla="*/ 520700 w 2299737"/>
                <a:gd name="connsiteY0" fmla="*/ 0 h 2514600"/>
                <a:gd name="connsiteX1" fmla="*/ 292100 w 2299737"/>
                <a:gd name="connsiteY1" fmla="*/ 685800 h 2514600"/>
                <a:gd name="connsiteX2" fmla="*/ 2273300 w 2299737"/>
                <a:gd name="connsiteY2" fmla="*/ 1371600 h 2514600"/>
                <a:gd name="connsiteX3" fmla="*/ 450721 w 2299737"/>
                <a:gd name="connsiteY3" fmla="*/ 2506825 h 2514600"/>
                <a:gd name="connsiteX4" fmla="*/ 1511300 w 2299737"/>
                <a:gd name="connsiteY4" fmla="*/ 2514600 h 2514600"/>
                <a:gd name="connsiteX0" fmla="*/ 520700 w 2463800"/>
                <a:gd name="connsiteY0" fmla="*/ 0 h 2514600"/>
                <a:gd name="connsiteX1" fmla="*/ 292100 w 2463800"/>
                <a:gd name="connsiteY1" fmla="*/ 685800 h 2514600"/>
                <a:gd name="connsiteX2" fmla="*/ 2273300 w 2463800"/>
                <a:gd name="connsiteY2" fmla="*/ 1371600 h 2514600"/>
                <a:gd name="connsiteX3" fmla="*/ 1435100 w 2463800"/>
                <a:gd name="connsiteY3" fmla="*/ 2133599 h 2514600"/>
                <a:gd name="connsiteX4" fmla="*/ 1511300 w 2463800"/>
                <a:gd name="connsiteY4" fmla="*/ 2514600 h 2514600"/>
                <a:gd name="connsiteX0" fmla="*/ 520700 w 2463800"/>
                <a:gd name="connsiteY0" fmla="*/ 0 h 2438399"/>
                <a:gd name="connsiteX1" fmla="*/ 292100 w 2463800"/>
                <a:gd name="connsiteY1" fmla="*/ 685800 h 2438399"/>
                <a:gd name="connsiteX2" fmla="*/ 2273300 w 2463800"/>
                <a:gd name="connsiteY2" fmla="*/ 1371600 h 2438399"/>
                <a:gd name="connsiteX3" fmla="*/ 1435100 w 2463800"/>
                <a:gd name="connsiteY3" fmla="*/ 2133599 h 2438399"/>
                <a:gd name="connsiteX4" fmla="*/ 1816099 w 24638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438399"/>
                <a:gd name="connsiteX1" fmla="*/ 292100 w 2527300"/>
                <a:gd name="connsiteY1" fmla="*/ 685800 h 2438399"/>
                <a:gd name="connsiteX2" fmla="*/ 2273300 w 2527300"/>
                <a:gd name="connsiteY2" fmla="*/ 1371600 h 2438399"/>
                <a:gd name="connsiteX3" fmla="*/ 1816099 w 2527300"/>
                <a:gd name="connsiteY3" fmla="*/ 1828800 h 2438399"/>
                <a:gd name="connsiteX4" fmla="*/ 1816099 w 2527300"/>
                <a:gd name="connsiteY4" fmla="*/ 2438399 h 2438399"/>
                <a:gd name="connsiteX0" fmla="*/ 520700 w 2527300"/>
                <a:gd name="connsiteY0" fmla="*/ 0 h 2209800"/>
                <a:gd name="connsiteX1" fmla="*/ 292100 w 2527300"/>
                <a:gd name="connsiteY1" fmla="*/ 685800 h 2209800"/>
                <a:gd name="connsiteX2" fmla="*/ 2273300 w 2527300"/>
                <a:gd name="connsiteY2" fmla="*/ 1371600 h 2209800"/>
                <a:gd name="connsiteX3" fmla="*/ 1816099 w 2527300"/>
                <a:gd name="connsiteY3" fmla="*/ 1828800 h 2209800"/>
                <a:gd name="connsiteX4" fmla="*/ 1739899 w 25273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739899 w 2540000"/>
                <a:gd name="connsiteY4" fmla="*/ 2209800 h 2209800"/>
                <a:gd name="connsiteX0" fmla="*/ 520700 w 2540000"/>
                <a:gd name="connsiteY0" fmla="*/ 0 h 2209800"/>
                <a:gd name="connsiteX1" fmla="*/ 292100 w 2540000"/>
                <a:gd name="connsiteY1" fmla="*/ 685800 h 2209800"/>
                <a:gd name="connsiteX2" fmla="*/ 2273300 w 2540000"/>
                <a:gd name="connsiteY2" fmla="*/ 1371600 h 2209800"/>
                <a:gd name="connsiteX3" fmla="*/ 1892299 w 2540000"/>
                <a:gd name="connsiteY3" fmla="*/ 1752600 h 2209800"/>
                <a:gd name="connsiteX4" fmla="*/ 1816099 w 2540000"/>
                <a:gd name="connsiteY4" fmla="*/ 2209800 h 2209800"/>
                <a:gd name="connsiteX0" fmla="*/ 294217 w 1816099"/>
                <a:gd name="connsiteY0" fmla="*/ 0 h 2209800"/>
                <a:gd name="connsiteX1" fmla="*/ 65617 w 1816099"/>
                <a:gd name="connsiteY1" fmla="*/ 685800 h 2209800"/>
                <a:gd name="connsiteX2" fmla="*/ 687917 w 1816099"/>
                <a:gd name="connsiteY2" fmla="*/ 1524000 h 2209800"/>
                <a:gd name="connsiteX3" fmla="*/ 1665816 w 1816099"/>
                <a:gd name="connsiteY3" fmla="*/ 1752600 h 2209800"/>
                <a:gd name="connsiteX4" fmla="*/ 1589616 w 1816099"/>
                <a:gd name="connsiteY4" fmla="*/ 2209800 h 2209800"/>
                <a:gd name="connsiteX0" fmla="*/ 366183 w 1661582"/>
                <a:gd name="connsiteY0" fmla="*/ 0 h 2209800"/>
                <a:gd name="connsiteX1" fmla="*/ 137583 w 1661582"/>
                <a:gd name="connsiteY1" fmla="*/ 685800 h 2209800"/>
                <a:gd name="connsiteX2" fmla="*/ 759883 w 1661582"/>
                <a:gd name="connsiteY2" fmla="*/ 1524000 h 2209800"/>
                <a:gd name="connsiteX3" fmla="*/ 150283 w 1661582"/>
                <a:gd name="connsiteY3" fmla="*/ 1828800 h 2209800"/>
                <a:gd name="connsiteX4" fmla="*/ 1661582 w 1661582"/>
                <a:gd name="connsiteY4" fmla="*/ 2209800 h 2209800"/>
                <a:gd name="connsiteX0" fmla="*/ 330200 w 726017"/>
                <a:gd name="connsiteY0" fmla="*/ 0 h 2209800"/>
                <a:gd name="connsiteX1" fmla="*/ 101600 w 726017"/>
                <a:gd name="connsiteY1" fmla="*/ 685800 h 2209800"/>
                <a:gd name="connsiteX2" fmla="*/ 723900 w 726017"/>
                <a:gd name="connsiteY2" fmla="*/ 1524000 h 2209800"/>
                <a:gd name="connsiteX3" fmla="*/ 114300 w 726017"/>
                <a:gd name="connsiteY3" fmla="*/ 1828800 h 2209800"/>
                <a:gd name="connsiteX4" fmla="*/ 38100 w 726017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2117 w 702734"/>
                <a:gd name="connsiteY4" fmla="*/ 2209800 h 2209800"/>
                <a:gd name="connsiteX0" fmla="*/ 294217 w 702734"/>
                <a:gd name="connsiteY0" fmla="*/ 0 h 2209800"/>
                <a:gd name="connsiteX1" fmla="*/ 65617 w 702734"/>
                <a:gd name="connsiteY1" fmla="*/ 685800 h 2209800"/>
                <a:gd name="connsiteX2" fmla="*/ 687917 w 702734"/>
                <a:gd name="connsiteY2" fmla="*/ 1524000 h 2209800"/>
                <a:gd name="connsiteX3" fmla="*/ 154517 w 702734"/>
                <a:gd name="connsiteY3" fmla="*/ 1828800 h 2209800"/>
                <a:gd name="connsiteX4" fmla="*/ 78316 w 702734"/>
                <a:gd name="connsiteY4" fmla="*/ 2209800 h 2209800"/>
                <a:gd name="connsiteX0" fmla="*/ 433918 w 865718"/>
                <a:gd name="connsiteY0" fmla="*/ 0 h 2209800"/>
                <a:gd name="connsiteX1" fmla="*/ 65617 w 865718"/>
                <a:gd name="connsiteY1" fmla="*/ 609600 h 2209800"/>
                <a:gd name="connsiteX2" fmla="*/ 827618 w 865718"/>
                <a:gd name="connsiteY2" fmla="*/ 1524000 h 2209800"/>
                <a:gd name="connsiteX3" fmla="*/ 294218 w 865718"/>
                <a:gd name="connsiteY3" fmla="*/ 1828800 h 2209800"/>
                <a:gd name="connsiteX4" fmla="*/ 218017 w 865718"/>
                <a:gd name="connsiteY4" fmla="*/ 2209800 h 2209800"/>
                <a:gd name="connsiteX0" fmla="*/ 508000 w 850901"/>
                <a:gd name="connsiteY0" fmla="*/ 0 h 2209800"/>
                <a:gd name="connsiteX1" fmla="*/ 50800 w 850901"/>
                <a:gd name="connsiteY1" fmla="*/ 609600 h 2209800"/>
                <a:gd name="connsiteX2" fmla="*/ 812801 w 850901"/>
                <a:gd name="connsiteY2" fmla="*/ 1524000 h 2209800"/>
                <a:gd name="connsiteX3" fmla="*/ 279401 w 850901"/>
                <a:gd name="connsiteY3" fmla="*/ 1828800 h 2209800"/>
                <a:gd name="connsiteX4" fmla="*/ 203200 w 850901"/>
                <a:gd name="connsiteY4" fmla="*/ 2209800 h 2209800"/>
                <a:gd name="connsiteX0" fmla="*/ 355600 w 673101"/>
                <a:gd name="connsiteY0" fmla="*/ 0 h 2209800"/>
                <a:gd name="connsiteX1" fmla="*/ 50800 w 673101"/>
                <a:gd name="connsiteY1" fmla="*/ 654756 h 2209800"/>
                <a:gd name="connsiteX2" fmla="*/ 660401 w 673101"/>
                <a:gd name="connsiteY2" fmla="*/ 1524000 h 2209800"/>
                <a:gd name="connsiteX3" fmla="*/ 127001 w 673101"/>
                <a:gd name="connsiteY3" fmla="*/ 1828800 h 2209800"/>
                <a:gd name="connsiteX4" fmla="*/ 50800 w 673101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1 w 584200"/>
                <a:gd name="connsiteY3" fmla="*/ 1828800 h 2209800"/>
                <a:gd name="connsiteX4" fmla="*/ 38100 w 584200"/>
                <a:gd name="connsiteY4" fmla="*/ 2209800 h 2209800"/>
                <a:gd name="connsiteX0" fmla="*/ 393700 w 622300"/>
                <a:gd name="connsiteY0" fmla="*/ 0 h 2209800"/>
                <a:gd name="connsiteX1" fmla="*/ 88900 w 622300"/>
                <a:gd name="connsiteY1" fmla="*/ 654756 h 2209800"/>
                <a:gd name="connsiteX2" fmla="*/ 622300 w 622300"/>
                <a:gd name="connsiteY2" fmla="*/ 1391356 h 2209800"/>
                <a:gd name="connsiteX3" fmla="*/ 88900 w 622300"/>
                <a:gd name="connsiteY3" fmla="*/ 1800578 h 2209800"/>
                <a:gd name="connsiteX4" fmla="*/ 88900 w 622300"/>
                <a:gd name="connsiteY4" fmla="*/ 2209800 h 2209800"/>
                <a:gd name="connsiteX0" fmla="*/ 342900 w 584200"/>
                <a:gd name="connsiteY0" fmla="*/ 0 h 2209800"/>
                <a:gd name="connsiteX1" fmla="*/ 38100 w 584200"/>
                <a:gd name="connsiteY1" fmla="*/ 654756 h 2209800"/>
                <a:gd name="connsiteX2" fmla="*/ 571500 w 584200"/>
                <a:gd name="connsiteY2" fmla="*/ 1391356 h 2209800"/>
                <a:gd name="connsiteX3" fmla="*/ 114300 w 584200"/>
                <a:gd name="connsiteY3" fmla="*/ 1800578 h 2209800"/>
                <a:gd name="connsiteX4" fmla="*/ 38100 w 584200"/>
                <a:gd name="connsiteY4" fmla="*/ 2209800 h 2209800"/>
                <a:gd name="connsiteX0" fmla="*/ 406400 w 571500"/>
                <a:gd name="connsiteY0" fmla="*/ 0 h 2209800"/>
                <a:gd name="connsiteX1" fmla="*/ 25400 w 571500"/>
                <a:gd name="connsiteY1" fmla="*/ 654756 h 2209800"/>
                <a:gd name="connsiteX2" fmla="*/ 558800 w 571500"/>
                <a:gd name="connsiteY2" fmla="*/ 1391356 h 2209800"/>
                <a:gd name="connsiteX3" fmla="*/ 101600 w 571500"/>
                <a:gd name="connsiteY3" fmla="*/ 1800578 h 2209800"/>
                <a:gd name="connsiteX4" fmla="*/ 25400 w 571500"/>
                <a:gd name="connsiteY4" fmla="*/ 2209800 h 2209800"/>
                <a:gd name="connsiteX0" fmla="*/ 393700 w 546100"/>
                <a:gd name="connsiteY0" fmla="*/ 0 h 2209800"/>
                <a:gd name="connsiteX1" fmla="*/ 88900 w 546100"/>
                <a:gd name="connsiteY1" fmla="*/ 631371 h 2209800"/>
                <a:gd name="connsiteX2" fmla="*/ 546100 w 546100"/>
                <a:gd name="connsiteY2" fmla="*/ 1391356 h 2209800"/>
                <a:gd name="connsiteX3" fmla="*/ 88900 w 546100"/>
                <a:gd name="connsiteY3" fmla="*/ 1800578 h 2209800"/>
                <a:gd name="connsiteX4" fmla="*/ 12700 w 546100"/>
                <a:gd name="connsiteY4" fmla="*/ 2209800 h 2209800"/>
                <a:gd name="connsiteX0" fmla="*/ 495300 w 675217"/>
                <a:gd name="connsiteY0" fmla="*/ 0 h 2209800"/>
                <a:gd name="connsiteX1" fmla="*/ 25400 w 675217"/>
                <a:gd name="connsiteY1" fmla="*/ 789214 h 2209800"/>
                <a:gd name="connsiteX2" fmla="*/ 647700 w 675217"/>
                <a:gd name="connsiteY2" fmla="*/ 1391356 h 2209800"/>
                <a:gd name="connsiteX3" fmla="*/ 190500 w 675217"/>
                <a:gd name="connsiteY3" fmla="*/ 1800578 h 2209800"/>
                <a:gd name="connsiteX4" fmla="*/ 114300 w 675217"/>
                <a:gd name="connsiteY4" fmla="*/ 2209800 h 2209800"/>
                <a:gd name="connsiteX0" fmla="*/ 1030817 w 1030817"/>
                <a:gd name="connsiteY0" fmla="*/ 0 h 2209800"/>
                <a:gd name="connsiteX1" fmla="*/ 560917 w 1030817"/>
                <a:gd name="connsiteY1" fmla="*/ 789214 h 2209800"/>
                <a:gd name="connsiteX2" fmla="*/ 27517 w 1030817"/>
                <a:gd name="connsiteY2" fmla="*/ 1104900 h 2209800"/>
                <a:gd name="connsiteX3" fmla="*/ 726017 w 1030817"/>
                <a:gd name="connsiteY3" fmla="*/ 1800578 h 2209800"/>
                <a:gd name="connsiteX4" fmla="*/ 649817 w 1030817"/>
                <a:gd name="connsiteY4" fmla="*/ 2209800 h 2209800"/>
                <a:gd name="connsiteX0" fmla="*/ 1030816 w 1030816"/>
                <a:gd name="connsiteY0" fmla="*/ 0 h 2209800"/>
                <a:gd name="connsiteX1" fmla="*/ 560917 w 1030816"/>
                <a:gd name="connsiteY1" fmla="*/ 631371 h 2209800"/>
                <a:gd name="connsiteX2" fmla="*/ 27516 w 1030816"/>
                <a:gd name="connsiteY2" fmla="*/ 1104900 h 2209800"/>
                <a:gd name="connsiteX3" fmla="*/ 726016 w 1030816"/>
                <a:gd name="connsiteY3" fmla="*/ 1800578 h 2209800"/>
                <a:gd name="connsiteX4" fmla="*/ 649816 w 1030816"/>
                <a:gd name="connsiteY4" fmla="*/ 2209800 h 2209800"/>
                <a:gd name="connsiteX0" fmla="*/ 1564217 w 1564217"/>
                <a:gd name="connsiteY0" fmla="*/ 0 h 2209800"/>
                <a:gd name="connsiteX1" fmla="*/ 1094318 w 1564217"/>
                <a:gd name="connsiteY1" fmla="*/ 631371 h 2209800"/>
                <a:gd name="connsiteX2" fmla="*/ 560917 w 1564217"/>
                <a:gd name="connsiteY2" fmla="*/ 1104900 h 2209800"/>
                <a:gd name="connsiteX3" fmla="*/ 103717 w 1564217"/>
                <a:gd name="connsiteY3" fmla="*/ 1657350 h 2209800"/>
                <a:gd name="connsiteX4" fmla="*/ 1183217 w 1564217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838199 w 1841499"/>
                <a:gd name="connsiteY2" fmla="*/ 1104900 h 2209800"/>
                <a:gd name="connsiteX3" fmla="*/ 380999 w 1841499"/>
                <a:gd name="connsiteY3" fmla="*/ 1657350 h 2209800"/>
                <a:gd name="connsiteX4" fmla="*/ 0 w 1841499"/>
                <a:gd name="connsiteY4" fmla="*/ 2209800 h 2209800"/>
                <a:gd name="connsiteX0" fmla="*/ 1904999 w 1904999"/>
                <a:gd name="connsiteY0" fmla="*/ 0 h 2209800"/>
                <a:gd name="connsiteX1" fmla="*/ 1435100 w 1904999"/>
                <a:gd name="connsiteY1" fmla="*/ 631371 h 2209800"/>
                <a:gd name="connsiteX2" fmla="*/ 901699 w 1904999"/>
                <a:gd name="connsiteY2" fmla="*/ 1104900 h 2209800"/>
                <a:gd name="connsiteX3" fmla="*/ 139700 w 1904999"/>
                <a:gd name="connsiteY3" fmla="*/ 1736271 h 2209800"/>
                <a:gd name="connsiteX4" fmla="*/ 63500 w 1904999"/>
                <a:gd name="connsiteY4" fmla="*/ 2209800 h 2209800"/>
                <a:gd name="connsiteX0" fmla="*/ 1879599 w 1879599"/>
                <a:gd name="connsiteY0" fmla="*/ 0 h 2209800"/>
                <a:gd name="connsiteX1" fmla="*/ 1409700 w 1879599"/>
                <a:gd name="connsiteY1" fmla="*/ 631371 h 2209800"/>
                <a:gd name="connsiteX2" fmla="*/ 723900 w 1879599"/>
                <a:gd name="connsiteY2" fmla="*/ 1420586 h 2209800"/>
                <a:gd name="connsiteX3" fmla="*/ 114300 w 1879599"/>
                <a:gd name="connsiteY3" fmla="*/ 1736271 h 2209800"/>
                <a:gd name="connsiteX4" fmla="*/ 38100 w 1879599"/>
                <a:gd name="connsiteY4" fmla="*/ 2209800 h 2209800"/>
                <a:gd name="connsiteX0" fmla="*/ 1841499 w 1841499"/>
                <a:gd name="connsiteY0" fmla="*/ 0 h 2209800"/>
                <a:gd name="connsiteX1" fmla="*/ 1371600 w 1841499"/>
                <a:gd name="connsiteY1" fmla="*/ 631371 h 2209800"/>
                <a:gd name="connsiteX2" fmla="*/ 419100 w 1841499"/>
                <a:gd name="connsiteY2" fmla="*/ 1104900 h 2209800"/>
                <a:gd name="connsiteX3" fmla="*/ 76200 w 1841499"/>
                <a:gd name="connsiteY3" fmla="*/ 1736271 h 2209800"/>
                <a:gd name="connsiteX4" fmla="*/ 0 w 1841499"/>
                <a:gd name="connsiteY4" fmla="*/ 2209800 h 2209800"/>
                <a:gd name="connsiteX0" fmla="*/ 3251199 w 3251199"/>
                <a:gd name="connsiteY0" fmla="*/ 0 h 2209800"/>
                <a:gd name="connsiteX1" fmla="*/ 2781300 w 3251199"/>
                <a:gd name="connsiteY1" fmla="*/ 631371 h 2209800"/>
                <a:gd name="connsiteX2" fmla="*/ 1828800 w 3251199"/>
                <a:gd name="connsiteY2" fmla="*/ 1104900 h 2209800"/>
                <a:gd name="connsiteX3" fmla="*/ 1485900 w 3251199"/>
                <a:gd name="connsiteY3" fmla="*/ 1736271 h 2209800"/>
                <a:gd name="connsiteX4" fmla="*/ 0 w 3251199"/>
                <a:gd name="connsiteY4" fmla="*/ 2209800 h 2209800"/>
                <a:gd name="connsiteX0" fmla="*/ 3403599 w 3403599"/>
                <a:gd name="connsiteY0" fmla="*/ 0 h 2209800"/>
                <a:gd name="connsiteX1" fmla="*/ 2933700 w 3403599"/>
                <a:gd name="connsiteY1" fmla="*/ 631371 h 2209800"/>
                <a:gd name="connsiteX2" fmla="*/ 1981200 w 3403599"/>
                <a:gd name="connsiteY2" fmla="*/ 1104900 h 2209800"/>
                <a:gd name="connsiteX3" fmla="*/ 304800 w 3403599"/>
                <a:gd name="connsiteY3" fmla="*/ 1736271 h 2209800"/>
                <a:gd name="connsiteX4" fmla="*/ 152400 w 340359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885950 w 3308349"/>
                <a:gd name="connsiteY2" fmla="*/ 1104900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08349 w 3308349"/>
                <a:gd name="connsiteY0" fmla="*/ 0 h 2209800"/>
                <a:gd name="connsiteX1" fmla="*/ 2838450 w 3308349"/>
                <a:gd name="connsiteY1" fmla="*/ 631371 h 2209800"/>
                <a:gd name="connsiteX2" fmla="*/ 1581150 w 3308349"/>
                <a:gd name="connsiteY2" fmla="*/ 1183821 h 2209800"/>
                <a:gd name="connsiteX3" fmla="*/ 209550 w 3308349"/>
                <a:gd name="connsiteY3" fmla="*/ 1736271 h 2209800"/>
                <a:gd name="connsiteX4" fmla="*/ 57150 w 3308349"/>
                <a:gd name="connsiteY4" fmla="*/ 2209800 h 2209800"/>
                <a:gd name="connsiteX0" fmla="*/ 3333750 w 3333750"/>
                <a:gd name="connsiteY0" fmla="*/ 0 h 2209800"/>
                <a:gd name="connsiteX1" fmla="*/ 2838450 w 3333750"/>
                <a:gd name="connsiteY1" fmla="*/ 631371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0 h 2209800"/>
                <a:gd name="connsiteX1" fmla="*/ 2724149 w 3333750"/>
                <a:gd name="connsiteY1" fmla="*/ 710293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0 h 2209800"/>
                <a:gd name="connsiteX1" fmla="*/ 2133600 w 3333750"/>
                <a:gd name="connsiteY1" fmla="*/ 868136 h 2209800"/>
                <a:gd name="connsiteX2" fmla="*/ 1581150 w 3333750"/>
                <a:gd name="connsiteY2" fmla="*/ 1183821 h 2209800"/>
                <a:gd name="connsiteX3" fmla="*/ 209550 w 3333750"/>
                <a:gd name="connsiteY3" fmla="*/ 1736271 h 2209800"/>
                <a:gd name="connsiteX4" fmla="*/ 57150 w 3333750"/>
                <a:gd name="connsiteY4" fmla="*/ 2209800 h 2209800"/>
                <a:gd name="connsiteX0" fmla="*/ 3333750 w 3333750"/>
                <a:gd name="connsiteY0" fmla="*/ 1091746 h 3301546"/>
                <a:gd name="connsiteX1" fmla="*/ 2133600 w 3333750"/>
                <a:gd name="connsiteY1" fmla="*/ 1959882 h 3301546"/>
                <a:gd name="connsiteX2" fmla="*/ 685800 w 3333750"/>
                <a:gd name="connsiteY2" fmla="*/ 144689 h 3301546"/>
                <a:gd name="connsiteX3" fmla="*/ 209550 w 3333750"/>
                <a:gd name="connsiteY3" fmla="*/ 2828017 h 3301546"/>
                <a:gd name="connsiteX4" fmla="*/ 57150 w 3333750"/>
                <a:gd name="connsiteY4" fmla="*/ 3301546 h 3301546"/>
                <a:gd name="connsiteX0" fmla="*/ 3467100 w 3467100"/>
                <a:gd name="connsiteY0" fmla="*/ 1196975 h 3406775"/>
                <a:gd name="connsiteX1" fmla="*/ 2266950 w 3467100"/>
                <a:gd name="connsiteY1" fmla="*/ 2065111 h 3406775"/>
                <a:gd name="connsiteX2" fmla="*/ 819150 w 3467100"/>
                <a:gd name="connsiteY2" fmla="*/ 249918 h 3406775"/>
                <a:gd name="connsiteX3" fmla="*/ 209550 w 3467100"/>
                <a:gd name="connsiteY3" fmla="*/ 565604 h 3406775"/>
                <a:gd name="connsiteX4" fmla="*/ 190500 w 3467100"/>
                <a:gd name="connsiteY4" fmla="*/ 3406775 h 3406775"/>
                <a:gd name="connsiteX0" fmla="*/ 3467100 w 3467100"/>
                <a:gd name="connsiteY0" fmla="*/ 1196975 h 3406775"/>
                <a:gd name="connsiteX1" fmla="*/ 2266950 w 3467100"/>
                <a:gd name="connsiteY1" fmla="*/ 2065111 h 3406775"/>
                <a:gd name="connsiteX2" fmla="*/ 819150 w 3467100"/>
                <a:gd name="connsiteY2" fmla="*/ 249918 h 3406775"/>
                <a:gd name="connsiteX3" fmla="*/ 209550 w 3467100"/>
                <a:gd name="connsiteY3" fmla="*/ 565604 h 3406775"/>
                <a:gd name="connsiteX4" fmla="*/ 190500 w 3467100"/>
                <a:gd name="connsiteY4" fmla="*/ 3406775 h 3406775"/>
                <a:gd name="connsiteX0" fmla="*/ 3467100 w 3467100"/>
                <a:gd name="connsiteY0" fmla="*/ 973364 h 3183164"/>
                <a:gd name="connsiteX1" fmla="*/ 2266950 w 3467100"/>
                <a:gd name="connsiteY1" fmla="*/ 1841500 h 3183164"/>
                <a:gd name="connsiteX2" fmla="*/ 819150 w 3467100"/>
                <a:gd name="connsiteY2" fmla="*/ 26307 h 3183164"/>
                <a:gd name="connsiteX3" fmla="*/ 209550 w 3467100"/>
                <a:gd name="connsiteY3" fmla="*/ 341993 h 3183164"/>
                <a:gd name="connsiteX4" fmla="*/ 190500 w 3467100"/>
                <a:gd name="connsiteY4" fmla="*/ 3183164 h 3183164"/>
                <a:gd name="connsiteX0" fmla="*/ 3467100 w 3467100"/>
                <a:gd name="connsiteY0" fmla="*/ 973364 h 3183164"/>
                <a:gd name="connsiteX1" fmla="*/ 2266950 w 3467100"/>
                <a:gd name="connsiteY1" fmla="*/ 1841500 h 3183164"/>
                <a:gd name="connsiteX2" fmla="*/ 819150 w 3467100"/>
                <a:gd name="connsiteY2" fmla="*/ 26307 h 3183164"/>
                <a:gd name="connsiteX3" fmla="*/ 209550 w 3467100"/>
                <a:gd name="connsiteY3" fmla="*/ 341993 h 3183164"/>
                <a:gd name="connsiteX4" fmla="*/ 190500 w 3467100"/>
                <a:gd name="connsiteY4" fmla="*/ 3183164 h 3183164"/>
                <a:gd name="connsiteX0" fmla="*/ 3467100 w 3467100"/>
                <a:gd name="connsiteY0" fmla="*/ 993094 h 3202894"/>
                <a:gd name="connsiteX1" fmla="*/ 2266950 w 3467100"/>
                <a:gd name="connsiteY1" fmla="*/ 1861230 h 3202894"/>
                <a:gd name="connsiteX2" fmla="*/ 819150 w 3467100"/>
                <a:gd name="connsiteY2" fmla="*/ 46037 h 3202894"/>
                <a:gd name="connsiteX3" fmla="*/ 209550 w 3467100"/>
                <a:gd name="connsiteY3" fmla="*/ 361723 h 3202894"/>
                <a:gd name="connsiteX4" fmla="*/ 190500 w 3467100"/>
                <a:gd name="connsiteY4" fmla="*/ 3202894 h 3202894"/>
                <a:gd name="connsiteX0" fmla="*/ 3467100 w 3467100"/>
                <a:gd name="connsiteY0" fmla="*/ 993094 h 3202894"/>
                <a:gd name="connsiteX1" fmla="*/ 2266950 w 3467100"/>
                <a:gd name="connsiteY1" fmla="*/ 1861230 h 3202894"/>
                <a:gd name="connsiteX2" fmla="*/ 819150 w 3467100"/>
                <a:gd name="connsiteY2" fmla="*/ 46037 h 3202894"/>
                <a:gd name="connsiteX3" fmla="*/ 209550 w 3467100"/>
                <a:gd name="connsiteY3" fmla="*/ 361723 h 3202894"/>
                <a:gd name="connsiteX4" fmla="*/ 190500 w 3467100"/>
                <a:gd name="connsiteY4" fmla="*/ 3202894 h 3202894"/>
                <a:gd name="connsiteX0" fmla="*/ 3314700 w 3314700"/>
                <a:gd name="connsiteY0" fmla="*/ 993094 h 3202894"/>
                <a:gd name="connsiteX1" fmla="*/ 2114550 w 3314700"/>
                <a:gd name="connsiteY1" fmla="*/ 1861230 h 3202894"/>
                <a:gd name="connsiteX2" fmla="*/ 666750 w 3314700"/>
                <a:gd name="connsiteY2" fmla="*/ 46037 h 3202894"/>
                <a:gd name="connsiteX3" fmla="*/ 209550 w 3314700"/>
                <a:gd name="connsiteY3" fmla="*/ 282802 h 3202894"/>
                <a:gd name="connsiteX4" fmla="*/ 38100 w 3314700"/>
                <a:gd name="connsiteY4" fmla="*/ 3202894 h 3202894"/>
                <a:gd name="connsiteX0" fmla="*/ 3314700 w 3314700"/>
                <a:gd name="connsiteY0" fmla="*/ 993094 h 2019073"/>
                <a:gd name="connsiteX1" fmla="*/ 2114550 w 3314700"/>
                <a:gd name="connsiteY1" fmla="*/ 1861230 h 2019073"/>
                <a:gd name="connsiteX2" fmla="*/ 666750 w 3314700"/>
                <a:gd name="connsiteY2" fmla="*/ 46037 h 2019073"/>
                <a:gd name="connsiteX3" fmla="*/ 209550 w 3314700"/>
                <a:gd name="connsiteY3" fmla="*/ 282802 h 2019073"/>
                <a:gd name="connsiteX4" fmla="*/ 133350 w 3314700"/>
                <a:gd name="connsiteY4" fmla="*/ 598487 h 2019073"/>
                <a:gd name="connsiteX0" fmla="*/ 3181350 w 3181350"/>
                <a:gd name="connsiteY0" fmla="*/ 1223283 h 2249262"/>
                <a:gd name="connsiteX1" fmla="*/ 1981200 w 3181350"/>
                <a:gd name="connsiteY1" fmla="*/ 2091419 h 2249262"/>
                <a:gd name="connsiteX2" fmla="*/ 533400 w 3181350"/>
                <a:gd name="connsiteY2" fmla="*/ 276226 h 2249262"/>
                <a:gd name="connsiteX3" fmla="*/ 381000 w 3181350"/>
                <a:gd name="connsiteY3" fmla="*/ 276226 h 2249262"/>
                <a:gd name="connsiteX4" fmla="*/ 0 w 3181350"/>
                <a:gd name="connsiteY4" fmla="*/ 828676 h 2249262"/>
                <a:gd name="connsiteX0" fmla="*/ 3181350 w 3181350"/>
                <a:gd name="connsiteY0" fmla="*/ 1223283 h 2209801"/>
                <a:gd name="connsiteX1" fmla="*/ 1981200 w 3181350"/>
                <a:gd name="connsiteY1" fmla="*/ 2091419 h 2209801"/>
                <a:gd name="connsiteX2" fmla="*/ 1600200 w 3181350"/>
                <a:gd name="connsiteY2" fmla="*/ 512991 h 2209801"/>
                <a:gd name="connsiteX3" fmla="*/ 381000 w 3181350"/>
                <a:gd name="connsiteY3" fmla="*/ 276226 h 2209801"/>
                <a:gd name="connsiteX4" fmla="*/ 0 w 3181350"/>
                <a:gd name="connsiteY4" fmla="*/ 828676 h 2209801"/>
                <a:gd name="connsiteX0" fmla="*/ 3181350 w 3181350"/>
                <a:gd name="connsiteY0" fmla="*/ 1223282 h 2209800"/>
                <a:gd name="connsiteX1" fmla="*/ 1981200 w 3181350"/>
                <a:gd name="connsiteY1" fmla="*/ 2091418 h 2209800"/>
                <a:gd name="connsiteX2" fmla="*/ 1600200 w 3181350"/>
                <a:gd name="connsiteY2" fmla="*/ 512990 h 2209800"/>
                <a:gd name="connsiteX3" fmla="*/ 381000 w 3181350"/>
                <a:gd name="connsiteY3" fmla="*/ 276226 h 2209800"/>
                <a:gd name="connsiteX4" fmla="*/ 0 w 3181350"/>
                <a:gd name="connsiteY4" fmla="*/ 828675 h 2209800"/>
                <a:gd name="connsiteX0" fmla="*/ 3181350 w 3181350"/>
                <a:gd name="connsiteY0" fmla="*/ 1223282 h 2209800"/>
                <a:gd name="connsiteX1" fmla="*/ 1981200 w 3181350"/>
                <a:gd name="connsiteY1" fmla="*/ 2091418 h 2209800"/>
                <a:gd name="connsiteX2" fmla="*/ 1600200 w 3181350"/>
                <a:gd name="connsiteY2" fmla="*/ 512990 h 2209800"/>
                <a:gd name="connsiteX3" fmla="*/ 381000 w 3181350"/>
                <a:gd name="connsiteY3" fmla="*/ 276226 h 2209800"/>
                <a:gd name="connsiteX4" fmla="*/ 0 w 3181350"/>
                <a:gd name="connsiteY4" fmla="*/ 828675 h 2209800"/>
                <a:gd name="connsiteX0" fmla="*/ 3181350 w 3181350"/>
                <a:gd name="connsiteY0" fmla="*/ 1012825 h 1999343"/>
                <a:gd name="connsiteX1" fmla="*/ 1981200 w 3181350"/>
                <a:gd name="connsiteY1" fmla="*/ 1880961 h 1999343"/>
                <a:gd name="connsiteX2" fmla="*/ 1600200 w 3181350"/>
                <a:gd name="connsiteY2" fmla="*/ 302533 h 1999343"/>
                <a:gd name="connsiteX3" fmla="*/ 381000 w 3181350"/>
                <a:gd name="connsiteY3" fmla="*/ 65769 h 1999343"/>
                <a:gd name="connsiteX4" fmla="*/ 0 w 3181350"/>
                <a:gd name="connsiteY4" fmla="*/ 618218 h 1999343"/>
                <a:gd name="connsiteX0" fmla="*/ 3181350 w 3181350"/>
                <a:gd name="connsiteY0" fmla="*/ 1091749 h 2078267"/>
                <a:gd name="connsiteX1" fmla="*/ 1981200 w 3181350"/>
                <a:gd name="connsiteY1" fmla="*/ 1959885 h 2078267"/>
                <a:gd name="connsiteX2" fmla="*/ 1600200 w 3181350"/>
                <a:gd name="connsiteY2" fmla="*/ 381457 h 2078267"/>
                <a:gd name="connsiteX3" fmla="*/ 457200 w 3181350"/>
                <a:gd name="connsiteY3" fmla="*/ 65770 h 2078267"/>
                <a:gd name="connsiteX4" fmla="*/ 0 w 3181350"/>
                <a:gd name="connsiteY4" fmla="*/ 697142 h 2078267"/>
                <a:gd name="connsiteX0" fmla="*/ 3181350 w 3181350"/>
                <a:gd name="connsiteY0" fmla="*/ 1012827 h 1999345"/>
                <a:gd name="connsiteX1" fmla="*/ 1981200 w 3181350"/>
                <a:gd name="connsiteY1" fmla="*/ 1880963 h 1999345"/>
                <a:gd name="connsiteX2" fmla="*/ 1600200 w 3181350"/>
                <a:gd name="connsiteY2" fmla="*/ 302535 h 1999345"/>
                <a:gd name="connsiteX3" fmla="*/ 457200 w 3181350"/>
                <a:gd name="connsiteY3" fmla="*/ 65769 h 1999345"/>
                <a:gd name="connsiteX4" fmla="*/ 0 w 3181350"/>
                <a:gd name="connsiteY4" fmla="*/ 618220 h 1999345"/>
                <a:gd name="connsiteX0" fmla="*/ 3181350 w 3181350"/>
                <a:gd name="connsiteY0" fmla="*/ 1012827 h 1999345"/>
                <a:gd name="connsiteX1" fmla="*/ 1981200 w 3181350"/>
                <a:gd name="connsiteY1" fmla="*/ 1880963 h 1999345"/>
                <a:gd name="connsiteX2" fmla="*/ 1828800 w 3181350"/>
                <a:gd name="connsiteY2" fmla="*/ 1723120 h 1999345"/>
                <a:gd name="connsiteX3" fmla="*/ 457200 w 3181350"/>
                <a:gd name="connsiteY3" fmla="*/ 65769 h 1999345"/>
                <a:gd name="connsiteX4" fmla="*/ 0 w 3181350"/>
                <a:gd name="connsiteY4" fmla="*/ 618220 h 1999345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841502"/>
                <a:gd name="connsiteX1" fmla="*/ 2438400 w 3181350"/>
                <a:gd name="connsiteY1" fmla="*/ 1723120 h 1841502"/>
                <a:gd name="connsiteX2" fmla="*/ 1828800 w 3181350"/>
                <a:gd name="connsiteY2" fmla="*/ 1723120 h 1841502"/>
                <a:gd name="connsiteX3" fmla="*/ 457200 w 3181350"/>
                <a:gd name="connsiteY3" fmla="*/ 65769 h 1841502"/>
                <a:gd name="connsiteX4" fmla="*/ 0 w 3181350"/>
                <a:gd name="connsiteY4" fmla="*/ 618220 h 1841502"/>
                <a:gd name="connsiteX0" fmla="*/ 3181350 w 3181350"/>
                <a:gd name="connsiteY0" fmla="*/ 1012827 h 1907270"/>
                <a:gd name="connsiteX1" fmla="*/ 2438400 w 3181350"/>
                <a:gd name="connsiteY1" fmla="*/ 1723120 h 1907270"/>
                <a:gd name="connsiteX2" fmla="*/ 1905000 w 3181350"/>
                <a:gd name="connsiteY2" fmla="*/ 1802041 h 1907270"/>
                <a:gd name="connsiteX3" fmla="*/ 457200 w 3181350"/>
                <a:gd name="connsiteY3" fmla="*/ 65769 h 1907270"/>
                <a:gd name="connsiteX4" fmla="*/ 0 w 3181350"/>
                <a:gd name="connsiteY4" fmla="*/ 618220 h 1907270"/>
                <a:gd name="connsiteX0" fmla="*/ 3213100 w 3213100"/>
                <a:gd name="connsiteY0" fmla="*/ 1012827 h 1907270"/>
                <a:gd name="connsiteX1" fmla="*/ 2470150 w 3213100"/>
                <a:gd name="connsiteY1" fmla="*/ 1723120 h 1907270"/>
                <a:gd name="connsiteX2" fmla="*/ 1936750 w 3213100"/>
                <a:gd name="connsiteY2" fmla="*/ 1802041 h 1907270"/>
                <a:gd name="connsiteX3" fmla="*/ 488950 w 3213100"/>
                <a:gd name="connsiteY3" fmla="*/ 65769 h 1907270"/>
                <a:gd name="connsiteX4" fmla="*/ 31750 w 3213100"/>
                <a:gd name="connsiteY4" fmla="*/ 618220 h 1907270"/>
                <a:gd name="connsiteX0" fmla="*/ 3213100 w 3213100"/>
                <a:gd name="connsiteY0" fmla="*/ 947058 h 1841501"/>
                <a:gd name="connsiteX1" fmla="*/ 2470150 w 3213100"/>
                <a:gd name="connsiteY1" fmla="*/ 1657351 h 1841501"/>
                <a:gd name="connsiteX2" fmla="*/ 1936750 w 3213100"/>
                <a:gd name="connsiteY2" fmla="*/ 1736272 h 1841501"/>
                <a:gd name="connsiteX3" fmla="*/ 488950 w 3213100"/>
                <a:gd name="connsiteY3" fmla="*/ 0 h 1841501"/>
                <a:gd name="connsiteX4" fmla="*/ 31750 w 3213100"/>
                <a:gd name="connsiteY4" fmla="*/ 552451 h 1841501"/>
                <a:gd name="connsiteX0" fmla="*/ 3213100 w 3213100"/>
                <a:gd name="connsiteY0" fmla="*/ 947058 h 1841501"/>
                <a:gd name="connsiteX1" fmla="*/ 2698750 w 3213100"/>
                <a:gd name="connsiteY1" fmla="*/ 1578428 h 1841501"/>
                <a:gd name="connsiteX2" fmla="*/ 1936750 w 3213100"/>
                <a:gd name="connsiteY2" fmla="*/ 1736272 h 1841501"/>
                <a:gd name="connsiteX3" fmla="*/ 488950 w 3213100"/>
                <a:gd name="connsiteY3" fmla="*/ 0 h 1841501"/>
                <a:gd name="connsiteX4" fmla="*/ 31750 w 3213100"/>
                <a:gd name="connsiteY4" fmla="*/ 552451 h 1841501"/>
                <a:gd name="connsiteX0" fmla="*/ 3181350 w 3181350"/>
                <a:gd name="connsiteY0" fmla="*/ 710295 h 1604738"/>
                <a:gd name="connsiteX1" fmla="*/ 2667000 w 3181350"/>
                <a:gd name="connsiteY1" fmla="*/ 1341665 h 1604738"/>
                <a:gd name="connsiteX2" fmla="*/ 1905000 w 3181350"/>
                <a:gd name="connsiteY2" fmla="*/ 1499509 h 1604738"/>
                <a:gd name="connsiteX3" fmla="*/ 609600 w 3181350"/>
                <a:gd name="connsiteY3" fmla="*/ 0 h 1604738"/>
                <a:gd name="connsiteX4" fmla="*/ 0 w 3181350"/>
                <a:gd name="connsiteY4" fmla="*/ 315688 h 1604738"/>
                <a:gd name="connsiteX0" fmla="*/ 3060700 w 3060700"/>
                <a:gd name="connsiteY0" fmla="*/ 710295 h 1604738"/>
                <a:gd name="connsiteX1" fmla="*/ 2546350 w 3060700"/>
                <a:gd name="connsiteY1" fmla="*/ 1341665 h 1604738"/>
                <a:gd name="connsiteX2" fmla="*/ 1784350 w 3060700"/>
                <a:gd name="connsiteY2" fmla="*/ 1499509 h 1604738"/>
                <a:gd name="connsiteX3" fmla="*/ 488950 w 3060700"/>
                <a:gd name="connsiteY3" fmla="*/ 0 h 1604738"/>
                <a:gd name="connsiteX4" fmla="*/ 260350 w 3060700"/>
                <a:gd name="connsiteY4" fmla="*/ 315686 h 1604738"/>
                <a:gd name="connsiteX0" fmla="*/ 2800350 w 2800350"/>
                <a:gd name="connsiteY0" fmla="*/ 710830 h 1605273"/>
                <a:gd name="connsiteX1" fmla="*/ 2286000 w 2800350"/>
                <a:gd name="connsiteY1" fmla="*/ 1342200 h 1605273"/>
                <a:gd name="connsiteX2" fmla="*/ 1524000 w 2800350"/>
                <a:gd name="connsiteY2" fmla="*/ 1500044 h 1605273"/>
                <a:gd name="connsiteX3" fmla="*/ 228600 w 2800350"/>
                <a:gd name="connsiteY3" fmla="*/ 535 h 1605273"/>
                <a:gd name="connsiteX4" fmla="*/ 0 w 2800350"/>
                <a:gd name="connsiteY4" fmla="*/ 316221 h 1605273"/>
                <a:gd name="connsiteX0" fmla="*/ 2876550 w 2876550"/>
                <a:gd name="connsiteY0" fmla="*/ 710830 h 1605273"/>
                <a:gd name="connsiteX1" fmla="*/ 2362200 w 2876550"/>
                <a:gd name="connsiteY1" fmla="*/ 1342200 h 1605273"/>
                <a:gd name="connsiteX2" fmla="*/ 1600200 w 2876550"/>
                <a:gd name="connsiteY2" fmla="*/ 1500044 h 1605273"/>
                <a:gd name="connsiteX3" fmla="*/ 304800 w 2876550"/>
                <a:gd name="connsiteY3" fmla="*/ 535 h 1605273"/>
                <a:gd name="connsiteX4" fmla="*/ 0 w 2876550"/>
                <a:gd name="connsiteY4" fmla="*/ 316221 h 1605273"/>
                <a:gd name="connsiteX0" fmla="*/ 2876550 w 2876550"/>
                <a:gd name="connsiteY0" fmla="*/ 631907 h 1526350"/>
                <a:gd name="connsiteX1" fmla="*/ 2362200 w 2876550"/>
                <a:gd name="connsiteY1" fmla="*/ 1263277 h 1526350"/>
                <a:gd name="connsiteX2" fmla="*/ 1600200 w 2876550"/>
                <a:gd name="connsiteY2" fmla="*/ 1421121 h 1526350"/>
                <a:gd name="connsiteX3" fmla="*/ 304800 w 2876550"/>
                <a:gd name="connsiteY3" fmla="*/ 534 h 1526350"/>
                <a:gd name="connsiteX4" fmla="*/ 0 w 2876550"/>
                <a:gd name="connsiteY4" fmla="*/ 237298 h 152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550" h="1526350">
                  <a:moveTo>
                    <a:pt x="2876550" y="631907"/>
                  </a:moveTo>
                  <a:cubicBezTo>
                    <a:pt x="2627734" y="1014462"/>
                    <a:pt x="2574925" y="1131741"/>
                    <a:pt x="2362200" y="1263277"/>
                  </a:cubicBezTo>
                  <a:cubicBezTo>
                    <a:pt x="2149475" y="1394813"/>
                    <a:pt x="1854200" y="1526350"/>
                    <a:pt x="1600200" y="1421121"/>
                  </a:cubicBezTo>
                  <a:cubicBezTo>
                    <a:pt x="1225550" y="1309316"/>
                    <a:pt x="876300" y="13686"/>
                    <a:pt x="304800" y="534"/>
                  </a:cubicBezTo>
                  <a:cubicBezTo>
                    <a:pt x="105099" y="-1"/>
                    <a:pt x="0" y="34098"/>
                    <a:pt x="0" y="237298"/>
                  </a:cubicBezTo>
                </a:path>
              </a:pathLst>
            </a:custGeom>
            <a:noFill/>
            <a:ln w="38100" cap="flat" cmpd="sng" algn="ctr">
              <a:solidFill>
                <a:srgbClr val="66FF33"/>
              </a:solidFill>
              <a:prstDash val="solid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4" name="TextBox 1062"/>
            <p:cNvSpPr txBox="1"/>
            <p:nvPr/>
          </p:nvSpPr>
          <p:spPr>
            <a:xfrm>
              <a:off x="1981200" y="1143000"/>
              <a:ext cx="1905000" cy="41976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800" b="1" dirty="0" smtClean="0">
                  <a:solidFill>
                    <a:srgbClr val="FF0000"/>
                  </a:solidFill>
                  <a:latin typeface="Arial Narrow" pitchFamily="34" charset="0"/>
                </a:rPr>
                <a:t>Playback control signals:</a:t>
              </a:r>
            </a:p>
            <a:p>
              <a:r>
                <a:rPr lang="en-US" sz="1600" dirty="0" smtClean="0">
                  <a:solidFill>
                    <a:srgbClr val="FF0000"/>
                  </a:solidFill>
                  <a:latin typeface="Arial Narrow" pitchFamily="34" charset="0"/>
                </a:rPr>
                <a:t>Start, Stop, Pause, FF/REW, …</a:t>
              </a:r>
              <a:endParaRPr lang="en-US" sz="1600" dirty="0">
                <a:solidFill>
                  <a:srgbClr val="FF0000"/>
                </a:solidFill>
                <a:latin typeface="Arial Narrow" pitchFamily="34" charset="0"/>
              </a:endParaRPr>
            </a:p>
          </p:txBody>
        </p:sp>
        <p:sp>
          <p:nvSpPr>
            <p:cNvPr id="1905" name="TextBox 1100"/>
            <p:cNvSpPr txBox="1"/>
            <p:nvPr/>
          </p:nvSpPr>
          <p:spPr>
            <a:xfrm>
              <a:off x="5867400" y="2819400"/>
              <a:ext cx="2457214" cy="4444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00B050"/>
                  </a:solidFill>
                  <a:latin typeface="Arial Narrow" pitchFamily="34" charset="0"/>
                </a:rPr>
                <a:t>Synchronized Content  Delivery </a:t>
              </a:r>
            </a:p>
            <a:p>
              <a:pPr algn="ctr"/>
              <a:r>
                <a:rPr lang="en-US" sz="1800" b="1" dirty="0" smtClean="0">
                  <a:solidFill>
                    <a:srgbClr val="00B050"/>
                  </a:solidFill>
                  <a:latin typeface="Arial Narrow" pitchFamily="34" charset="0"/>
                </a:rPr>
                <a:t>to selected clients</a:t>
              </a:r>
              <a:endParaRPr lang="en-US" sz="1600" dirty="0">
                <a:solidFill>
                  <a:srgbClr val="00B050"/>
                </a:solidFill>
                <a:latin typeface="Arial Narrow" pitchFamily="34" charset="0"/>
              </a:endParaRPr>
            </a:p>
          </p:txBody>
        </p:sp>
        <p:grpSp>
          <p:nvGrpSpPr>
            <p:cNvPr id="1906" name="Group 1905"/>
            <p:cNvGrpSpPr/>
            <p:nvPr/>
          </p:nvGrpSpPr>
          <p:grpSpPr>
            <a:xfrm>
              <a:off x="1431235" y="5181600"/>
              <a:ext cx="838200" cy="825452"/>
              <a:chOff x="1752600" y="5029200"/>
              <a:chExt cx="838200" cy="825452"/>
            </a:xfrm>
          </p:grpSpPr>
          <p:sp>
            <p:nvSpPr>
              <p:cNvPr id="1907" name="Freeform 104"/>
              <p:cNvSpPr>
                <a:spLocks/>
              </p:cNvSpPr>
              <p:nvPr/>
            </p:nvSpPr>
            <p:spPr bwMode="auto">
              <a:xfrm>
                <a:off x="1905000" y="5029200"/>
                <a:ext cx="500954" cy="631826"/>
              </a:xfrm>
              <a:custGeom>
                <a:avLst/>
                <a:gdLst/>
                <a:ahLst/>
                <a:cxnLst>
                  <a:cxn ang="0">
                    <a:pos x="58" y="721"/>
                  </a:cxn>
                  <a:cxn ang="0">
                    <a:pos x="8" y="671"/>
                  </a:cxn>
                  <a:cxn ang="0">
                    <a:pos x="0" y="479"/>
                  </a:cxn>
                  <a:cxn ang="0">
                    <a:pos x="16" y="427"/>
                  </a:cxn>
                  <a:cxn ang="0">
                    <a:pos x="76" y="387"/>
                  </a:cxn>
                  <a:cxn ang="0">
                    <a:pos x="152" y="385"/>
                  </a:cxn>
                  <a:cxn ang="0">
                    <a:pos x="176" y="379"/>
                  </a:cxn>
                  <a:cxn ang="0">
                    <a:pos x="184" y="361"/>
                  </a:cxn>
                  <a:cxn ang="0">
                    <a:pos x="170" y="306"/>
                  </a:cxn>
                  <a:cxn ang="0">
                    <a:pos x="142" y="270"/>
                  </a:cxn>
                  <a:cxn ang="0">
                    <a:pos x="118" y="212"/>
                  </a:cxn>
                  <a:cxn ang="0">
                    <a:pos x="114" y="176"/>
                  </a:cxn>
                  <a:cxn ang="0">
                    <a:pos x="128" y="106"/>
                  </a:cxn>
                  <a:cxn ang="0">
                    <a:pos x="166" y="50"/>
                  </a:cxn>
                  <a:cxn ang="0">
                    <a:pos x="222" y="14"/>
                  </a:cxn>
                  <a:cxn ang="0">
                    <a:pos x="290" y="0"/>
                  </a:cxn>
                  <a:cxn ang="0">
                    <a:pos x="326" y="2"/>
                  </a:cxn>
                  <a:cxn ang="0">
                    <a:pos x="390" y="30"/>
                  </a:cxn>
                  <a:cxn ang="0">
                    <a:pos x="436" y="76"/>
                  </a:cxn>
                  <a:cxn ang="0">
                    <a:pos x="464" y="140"/>
                  </a:cxn>
                  <a:cxn ang="0">
                    <a:pos x="468" y="176"/>
                  </a:cxn>
                  <a:cxn ang="0">
                    <a:pos x="450" y="252"/>
                  </a:cxn>
                  <a:cxn ang="0">
                    <a:pos x="402" y="312"/>
                  </a:cxn>
                  <a:cxn ang="0">
                    <a:pos x="390" y="318"/>
                  </a:cxn>
                  <a:cxn ang="0">
                    <a:pos x="356" y="308"/>
                  </a:cxn>
                  <a:cxn ang="0">
                    <a:pos x="350" y="296"/>
                  </a:cxn>
                  <a:cxn ang="0">
                    <a:pos x="362" y="264"/>
                  </a:cxn>
                  <a:cxn ang="0">
                    <a:pos x="378" y="246"/>
                  </a:cxn>
                  <a:cxn ang="0">
                    <a:pos x="400" y="202"/>
                  </a:cxn>
                  <a:cxn ang="0">
                    <a:pos x="404" y="176"/>
                  </a:cxn>
                  <a:cxn ang="0">
                    <a:pos x="370" y="96"/>
                  </a:cxn>
                  <a:cxn ang="0">
                    <a:pos x="290" y="64"/>
                  </a:cxn>
                  <a:cxn ang="0">
                    <a:pos x="248" y="72"/>
                  </a:cxn>
                  <a:cxn ang="0">
                    <a:pos x="188" y="132"/>
                  </a:cxn>
                  <a:cxn ang="0">
                    <a:pos x="178" y="176"/>
                  </a:cxn>
                  <a:cxn ang="0">
                    <a:pos x="202" y="248"/>
                  </a:cxn>
                  <a:cxn ang="0">
                    <a:pos x="222" y="266"/>
                  </a:cxn>
                  <a:cxn ang="0">
                    <a:pos x="248" y="282"/>
                  </a:cxn>
                  <a:cxn ang="0">
                    <a:pos x="240" y="399"/>
                  </a:cxn>
                  <a:cxn ang="0">
                    <a:pos x="218" y="427"/>
                  </a:cxn>
                  <a:cxn ang="0">
                    <a:pos x="152" y="449"/>
                  </a:cxn>
                  <a:cxn ang="0">
                    <a:pos x="88" y="449"/>
                  </a:cxn>
                  <a:cxn ang="0">
                    <a:pos x="64" y="473"/>
                  </a:cxn>
                  <a:cxn ang="0">
                    <a:pos x="64" y="635"/>
                  </a:cxn>
                  <a:cxn ang="0">
                    <a:pos x="82" y="663"/>
                  </a:cxn>
                  <a:cxn ang="0">
                    <a:pos x="484" y="665"/>
                  </a:cxn>
                  <a:cxn ang="0">
                    <a:pos x="506" y="655"/>
                  </a:cxn>
                  <a:cxn ang="0">
                    <a:pos x="514" y="635"/>
                  </a:cxn>
                  <a:cxn ang="0">
                    <a:pos x="508" y="471"/>
                  </a:cxn>
                  <a:cxn ang="0">
                    <a:pos x="492" y="451"/>
                  </a:cxn>
                  <a:cxn ang="0">
                    <a:pos x="486" y="449"/>
                  </a:cxn>
                  <a:cxn ang="0">
                    <a:pos x="426" y="449"/>
                  </a:cxn>
                  <a:cxn ang="0">
                    <a:pos x="396" y="429"/>
                  </a:cxn>
                  <a:cxn ang="0">
                    <a:pos x="394" y="417"/>
                  </a:cxn>
                  <a:cxn ang="0">
                    <a:pos x="414" y="387"/>
                  </a:cxn>
                  <a:cxn ang="0">
                    <a:pos x="426" y="385"/>
                  </a:cxn>
                  <a:cxn ang="0">
                    <a:pos x="498" y="385"/>
                  </a:cxn>
                  <a:cxn ang="0">
                    <a:pos x="528" y="397"/>
                  </a:cxn>
                  <a:cxn ang="0">
                    <a:pos x="556" y="427"/>
                  </a:cxn>
                  <a:cxn ang="0">
                    <a:pos x="578" y="479"/>
                  </a:cxn>
                  <a:cxn ang="0">
                    <a:pos x="578" y="635"/>
                  </a:cxn>
                  <a:cxn ang="0">
                    <a:pos x="552" y="701"/>
                  </a:cxn>
                  <a:cxn ang="0">
                    <a:pos x="484" y="729"/>
                  </a:cxn>
                </a:cxnLst>
                <a:rect l="0" t="0" r="r" b="b"/>
                <a:pathLst>
                  <a:path w="578" h="729">
                    <a:moveTo>
                      <a:pt x="94" y="729"/>
                    </a:moveTo>
                    <a:lnTo>
                      <a:pt x="94" y="729"/>
                    </a:lnTo>
                    <a:lnTo>
                      <a:pt x="76" y="727"/>
                    </a:lnTo>
                    <a:lnTo>
                      <a:pt x="58" y="721"/>
                    </a:lnTo>
                    <a:lnTo>
                      <a:pt x="42" y="713"/>
                    </a:lnTo>
                    <a:lnTo>
                      <a:pt x="28" y="701"/>
                    </a:lnTo>
                    <a:lnTo>
                      <a:pt x="16" y="687"/>
                    </a:lnTo>
                    <a:lnTo>
                      <a:pt x="8" y="671"/>
                    </a:lnTo>
                    <a:lnTo>
                      <a:pt x="2" y="653"/>
                    </a:lnTo>
                    <a:lnTo>
                      <a:pt x="0" y="635"/>
                    </a:lnTo>
                    <a:lnTo>
                      <a:pt x="0" y="635"/>
                    </a:lnTo>
                    <a:lnTo>
                      <a:pt x="0" y="479"/>
                    </a:lnTo>
                    <a:lnTo>
                      <a:pt x="0" y="479"/>
                    </a:lnTo>
                    <a:lnTo>
                      <a:pt x="2" y="461"/>
                    </a:lnTo>
                    <a:lnTo>
                      <a:pt x="8" y="443"/>
                    </a:lnTo>
                    <a:lnTo>
                      <a:pt x="16" y="427"/>
                    </a:lnTo>
                    <a:lnTo>
                      <a:pt x="28" y="413"/>
                    </a:lnTo>
                    <a:lnTo>
                      <a:pt x="42" y="401"/>
                    </a:lnTo>
                    <a:lnTo>
                      <a:pt x="58" y="393"/>
                    </a:lnTo>
                    <a:lnTo>
                      <a:pt x="76" y="387"/>
                    </a:lnTo>
                    <a:lnTo>
                      <a:pt x="94" y="385"/>
                    </a:lnTo>
                    <a:lnTo>
                      <a:pt x="94" y="385"/>
                    </a:lnTo>
                    <a:lnTo>
                      <a:pt x="152" y="385"/>
                    </a:lnTo>
                    <a:lnTo>
                      <a:pt x="152" y="385"/>
                    </a:lnTo>
                    <a:lnTo>
                      <a:pt x="162" y="385"/>
                    </a:lnTo>
                    <a:lnTo>
                      <a:pt x="168" y="383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82" y="373"/>
                    </a:lnTo>
                    <a:lnTo>
                      <a:pt x="184" y="367"/>
                    </a:lnTo>
                    <a:lnTo>
                      <a:pt x="184" y="361"/>
                    </a:lnTo>
                    <a:lnTo>
                      <a:pt x="184" y="361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70" y="306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42" y="270"/>
                    </a:lnTo>
                    <a:lnTo>
                      <a:pt x="134" y="258"/>
                    </a:lnTo>
                    <a:lnTo>
                      <a:pt x="128" y="244"/>
                    </a:lnTo>
                    <a:lnTo>
                      <a:pt x="122" y="228"/>
                    </a:lnTo>
                    <a:lnTo>
                      <a:pt x="118" y="212"/>
                    </a:lnTo>
                    <a:lnTo>
                      <a:pt x="116" y="194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6" y="158"/>
                    </a:lnTo>
                    <a:lnTo>
                      <a:pt x="118" y="140"/>
                    </a:lnTo>
                    <a:lnTo>
                      <a:pt x="122" y="124"/>
                    </a:lnTo>
                    <a:lnTo>
                      <a:pt x="128" y="106"/>
                    </a:lnTo>
                    <a:lnTo>
                      <a:pt x="136" y="92"/>
                    </a:lnTo>
                    <a:lnTo>
                      <a:pt x="144" y="76"/>
                    </a:lnTo>
                    <a:lnTo>
                      <a:pt x="154" y="64"/>
                    </a:lnTo>
                    <a:lnTo>
                      <a:pt x="166" y="50"/>
                    </a:lnTo>
                    <a:lnTo>
                      <a:pt x="178" y="40"/>
                    </a:lnTo>
                    <a:lnTo>
                      <a:pt x="192" y="30"/>
                    </a:lnTo>
                    <a:lnTo>
                      <a:pt x="206" y="20"/>
                    </a:lnTo>
                    <a:lnTo>
                      <a:pt x="222" y="14"/>
                    </a:lnTo>
                    <a:lnTo>
                      <a:pt x="238" y="8"/>
                    </a:lnTo>
                    <a:lnTo>
                      <a:pt x="256" y="2"/>
                    </a:lnTo>
                    <a:lnTo>
                      <a:pt x="272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08" y="0"/>
                    </a:lnTo>
                    <a:lnTo>
                      <a:pt x="326" y="2"/>
                    </a:lnTo>
                    <a:lnTo>
                      <a:pt x="344" y="8"/>
                    </a:lnTo>
                    <a:lnTo>
                      <a:pt x="360" y="14"/>
                    </a:lnTo>
                    <a:lnTo>
                      <a:pt x="374" y="20"/>
                    </a:lnTo>
                    <a:lnTo>
                      <a:pt x="390" y="30"/>
                    </a:lnTo>
                    <a:lnTo>
                      <a:pt x="402" y="40"/>
                    </a:lnTo>
                    <a:lnTo>
                      <a:pt x="416" y="50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6" y="92"/>
                    </a:lnTo>
                    <a:lnTo>
                      <a:pt x="454" y="106"/>
                    </a:lnTo>
                    <a:lnTo>
                      <a:pt x="460" y="124"/>
                    </a:lnTo>
                    <a:lnTo>
                      <a:pt x="464" y="140"/>
                    </a:lnTo>
                    <a:lnTo>
                      <a:pt x="466" y="158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6" y="196"/>
                    </a:lnTo>
                    <a:lnTo>
                      <a:pt x="462" y="216"/>
                    </a:lnTo>
                    <a:lnTo>
                      <a:pt x="456" y="234"/>
                    </a:lnTo>
                    <a:lnTo>
                      <a:pt x="450" y="252"/>
                    </a:lnTo>
                    <a:lnTo>
                      <a:pt x="440" y="270"/>
                    </a:lnTo>
                    <a:lnTo>
                      <a:pt x="428" y="286"/>
                    </a:lnTo>
                    <a:lnTo>
                      <a:pt x="416" y="300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396" y="316"/>
                    </a:lnTo>
                    <a:lnTo>
                      <a:pt x="390" y="318"/>
                    </a:lnTo>
                    <a:lnTo>
                      <a:pt x="378" y="320"/>
                    </a:lnTo>
                    <a:lnTo>
                      <a:pt x="366" y="316"/>
                    </a:lnTo>
                    <a:lnTo>
                      <a:pt x="360" y="312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2" y="302"/>
                    </a:lnTo>
                    <a:lnTo>
                      <a:pt x="350" y="296"/>
                    </a:lnTo>
                    <a:lnTo>
                      <a:pt x="350" y="284"/>
                    </a:lnTo>
                    <a:lnTo>
                      <a:pt x="354" y="272"/>
                    </a:lnTo>
                    <a:lnTo>
                      <a:pt x="356" y="268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70" y="254"/>
                    </a:lnTo>
                    <a:lnTo>
                      <a:pt x="378" y="246"/>
                    </a:lnTo>
                    <a:lnTo>
                      <a:pt x="386" y="236"/>
                    </a:lnTo>
                    <a:lnTo>
                      <a:pt x="392" y="224"/>
                    </a:lnTo>
                    <a:lnTo>
                      <a:pt x="396" y="214"/>
                    </a:lnTo>
                    <a:lnTo>
                      <a:pt x="400" y="202"/>
                    </a:lnTo>
                    <a:lnTo>
                      <a:pt x="402" y="188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0" y="152"/>
                    </a:lnTo>
                    <a:lnTo>
                      <a:pt x="394" y="132"/>
                    </a:lnTo>
                    <a:lnTo>
                      <a:pt x="384" y="112"/>
                    </a:lnTo>
                    <a:lnTo>
                      <a:pt x="370" y="96"/>
                    </a:lnTo>
                    <a:lnTo>
                      <a:pt x="354" y="82"/>
                    </a:lnTo>
                    <a:lnTo>
                      <a:pt x="334" y="72"/>
                    </a:lnTo>
                    <a:lnTo>
                      <a:pt x="314" y="66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68" y="66"/>
                    </a:lnTo>
                    <a:lnTo>
                      <a:pt x="248" y="72"/>
                    </a:lnTo>
                    <a:lnTo>
                      <a:pt x="228" y="82"/>
                    </a:lnTo>
                    <a:lnTo>
                      <a:pt x="212" y="96"/>
                    </a:lnTo>
                    <a:lnTo>
                      <a:pt x="198" y="112"/>
                    </a:lnTo>
                    <a:lnTo>
                      <a:pt x="188" y="132"/>
                    </a:lnTo>
                    <a:lnTo>
                      <a:pt x="180" y="152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80" y="198"/>
                    </a:lnTo>
                    <a:lnTo>
                      <a:pt x="186" y="218"/>
                    </a:lnTo>
                    <a:lnTo>
                      <a:pt x="194" y="23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12" y="258"/>
                    </a:lnTo>
                    <a:lnTo>
                      <a:pt x="222" y="266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48" y="282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81"/>
                    </a:lnTo>
                    <a:lnTo>
                      <a:pt x="240" y="399"/>
                    </a:lnTo>
                    <a:lnTo>
                      <a:pt x="230" y="415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02" y="437"/>
                    </a:lnTo>
                    <a:lnTo>
                      <a:pt x="186" y="445"/>
                    </a:lnTo>
                    <a:lnTo>
                      <a:pt x="170" y="447"/>
                    </a:lnTo>
                    <a:lnTo>
                      <a:pt x="152" y="449"/>
                    </a:lnTo>
                    <a:lnTo>
                      <a:pt x="152" y="449"/>
                    </a:lnTo>
                    <a:lnTo>
                      <a:pt x="94" y="449"/>
                    </a:lnTo>
                    <a:lnTo>
                      <a:pt x="94" y="449"/>
                    </a:lnTo>
                    <a:lnTo>
                      <a:pt x="88" y="449"/>
                    </a:lnTo>
                    <a:lnTo>
                      <a:pt x="82" y="451"/>
                    </a:lnTo>
                    <a:lnTo>
                      <a:pt x="72" y="459"/>
                    </a:lnTo>
                    <a:lnTo>
                      <a:pt x="66" y="469"/>
                    </a:lnTo>
                    <a:lnTo>
                      <a:pt x="64" y="473"/>
                    </a:lnTo>
                    <a:lnTo>
                      <a:pt x="64" y="479"/>
                    </a:lnTo>
                    <a:lnTo>
                      <a:pt x="64" y="479"/>
                    </a:lnTo>
                    <a:lnTo>
                      <a:pt x="64" y="635"/>
                    </a:lnTo>
                    <a:lnTo>
                      <a:pt x="64" y="635"/>
                    </a:lnTo>
                    <a:lnTo>
                      <a:pt x="64" y="641"/>
                    </a:lnTo>
                    <a:lnTo>
                      <a:pt x="66" y="647"/>
                    </a:lnTo>
                    <a:lnTo>
                      <a:pt x="72" y="655"/>
                    </a:lnTo>
                    <a:lnTo>
                      <a:pt x="82" y="663"/>
                    </a:lnTo>
                    <a:lnTo>
                      <a:pt x="88" y="665"/>
                    </a:lnTo>
                    <a:lnTo>
                      <a:pt x="94" y="665"/>
                    </a:lnTo>
                    <a:lnTo>
                      <a:pt x="94" y="665"/>
                    </a:lnTo>
                    <a:lnTo>
                      <a:pt x="484" y="665"/>
                    </a:lnTo>
                    <a:lnTo>
                      <a:pt x="484" y="665"/>
                    </a:lnTo>
                    <a:lnTo>
                      <a:pt x="490" y="665"/>
                    </a:lnTo>
                    <a:lnTo>
                      <a:pt x="496" y="663"/>
                    </a:lnTo>
                    <a:lnTo>
                      <a:pt x="506" y="655"/>
                    </a:lnTo>
                    <a:lnTo>
                      <a:pt x="512" y="647"/>
                    </a:lnTo>
                    <a:lnTo>
                      <a:pt x="514" y="641"/>
                    </a:lnTo>
                    <a:lnTo>
                      <a:pt x="514" y="635"/>
                    </a:lnTo>
                    <a:lnTo>
                      <a:pt x="514" y="635"/>
                    </a:lnTo>
                    <a:lnTo>
                      <a:pt x="514" y="497"/>
                    </a:lnTo>
                    <a:lnTo>
                      <a:pt x="514" y="497"/>
                    </a:lnTo>
                    <a:lnTo>
                      <a:pt x="514" y="485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0" y="459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0" y="447"/>
                    </a:lnTo>
                    <a:lnTo>
                      <a:pt x="414" y="445"/>
                    </a:lnTo>
                    <a:lnTo>
                      <a:pt x="404" y="439"/>
                    </a:lnTo>
                    <a:lnTo>
                      <a:pt x="396" y="429"/>
                    </a:lnTo>
                    <a:lnTo>
                      <a:pt x="394" y="423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09"/>
                    </a:lnTo>
                    <a:lnTo>
                      <a:pt x="396" y="403"/>
                    </a:lnTo>
                    <a:lnTo>
                      <a:pt x="404" y="393"/>
                    </a:lnTo>
                    <a:lnTo>
                      <a:pt x="414" y="387"/>
                    </a:lnTo>
                    <a:lnTo>
                      <a:pt x="420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98" y="385"/>
                    </a:lnTo>
                    <a:lnTo>
                      <a:pt x="510" y="389"/>
                    </a:lnTo>
                    <a:lnTo>
                      <a:pt x="520" y="393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44" y="411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66" y="443"/>
                    </a:lnTo>
                    <a:lnTo>
                      <a:pt x="572" y="461"/>
                    </a:lnTo>
                    <a:lnTo>
                      <a:pt x="578" y="479"/>
                    </a:lnTo>
                    <a:lnTo>
                      <a:pt x="578" y="497"/>
                    </a:lnTo>
                    <a:lnTo>
                      <a:pt x="578" y="497"/>
                    </a:lnTo>
                    <a:lnTo>
                      <a:pt x="578" y="635"/>
                    </a:lnTo>
                    <a:lnTo>
                      <a:pt x="578" y="635"/>
                    </a:lnTo>
                    <a:lnTo>
                      <a:pt x="576" y="653"/>
                    </a:lnTo>
                    <a:lnTo>
                      <a:pt x="572" y="671"/>
                    </a:lnTo>
                    <a:lnTo>
                      <a:pt x="562" y="687"/>
                    </a:lnTo>
                    <a:lnTo>
                      <a:pt x="552" y="701"/>
                    </a:lnTo>
                    <a:lnTo>
                      <a:pt x="538" y="713"/>
                    </a:lnTo>
                    <a:lnTo>
                      <a:pt x="522" y="721"/>
                    </a:lnTo>
                    <a:lnTo>
                      <a:pt x="504" y="727"/>
                    </a:lnTo>
                    <a:lnTo>
                      <a:pt x="484" y="729"/>
                    </a:lnTo>
                    <a:lnTo>
                      <a:pt x="484" y="729"/>
                    </a:lnTo>
                    <a:lnTo>
                      <a:pt x="94" y="729"/>
                    </a:lnTo>
                    <a:lnTo>
                      <a:pt x="94" y="729"/>
                    </a:lnTo>
                    <a:close/>
                  </a:path>
                </a:pathLst>
              </a:custGeom>
              <a:solidFill>
                <a:srgbClr val="0065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8" name="TextBox 1907"/>
              <p:cNvSpPr txBox="1"/>
              <p:nvPr/>
            </p:nvSpPr>
            <p:spPr>
              <a:xfrm>
                <a:off x="1752600" y="5410200"/>
                <a:ext cx="838200" cy="4444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omic Sans MS" pitchFamily="66" charset="0"/>
                  </a:rPr>
                  <a:t>Bill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itchFamily="34" charset="0"/>
                  </a:rPr>
                  <a:t>in Boston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endParaRPr>
              </a:p>
            </p:txBody>
          </p:sp>
        </p:grpSp>
        <p:grpSp>
          <p:nvGrpSpPr>
            <p:cNvPr id="1909" name="Group 1908"/>
            <p:cNvGrpSpPr/>
            <p:nvPr/>
          </p:nvGrpSpPr>
          <p:grpSpPr>
            <a:xfrm>
              <a:off x="2971800" y="5181600"/>
              <a:ext cx="838200" cy="825452"/>
              <a:chOff x="3276600" y="5029200"/>
              <a:chExt cx="838200" cy="825452"/>
            </a:xfrm>
          </p:grpSpPr>
          <p:sp>
            <p:nvSpPr>
              <p:cNvPr id="1910" name="Freeform 104"/>
              <p:cNvSpPr>
                <a:spLocks/>
              </p:cNvSpPr>
              <p:nvPr/>
            </p:nvSpPr>
            <p:spPr bwMode="auto">
              <a:xfrm>
                <a:off x="3429000" y="5029200"/>
                <a:ext cx="500954" cy="631826"/>
              </a:xfrm>
              <a:custGeom>
                <a:avLst/>
                <a:gdLst/>
                <a:ahLst/>
                <a:cxnLst>
                  <a:cxn ang="0">
                    <a:pos x="58" y="721"/>
                  </a:cxn>
                  <a:cxn ang="0">
                    <a:pos x="8" y="671"/>
                  </a:cxn>
                  <a:cxn ang="0">
                    <a:pos x="0" y="479"/>
                  </a:cxn>
                  <a:cxn ang="0">
                    <a:pos x="16" y="427"/>
                  </a:cxn>
                  <a:cxn ang="0">
                    <a:pos x="76" y="387"/>
                  </a:cxn>
                  <a:cxn ang="0">
                    <a:pos x="152" y="385"/>
                  </a:cxn>
                  <a:cxn ang="0">
                    <a:pos x="176" y="379"/>
                  </a:cxn>
                  <a:cxn ang="0">
                    <a:pos x="184" y="361"/>
                  </a:cxn>
                  <a:cxn ang="0">
                    <a:pos x="170" y="306"/>
                  </a:cxn>
                  <a:cxn ang="0">
                    <a:pos x="142" y="270"/>
                  </a:cxn>
                  <a:cxn ang="0">
                    <a:pos x="118" y="212"/>
                  </a:cxn>
                  <a:cxn ang="0">
                    <a:pos x="114" y="176"/>
                  </a:cxn>
                  <a:cxn ang="0">
                    <a:pos x="128" y="106"/>
                  </a:cxn>
                  <a:cxn ang="0">
                    <a:pos x="166" y="50"/>
                  </a:cxn>
                  <a:cxn ang="0">
                    <a:pos x="222" y="14"/>
                  </a:cxn>
                  <a:cxn ang="0">
                    <a:pos x="290" y="0"/>
                  </a:cxn>
                  <a:cxn ang="0">
                    <a:pos x="326" y="2"/>
                  </a:cxn>
                  <a:cxn ang="0">
                    <a:pos x="390" y="30"/>
                  </a:cxn>
                  <a:cxn ang="0">
                    <a:pos x="436" y="76"/>
                  </a:cxn>
                  <a:cxn ang="0">
                    <a:pos x="464" y="140"/>
                  </a:cxn>
                  <a:cxn ang="0">
                    <a:pos x="468" y="176"/>
                  </a:cxn>
                  <a:cxn ang="0">
                    <a:pos x="450" y="252"/>
                  </a:cxn>
                  <a:cxn ang="0">
                    <a:pos x="402" y="312"/>
                  </a:cxn>
                  <a:cxn ang="0">
                    <a:pos x="390" y="318"/>
                  </a:cxn>
                  <a:cxn ang="0">
                    <a:pos x="356" y="308"/>
                  </a:cxn>
                  <a:cxn ang="0">
                    <a:pos x="350" y="296"/>
                  </a:cxn>
                  <a:cxn ang="0">
                    <a:pos x="362" y="264"/>
                  </a:cxn>
                  <a:cxn ang="0">
                    <a:pos x="378" y="246"/>
                  </a:cxn>
                  <a:cxn ang="0">
                    <a:pos x="400" y="202"/>
                  </a:cxn>
                  <a:cxn ang="0">
                    <a:pos x="404" y="176"/>
                  </a:cxn>
                  <a:cxn ang="0">
                    <a:pos x="370" y="96"/>
                  </a:cxn>
                  <a:cxn ang="0">
                    <a:pos x="290" y="64"/>
                  </a:cxn>
                  <a:cxn ang="0">
                    <a:pos x="248" y="72"/>
                  </a:cxn>
                  <a:cxn ang="0">
                    <a:pos x="188" y="132"/>
                  </a:cxn>
                  <a:cxn ang="0">
                    <a:pos x="178" y="176"/>
                  </a:cxn>
                  <a:cxn ang="0">
                    <a:pos x="202" y="248"/>
                  </a:cxn>
                  <a:cxn ang="0">
                    <a:pos x="222" y="266"/>
                  </a:cxn>
                  <a:cxn ang="0">
                    <a:pos x="248" y="282"/>
                  </a:cxn>
                  <a:cxn ang="0">
                    <a:pos x="240" y="399"/>
                  </a:cxn>
                  <a:cxn ang="0">
                    <a:pos x="218" y="427"/>
                  </a:cxn>
                  <a:cxn ang="0">
                    <a:pos x="152" y="449"/>
                  </a:cxn>
                  <a:cxn ang="0">
                    <a:pos x="88" y="449"/>
                  </a:cxn>
                  <a:cxn ang="0">
                    <a:pos x="64" y="473"/>
                  </a:cxn>
                  <a:cxn ang="0">
                    <a:pos x="64" y="635"/>
                  </a:cxn>
                  <a:cxn ang="0">
                    <a:pos x="82" y="663"/>
                  </a:cxn>
                  <a:cxn ang="0">
                    <a:pos x="484" y="665"/>
                  </a:cxn>
                  <a:cxn ang="0">
                    <a:pos x="506" y="655"/>
                  </a:cxn>
                  <a:cxn ang="0">
                    <a:pos x="514" y="635"/>
                  </a:cxn>
                  <a:cxn ang="0">
                    <a:pos x="508" y="471"/>
                  </a:cxn>
                  <a:cxn ang="0">
                    <a:pos x="492" y="451"/>
                  </a:cxn>
                  <a:cxn ang="0">
                    <a:pos x="486" y="449"/>
                  </a:cxn>
                  <a:cxn ang="0">
                    <a:pos x="426" y="449"/>
                  </a:cxn>
                  <a:cxn ang="0">
                    <a:pos x="396" y="429"/>
                  </a:cxn>
                  <a:cxn ang="0">
                    <a:pos x="394" y="417"/>
                  </a:cxn>
                  <a:cxn ang="0">
                    <a:pos x="414" y="387"/>
                  </a:cxn>
                  <a:cxn ang="0">
                    <a:pos x="426" y="385"/>
                  </a:cxn>
                  <a:cxn ang="0">
                    <a:pos x="498" y="385"/>
                  </a:cxn>
                  <a:cxn ang="0">
                    <a:pos x="528" y="397"/>
                  </a:cxn>
                  <a:cxn ang="0">
                    <a:pos x="556" y="427"/>
                  </a:cxn>
                  <a:cxn ang="0">
                    <a:pos x="578" y="479"/>
                  </a:cxn>
                  <a:cxn ang="0">
                    <a:pos x="578" y="635"/>
                  </a:cxn>
                  <a:cxn ang="0">
                    <a:pos x="552" y="701"/>
                  </a:cxn>
                  <a:cxn ang="0">
                    <a:pos x="484" y="729"/>
                  </a:cxn>
                </a:cxnLst>
                <a:rect l="0" t="0" r="r" b="b"/>
                <a:pathLst>
                  <a:path w="578" h="729">
                    <a:moveTo>
                      <a:pt x="94" y="729"/>
                    </a:moveTo>
                    <a:lnTo>
                      <a:pt x="94" y="729"/>
                    </a:lnTo>
                    <a:lnTo>
                      <a:pt x="76" y="727"/>
                    </a:lnTo>
                    <a:lnTo>
                      <a:pt x="58" y="721"/>
                    </a:lnTo>
                    <a:lnTo>
                      <a:pt x="42" y="713"/>
                    </a:lnTo>
                    <a:lnTo>
                      <a:pt x="28" y="701"/>
                    </a:lnTo>
                    <a:lnTo>
                      <a:pt x="16" y="687"/>
                    </a:lnTo>
                    <a:lnTo>
                      <a:pt x="8" y="671"/>
                    </a:lnTo>
                    <a:lnTo>
                      <a:pt x="2" y="653"/>
                    </a:lnTo>
                    <a:lnTo>
                      <a:pt x="0" y="635"/>
                    </a:lnTo>
                    <a:lnTo>
                      <a:pt x="0" y="635"/>
                    </a:lnTo>
                    <a:lnTo>
                      <a:pt x="0" y="479"/>
                    </a:lnTo>
                    <a:lnTo>
                      <a:pt x="0" y="479"/>
                    </a:lnTo>
                    <a:lnTo>
                      <a:pt x="2" y="461"/>
                    </a:lnTo>
                    <a:lnTo>
                      <a:pt x="8" y="443"/>
                    </a:lnTo>
                    <a:lnTo>
                      <a:pt x="16" y="427"/>
                    </a:lnTo>
                    <a:lnTo>
                      <a:pt x="28" y="413"/>
                    </a:lnTo>
                    <a:lnTo>
                      <a:pt x="42" y="401"/>
                    </a:lnTo>
                    <a:lnTo>
                      <a:pt x="58" y="393"/>
                    </a:lnTo>
                    <a:lnTo>
                      <a:pt x="76" y="387"/>
                    </a:lnTo>
                    <a:lnTo>
                      <a:pt x="94" y="385"/>
                    </a:lnTo>
                    <a:lnTo>
                      <a:pt x="94" y="385"/>
                    </a:lnTo>
                    <a:lnTo>
                      <a:pt x="152" y="385"/>
                    </a:lnTo>
                    <a:lnTo>
                      <a:pt x="152" y="385"/>
                    </a:lnTo>
                    <a:lnTo>
                      <a:pt x="162" y="385"/>
                    </a:lnTo>
                    <a:lnTo>
                      <a:pt x="168" y="383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82" y="373"/>
                    </a:lnTo>
                    <a:lnTo>
                      <a:pt x="184" y="367"/>
                    </a:lnTo>
                    <a:lnTo>
                      <a:pt x="184" y="361"/>
                    </a:lnTo>
                    <a:lnTo>
                      <a:pt x="184" y="361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70" y="306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42" y="270"/>
                    </a:lnTo>
                    <a:lnTo>
                      <a:pt x="134" y="258"/>
                    </a:lnTo>
                    <a:lnTo>
                      <a:pt x="128" y="244"/>
                    </a:lnTo>
                    <a:lnTo>
                      <a:pt x="122" y="228"/>
                    </a:lnTo>
                    <a:lnTo>
                      <a:pt x="118" y="212"/>
                    </a:lnTo>
                    <a:lnTo>
                      <a:pt x="116" y="194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6" y="158"/>
                    </a:lnTo>
                    <a:lnTo>
                      <a:pt x="118" y="140"/>
                    </a:lnTo>
                    <a:lnTo>
                      <a:pt x="122" y="124"/>
                    </a:lnTo>
                    <a:lnTo>
                      <a:pt x="128" y="106"/>
                    </a:lnTo>
                    <a:lnTo>
                      <a:pt x="136" y="92"/>
                    </a:lnTo>
                    <a:lnTo>
                      <a:pt x="144" y="76"/>
                    </a:lnTo>
                    <a:lnTo>
                      <a:pt x="154" y="64"/>
                    </a:lnTo>
                    <a:lnTo>
                      <a:pt x="166" y="50"/>
                    </a:lnTo>
                    <a:lnTo>
                      <a:pt x="178" y="40"/>
                    </a:lnTo>
                    <a:lnTo>
                      <a:pt x="192" y="30"/>
                    </a:lnTo>
                    <a:lnTo>
                      <a:pt x="206" y="20"/>
                    </a:lnTo>
                    <a:lnTo>
                      <a:pt x="222" y="14"/>
                    </a:lnTo>
                    <a:lnTo>
                      <a:pt x="238" y="8"/>
                    </a:lnTo>
                    <a:lnTo>
                      <a:pt x="256" y="2"/>
                    </a:lnTo>
                    <a:lnTo>
                      <a:pt x="272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08" y="0"/>
                    </a:lnTo>
                    <a:lnTo>
                      <a:pt x="326" y="2"/>
                    </a:lnTo>
                    <a:lnTo>
                      <a:pt x="344" y="8"/>
                    </a:lnTo>
                    <a:lnTo>
                      <a:pt x="360" y="14"/>
                    </a:lnTo>
                    <a:lnTo>
                      <a:pt x="374" y="20"/>
                    </a:lnTo>
                    <a:lnTo>
                      <a:pt x="390" y="30"/>
                    </a:lnTo>
                    <a:lnTo>
                      <a:pt x="402" y="40"/>
                    </a:lnTo>
                    <a:lnTo>
                      <a:pt x="416" y="50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6" y="92"/>
                    </a:lnTo>
                    <a:lnTo>
                      <a:pt x="454" y="106"/>
                    </a:lnTo>
                    <a:lnTo>
                      <a:pt x="460" y="124"/>
                    </a:lnTo>
                    <a:lnTo>
                      <a:pt x="464" y="140"/>
                    </a:lnTo>
                    <a:lnTo>
                      <a:pt x="466" y="158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6" y="196"/>
                    </a:lnTo>
                    <a:lnTo>
                      <a:pt x="462" y="216"/>
                    </a:lnTo>
                    <a:lnTo>
                      <a:pt x="456" y="234"/>
                    </a:lnTo>
                    <a:lnTo>
                      <a:pt x="450" y="252"/>
                    </a:lnTo>
                    <a:lnTo>
                      <a:pt x="440" y="270"/>
                    </a:lnTo>
                    <a:lnTo>
                      <a:pt x="428" y="286"/>
                    </a:lnTo>
                    <a:lnTo>
                      <a:pt x="416" y="300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396" y="316"/>
                    </a:lnTo>
                    <a:lnTo>
                      <a:pt x="390" y="318"/>
                    </a:lnTo>
                    <a:lnTo>
                      <a:pt x="378" y="320"/>
                    </a:lnTo>
                    <a:lnTo>
                      <a:pt x="366" y="316"/>
                    </a:lnTo>
                    <a:lnTo>
                      <a:pt x="360" y="312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2" y="302"/>
                    </a:lnTo>
                    <a:lnTo>
                      <a:pt x="350" y="296"/>
                    </a:lnTo>
                    <a:lnTo>
                      <a:pt x="350" y="284"/>
                    </a:lnTo>
                    <a:lnTo>
                      <a:pt x="354" y="272"/>
                    </a:lnTo>
                    <a:lnTo>
                      <a:pt x="356" y="268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70" y="254"/>
                    </a:lnTo>
                    <a:lnTo>
                      <a:pt x="378" y="246"/>
                    </a:lnTo>
                    <a:lnTo>
                      <a:pt x="386" y="236"/>
                    </a:lnTo>
                    <a:lnTo>
                      <a:pt x="392" y="224"/>
                    </a:lnTo>
                    <a:lnTo>
                      <a:pt x="396" y="214"/>
                    </a:lnTo>
                    <a:lnTo>
                      <a:pt x="400" y="202"/>
                    </a:lnTo>
                    <a:lnTo>
                      <a:pt x="402" y="188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0" y="152"/>
                    </a:lnTo>
                    <a:lnTo>
                      <a:pt x="394" y="132"/>
                    </a:lnTo>
                    <a:lnTo>
                      <a:pt x="384" y="112"/>
                    </a:lnTo>
                    <a:lnTo>
                      <a:pt x="370" y="96"/>
                    </a:lnTo>
                    <a:lnTo>
                      <a:pt x="354" y="82"/>
                    </a:lnTo>
                    <a:lnTo>
                      <a:pt x="334" y="72"/>
                    </a:lnTo>
                    <a:lnTo>
                      <a:pt x="314" y="66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68" y="66"/>
                    </a:lnTo>
                    <a:lnTo>
                      <a:pt x="248" y="72"/>
                    </a:lnTo>
                    <a:lnTo>
                      <a:pt x="228" y="82"/>
                    </a:lnTo>
                    <a:lnTo>
                      <a:pt x="212" y="96"/>
                    </a:lnTo>
                    <a:lnTo>
                      <a:pt x="198" y="112"/>
                    </a:lnTo>
                    <a:lnTo>
                      <a:pt x="188" y="132"/>
                    </a:lnTo>
                    <a:lnTo>
                      <a:pt x="180" y="152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80" y="198"/>
                    </a:lnTo>
                    <a:lnTo>
                      <a:pt x="186" y="218"/>
                    </a:lnTo>
                    <a:lnTo>
                      <a:pt x="194" y="23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12" y="258"/>
                    </a:lnTo>
                    <a:lnTo>
                      <a:pt x="222" y="266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48" y="282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81"/>
                    </a:lnTo>
                    <a:lnTo>
                      <a:pt x="240" y="399"/>
                    </a:lnTo>
                    <a:lnTo>
                      <a:pt x="230" y="415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02" y="437"/>
                    </a:lnTo>
                    <a:lnTo>
                      <a:pt x="186" y="445"/>
                    </a:lnTo>
                    <a:lnTo>
                      <a:pt x="170" y="447"/>
                    </a:lnTo>
                    <a:lnTo>
                      <a:pt x="152" y="449"/>
                    </a:lnTo>
                    <a:lnTo>
                      <a:pt x="152" y="449"/>
                    </a:lnTo>
                    <a:lnTo>
                      <a:pt x="94" y="449"/>
                    </a:lnTo>
                    <a:lnTo>
                      <a:pt x="94" y="449"/>
                    </a:lnTo>
                    <a:lnTo>
                      <a:pt x="88" y="449"/>
                    </a:lnTo>
                    <a:lnTo>
                      <a:pt x="82" y="451"/>
                    </a:lnTo>
                    <a:lnTo>
                      <a:pt x="72" y="459"/>
                    </a:lnTo>
                    <a:lnTo>
                      <a:pt x="66" y="469"/>
                    </a:lnTo>
                    <a:lnTo>
                      <a:pt x="64" y="473"/>
                    </a:lnTo>
                    <a:lnTo>
                      <a:pt x="64" y="479"/>
                    </a:lnTo>
                    <a:lnTo>
                      <a:pt x="64" y="479"/>
                    </a:lnTo>
                    <a:lnTo>
                      <a:pt x="64" y="635"/>
                    </a:lnTo>
                    <a:lnTo>
                      <a:pt x="64" y="635"/>
                    </a:lnTo>
                    <a:lnTo>
                      <a:pt x="64" y="641"/>
                    </a:lnTo>
                    <a:lnTo>
                      <a:pt x="66" y="647"/>
                    </a:lnTo>
                    <a:lnTo>
                      <a:pt x="72" y="655"/>
                    </a:lnTo>
                    <a:lnTo>
                      <a:pt x="82" y="663"/>
                    </a:lnTo>
                    <a:lnTo>
                      <a:pt x="88" y="665"/>
                    </a:lnTo>
                    <a:lnTo>
                      <a:pt x="94" y="665"/>
                    </a:lnTo>
                    <a:lnTo>
                      <a:pt x="94" y="665"/>
                    </a:lnTo>
                    <a:lnTo>
                      <a:pt x="484" y="665"/>
                    </a:lnTo>
                    <a:lnTo>
                      <a:pt x="484" y="665"/>
                    </a:lnTo>
                    <a:lnTo>
                      <a:pt x="490" y="665"/>
                    </a:lnTo>
                    <a:lnTo>
                      <a:pt x="496" y="663"/>
                    </a:lnTo>
                    <a:lnTo>
                      <a:pt x="506" y="655"/>
                    </a:lnTo>
                    <a:lnTo>
                      <a:pt x="512" y="647"/>
                    </a:lnTo>
                    <a:lnTo>
                      <a:pt x="514" y="641"/>
                    </a:lnTo>
                    <a:lnTo>
                      <a:pt x="514" y="635"/>
                    </a:lnTo>
                    <a:lnTo>
                      <a:pt x="514" y="635"/>
                    </a:lnTo>
                    <a:lnTo>
                      <a:pt x="514" y="497"/>
                    </a:lnTo>
                    <a:lnTo>
                      <a:pt x="514" y="497"/>
                    </a:lnTo>
                    <a:lnTo>
                      <a:pt x="514" y="485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0" y="459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0" y="447"/>
                    </a:lnTo>
                    <a:lnTo>
                      <a:pt x="414" y="445"/>
                    </a:lnTo>
                    <a:lnTo>
                      <a:pt x="404" y="439"/>
                    </a:lnTo>
                    <a:lnTo>
                      <a:pt x="396" y="429"/>
                    </a:lnTo>
                    <a:lnTo>
                      <a:pt x="394" y="423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09"/>
                    </a:lnTo>
                    <a:lnTo>
                      <a:pt x="396" y="403"/>
                    </a:lnTo>
                    <a:lnTo>
                      <a:pt x="404" y="393"/>
                    </a:lnTo>
                    <a:lnTo>
                      <a:pt x="414" y="387"/>
                    </a:lnTo>
                    <a:lnTo>
                      <a:pt x="420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98" y="385"/>
                    </a:lnTo>
                    <a:lnTo>
                      <a:pt x="510" y="389"/>
                    </a:lnTo>
                    <a:lnTo>
                      <a:pt x="520" y="393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44" y="411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66" y="443"/>
                    </a:lnTo>
                    <a:lnTo>
                      <a:pt x="572" y="461"/>
                    </a:lnTo>
                    <a:lnTo>
                      <a:pt x="578" y="479"/>
                    </a:lnTo>
                    <a:lnTo>
                      <a:pt x="578" y="497"/>
                    </a:lnTo>
                    <a:lnTo>
                      <a:pt x="578" y="497"/>
                    </a:lnTo>
                    <a:lnTo>
                      <a:pt x="578" y="635"/>
                    </a:lnTo>
                    <a:lnTo>
                      <a:pt x="578" y="635"/>
                    </a:lnTo>
                    <a:lnTo>
                      <a:pt x="576" y="653"/>
                    </a:lnTo>
                    <a:lnTo>
                      <a:pt x="572" y="671"/>
                    </a:lnTo>
                    <a:lnTo>
                      <a:pt x="562" y="687"/>
                    </a:lnTo>
                    <a:lnTo>
                      <a:pt x="552" y="701"/>
                    </a:lnTo>
                    <a:lnTo>
                      <a:pt x="538" y="713"/>
                    </a:lnTo>
                    <a:lnTo>
                      <a:pt x="522" y="721"/>
                    </a:lnTo>
                    <a:lnTo>
                      <a:pt x="504" y="727"/>
                    </a:lnTo>
                    <a:lnTo>
                      <a:pt x="484" y="729"/>
                    </a:lnTo>
                    <a:lnTo>
                      <a:pt x="484" y="729"/>
                    </a:lnTo>
                    <a:lnTo>
                      <a:pt x="94" y="729"/>
                    </a:lnTo>
                    <a:lnTo>
                      <a:pt x="94" y="729"/>
                    </a:lnTo>
                    <a:close/>
                  </a:path>
                </a:pathLst>
              </a:custGeom>
              <a:solidFill>
                <a:srgbClr val="FFDBC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1" name="TextBox 1910"/>
              <p:cNvSpPr txBox="1"/>
              <p:nvPr/>
            </p:nvSpPr>
            <p:spPr>
              <a:xfrm>
                <a:off x="3276600" y="5410200"/>
                <a:ext cx="838200" cy="4444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omic Sans MS" pitchFamily="66" charset="0"/>
                  </a:rPr>
                  <a:t>Jane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itchFamily="34" charset="0"/>
                  </a:rPr>
                  <a:t>in Jackson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endParaRPr>
              </a:p>
            </p:txBody>
          </p:sp>
        </p:grpSp>
        <p:grpSp>
          <p:nvGrpSpPr>
            <p:cNvPr id="1912" name="Group 1911"/>
            <p:cNvGrpSpPr/>
            <p:nvPr/>
          </p:nvGrpSpPr>
          <p:grpSpPr>
            <a:xfrm>
              <a:off x="4572000" y="5181600"/>
              <a:ext cx="838200" cy="825452"/>
              <a:chOff x="4800600" y="5029200"/>
              <a:chExt cx="838200" cy="825452"/>
            </a:xfrm>
          </p:grpSpPr>
          <p:sp>
            <p:nvSpPr>
              <p:cNvPr id="1913" name="Freeform 104"/>
              <p:cNvSpPr>
                <a:spLocks/>
              </p:cNvSpPr>
              <p:nvPr/>
            </p:nvSpPr>
            <p:spPr bwMode="auto">
              <a:xfrm>
                <a:off x="4953000" y="5029200"/>
                <a:ext cx="500954" cy="631826"/>
              </a:xfrm>
              <a:custGeom>
                <a:avLst/>
                <a:gdLst/>
                <a:ahLst/>
                <a:cxnLst>
                  <a:cxn ang="0">
                    <a:pos x="58" y="721"/>
                  </a:cxn>
                  <a:cxn ang="0">
                    <a:pos x="8" y="671"/>
                  </a:cxn>
                  <a:cxn ang="0">
                    <a:pos x="0" y="479"/>
                  </a:cxn>
                  <a:cxn ang="0">
                    <a:pos x="16" y="427"/>
                  </a:cxn>
                  <a:cxn ang="0">
                    <a:pos x="76" y="387"/>
                  </a:cxn>
                  <a:cxn ang="0">
                    <a:pos x="152" y="385"/>
                  </a:cxn>
                  <a:cxn ang="0">
                    <a:pos x="176" y="379"/>
                  </a:cxn>
                  <a:cxn ang="0">
                    <a:pos x="184" y="361"/>
                  </a:cxn>
                  <a:cxn ang="0">
                    <a:pos x="170" y="306"/>
                  </a:cxn>
                  <a:cxn ang="0">
                    <a:pos x="142" y="270"/>
                  </a:cxn>
                  <a:cxn ang="0">
                    <a:pos x="118" y="212"/>
                  </a:cxn>
                  <a:cxn ang="0">
                    <a:pos x="114" y="176"/>
                  </a:cxn>
                  <a:cxn ang="0">
                    <a:pos x="128" y="106"/>
                  </a:cxn>
                  <a:cxn ang="0">
                    <a:pos x="166" y="50"/>
                  </a:cxn>
                  <a:cxn ang="0">
                    <a:pos x="222" y="14"/>
                  </a:cxn>
                  <a:cxn ang="0">
                    <a:pos x="290" y="0"/>
                  </a:cxn>
                  <a:cxn ang="0">
                    <a:pos x="326" y="2"/>
                  </a:cxn>
                  <a:cxn ang="0">
                    <a:pos x="390" y="30"/>
                  </a:cxn>
                  <a:cxn ang="0">
                    <a:pos x="436" y="76"/>
                  </a:cxn>
                  <a:cxn ang="0">
                    <a:pos x="464" y="140"/>
                  </a:cxn>
                  <a:cxn ang="0">
                    <a:pos x="468" y="176"/>
                  </a:cxn>
                  <a:cxn ang="0">
                    <a:pos x="450" y="252"/>
                  </a:cxn>
                  <a:cxn ang="0">
                    <a:pos x="402" y="312"/>
                  </a:cxn>
                  <a:cxn ang="0">
                    <a:pos x="390" y="318"/>
                  </a:cxn>
                  <a:cxn ang="0">
                    <a:pos x="356" y="308"/>
                  </a:cxn>
                  <a:cxn ang="0">
                    <a:pos x="350" y="296"/>
                  </a:cxn>
                  <a:cxn ang="0">
                    <a:pos x="362" y="264"/>
                  </a:cxn>
                  <a:cxn ang="0">
                    <a:pos x="378" y="246"/>
                  </a:cxn>
                  <a:cxn ang="0">
                    <a:pos x="400" y="202"/>
                  </a:cxn>
                  <a:cxn ang="0">
                    <a:pos x="404" y="176"/>
                  </a:cxn>
                  <a:cxn ang="0">
                    <a:pos x="370" y="96"/>
                  </a:cxn>
                  <a:cxn ang="0">
                    <a:pos x="290" y="64"/>
                  </a:cxn>
                  <a:cxn ang="0">
                    <a:pos x="248" y="72"/>
                  </a:cxn>
                  <a:cxn ang="0">
                    <a:pos x="188" y="132"/>
                  </a:cxn>
                  <a:cxn ang="0">
                    <a:pos x="178" y="176"/>
                  </a:cxn>
                  <a:cxn ang="0">
                    <a:pos x="202" y="248"/>
                  </a:cxn>
                  <a:cxn ang="0">
                    <a:pos x="222" y="266"/>
                  </a:cxn>
                  <a:cxn ang="0">
                    <a:pos x="248" y="282"/>
                  </a:cxn>
                  <a:cxn ang="0">
                    <a:pos x="240" y="399"/>
                  </a:cxn>
                  <a:cxn ang="0">
                    <a:pos x="218" y="427"/>
                  </a:cxn>
                  <a:cxn ang="0">
                    <a:pos x="152" y="449"/>
                  </a:cxn>
                  <a:cxn ang="0">
                    <a:pos x="88" y="449"/>
                  </a:cxn>
                  <a:cxn ang="0">
                    <a:pos x="64" y="473"/>
                  </a:cxn>
                  <a:cxn ang="0">
                    <a:pos x="64" y="635"/>
                  </a:cxn>
                  <a:cxn ang="0">
                    <a:pos x="82" y="663"/>
                  </a:cxn>
                  <a:cxn ang="0">
                    <a:pos x="484" y="665"/>
                  </a:cxn>
                  <a:cxn ang="0">
                    <a:pos x="506" y="655"/>
                  </a:cxn>
                  <a:cxn ang="0">
                    <a:pos x="514" y="635"/>
                  </a:cxn>
                  <a:cxn ang="0">
                    <a:pos x="508" y="471"/>
                  </a:cxn>
                  <a:cxn ang="0">
                    <a:pos x="492" y="451"/>
                  </a:cxn>
                  <a:cxn ang="0">
                    <a:pos x="486" y="449"/>
                  </a:cxn>
                  <a:cxn ang="0">
                    <a:pos x="426" y="449"/>
                  </a:cxn>
                  <a:cxn ang="0">
                    <a:pos x="396" y="429"/>
                  </a:cxn>
                  <a:cxn ang="0">
                    <a:pos x="394" y="417"/>
                  </a:cxn>
                  <a:cxn ang="0">
                    <a:pos x="414" y="387"/>
                  </a:cxn>
                  <a:cxn ang="0">
                    <a:pos x="426" y="385"/>
                  </a:cxn>
                  <a:cxn ang="0">
                    <a:pos x="498" y="385"/>
                  </a:cxn>
                  <a:cxn ang="0">
                    <a:pos x="528" y="397"/>
                  </a:cxn>
                  <a:cxn ang="0">
                    <a:pos x="556" y="427"/>
                  </a:cxn>
                  <a:cxn ang="0">
                    <a:pos x="578" y="479"/>
                  </a:cxn>
                  <a:cxn ang="0">
                    <a:pos x="578" y="635"/>
                  </a:cxn>
                  <a:cxn ang="0">
                    <a:pos x="552" y="701"/>
                  </a:cxn>
                  <a:cxn ang="0">
                    <a:pos x="484" y="729"/>
                  </a:cxn>
                </a:cxnLst>
                <a:rect l="0" t="0" r="r" b="b"/>
                <a:pathLst>
                  <a:path w="578" h="729">
                    <a:moveTo>
                      <a:pt x="94" y="729"/>
                    </a:moveTo>
                    <a:lnTo>
                      <a:pt x="94" y="729"/>
                    </a:lnTo>
                    <a:lnTo>
                      <a:pt x="76" y="727"/>
                    </a:lnTo>
                    <a:lnTo>
                      <a:pt x="58" y="721"/>
                    </a:lnTo>
                    <a:lnTo>
                      <a:pt x="42" y="713"/>
                    </a:lnTo>
                    <a:lnTo>
                      <a:pt x="28" y="701"/>
                    </a:lnTo>
                    <a:lnTo>
                      <a:pt x="16" y="687"/>
                    </a:lnTo>
                    <a:lnTo>
                      <a:pt x="8" y="671"/>
                    </a:lnTo>
                    <a:lnTo>
                      <a:pt x="2" y="653"/>
                    </a:lnTo>
                    <a:lnTo>
                      <a:pt x="0" y="635"/>
                    </a:lnTo>
                    <a:lnTo>
                      <a:pt x="0" y="635"/>
                    </a:lnTo>
                    <a:lnTo>
                      <a:pt x="0" y="479"/>
                    </a:lnTo>
                    <a:lnTo>
                      <a:pt x="0" y="479"/>
                    </a:lnTo>
                    <a:lnTo>
                      <a:pt x="2" y="461"/>
                    </a:lnTo>
                    <a:lnTo>
                      <a:pt x="8" y="443"/>
                    </a:lnTo>
                    <a:lnTo>
                      <a:pt x="16" y="427"/>
                    </a:lnTo>
                    <a:lnTo>
                      <a:pt x="28" y="413"/>
                    </a:lnTo>
                    <a:lnTo>
                      <a:pt x="42" y="401"/>
                    </a:lnTo>
                    <a:lnTo>
                      <a:pt x="58" y="393"/>
                    </a:lnTo>
                    <a:lnTo>
                      <a:pt x="76" y="387"/>
                    </a:lnTo>
                    <a:lnTo>
                      <a:pt x="94" y="385"/>
                    </a:lnTo>
                    <a:lnTo>
                      <a:pt x="94" y="385"/>
                    </a:lnTo>
                    <a:lnTo>
                      <a:pt x="152" y="385"/>
                    </a:lnTo>
                    <a:lnTo>
                      <a:pt x="152" y="385"/>
                    </a:lnTo>
                    <a:lnTo>
                      <a:pt x="162" y="385"/>
                    </a:lnTo>
                    <a:lnTo>
                      <a:pt x="168" y="383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82" y="373"/>
                    </a:lnTo>
                    <a:lnTo>
                      <a:pt x="184" y="367"/>
                    </a:lnTo>
                    <a:lnTo>
                      <a:pt x="184" y="361"/>
                    </a:lnTo>
                    <a:lnTo>
                      <a:pt x="184" y="361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70" y="306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42" y="270"/>
                    </a:lnTo>
                    <a:lnTo>
                      <a:pt x="134" y="258"/>
                    </a:lnTo>
                    <a:lnTo>
                      <a:pt x="128" y="244"/>
                    </a:lnTo>
                    <a:lnTo>
                      <a:pt x="122" y="228"/>
                    </a:lnTo>
                    <a:lnTo>
                      <a:pt x="118" y="212"/>
                    </a:lnTo>
                    <a:lnTo>
                      <a:pt x="116" y="194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6" y="158"/>
                    </a:lnTo>
                    <a:lnTo>
                      <a:pt x="118" y="140"/>
                    </a:lnTo>
                    <a:lnTo>
                      <a:pt x="122" y="124"/>
                    </a:lnTo>
                    <a:lnTo>
                      <a:pt x="128" y="106"/>
                    </a:lnTo>
                    <a:lnTo>
                      <a:pt x="136" y="92"/>
                    </a:lnTo>
                    <a:lnTo>
                      <a:pt x="144" y="76"/>
                    </a:lnTo>
                    <a:lnTo>
                      <a:pt x="154" y="64"/>
                    </a:lnTo>
                    <a:lnTo>
                      <a:pt x="166" y="50"/>
                    </a:lnTo>
                    <a:lnTo>
                      <a:pt x="178" y="40"/>
                    </a:lnTo>
                    <a:lnTo>
                      <a:pt x="192" y="30"/>
                    </a:lnTo>
                    <a:lnTo>
                      <a:pt x="206" y="20"/>
                    </a:lnTo>
                    <a:lnTo>
                      <a:pt x="222" y="14"/>
                    </a:lnTo>
                    <a:lnTo>
                      <a:pt x="238" y="8"/>
                    </a:lnTo>
                    <a:lnTo>
                      <a:pt x="256" y="2"/>
                    </a:lnTo>
                    <a:lnTo>
                      <a:pt x="272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08" y="0"/>
                    </a:lnTo>
                    <a:lnTo>
                      <a:pt x="326" y="2"/>
                    </a:lnTo>
                    <a:lnTo>
                      <a:pt x="344" y="8"/>
                    </a:lnTo>
                    <a:lnTo>
                      <a:pt x="360" y="14"/>
                    </a:lnTo>
                    <a:lnTo>
                      <a:pt x="374" y="20"/>
                    </a:lnTo>
                    <a:lnTo>
                      <a:pt x="390" y="30"/>
                    </a:lnTo>
                    <a:lnTo>
                      <a:pt x="402" y="40"/>
                    </a:lnTo>
                    <a:lnTo>
                      <a:pt x="416" y="50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6" y="92"/>
                    </a:lnTo>
                    <a:lnTo>
                      <a:pt x="454" y="106"/>
                    </a:lnTo>
                    <a:lnTo>
                      <a:pt x="460" y="124"/>
                    </a:lnTo>
                    <a:lnTo>
                      <a:pt x="464" y="140"/>
                    </a:lnTo>
                    <a:lnTo>
                      <a:pt x="466" y="158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6" y="196"/>
                    </a:lnTo>
                    <a:lnTo>
                      <a:pt x="462" y="216"/>
                    </a:lnTo>
                    <a:lnTo>
                      <a:pt x="456" y="234"/>
                    </a:lnTo>
                    <a:lnTo>
                      <a:pt x="450" y="252"/>
                    </a:lnTo>
                    <a:lnTo>
                      <a:pt x="440" y="270"/>
                    </a:lnTo>
                    <a:lnTo>
                      <a:pt x="428" y="286"/>
                    </a:lnTo>
                    <a:lnTo>
                      <a:pt x="416" y="300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396" y="316"/>
                    </a:lnTo>
                    <a:lnTo>
                      <a:pt x="390" y="318"/>
                    </a:lnTo>
                    <a:lnTo>
                      <a:pt x="378" y="320"/>
                    </a:lnTo>
                    <a:lnTo>
                      <a:pt x="366" y="316"/>
                    </a:lnTo>
                    <a:lnTo>
                      <a:pt x="360" y="312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2" y="302"/>
                    </a:lnTo>
                    <a:lnTo>
                      <a:pt x="350" y="296"/>
                    </a:lnTo>
                    <a:lnTo>
                      <a:pt x="350" y="284"/>
                    </a:lnTo>
                    <a:lnTo>
                      <a:pt x="354" y="272"/>
                    </a:lnTo>
                    <a:lnTo>
                      <a:pt x="356" y="268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70" y="254"/>
                    </a:lnTo>
                    <a:lnTo>
                      <a:pt x="378" y="246"/>
                    </a:lnTo>
                    <a:lnTo>
                      <a:pt x="386" y="236"/>
                    </a:lnTo>
                    <a:lnTo>
                      <a:pt x="392" y="224"/>
                    </a:lnTo>
                    <a:lnTo>
                      <a:pt x="396" y="214"/>
                    </a:lnTo>
                    <a:lnTo>
                      <a:pt x="400" y="202"/>
                    </a:lnTo>
                    <a:lnTo>
                      <a:pt x="402" y="188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0" y="152"/>
                    </a:lnTo>
                    <a:lnTo>
                      <a:pt x="394" y="132"/>
                    </a:lnTo>
                    <a:lnTo>
                      <a:pt x="384" y="112"/>
                    </a:lnTo>
                    <a:lnTo>
                      <a:pt x="370" y="96"/>
                    </a:lnTo>
                    <a:lnTo>
                      <a:pt x="354" y="82"/>
                    </a:lnTo>
                    <a:lnTo>
                      <a:pt x="334" y="72"/>
                    </a:lnTo>
                    <a:lnTo>
                      <a:pt x="314" y="66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68" y="66"/>
                    </a:lnTo>
                    <a:lnTo>
                      <a:pt x="248" y="72"/>
                    </a:lnTo>
                    <a:lnTo>
                      <a:pt x="228" y="82"/>
                    </a:lnTo>
                    <a:lnTo>
                      <a:pt x="212" y="96"/>
                    </a:lnTo>
                    <a:lnTo>
                      <a:pt x="198" y="112"/>
                    </a:lnTo>
                    <a:lnTo>
                      <a:pt x="188" y="132"/>
                    </a:lnTo>
                    <a:lnTo>
                      <a:pt x="180" y="152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80" y="198"/>
                    </a:lnTo>
                    <a:lnTo>
                      <a:pt x="186" y="218"/>
                    </a:lnTo>
                    <a:lnTo>
                      <a:pt x="194" y="23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12" y="258"/>
                    </a:lnTo>
                    <a:lnTo>
                      <a:pt x="222" y="266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48" y="282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81"/>
                    </a:lnTo>
                    <a:lnTo>
                      <a:pt x="240" y="399"/>
                    </a:lnTo>
                    <a:lnTo>
                      <a:pt x="230" y="415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02" y="437"/>
                    </a:lnTo>
                    <a:lnTo>
                      <a:pt x="186" y="445"/>
                    </a:lnTo>
                    <a:lnTo>
                      <a:pt x="170" y="447"/>
                    </a:lnTo>
                    <a:lnTo>
                      <a:pt x="152" y="449"/>
                    </a:lnTo>
                    <a:lnTo>
                      <a:pt x="152" y="449"/>
                    </a:lnTo>
                    <a:lnTo>
                      <a:pt x="94" y="449"/>
                    </a:lnTo>
                    <a:lnTo>
                      <a:pt x="94" y="449"/>
                    </a:lnTo>
                    <a:lnTo>
                      <a:pt x="88" y="449"/>
                    </a:lnTo>
                    <a:lnTo>
                      <a:pt x="82" y="451"/>
                    </a:lnTo>
                    <a:lnTo>
                      <a:pt x="72" y="459"/>
                    </a:lnTo>
                    <a:lnTo>
                      <a:pt x="66" y="469"/>
                    </a:lnTo>
                    <a:lnTo>
                      <a:pt x="64" y="473"/>
                    </a:lnTo>
                    <a:lnTo>
                      <a:pt x="64" y="479"/>
                    </a:lnTo>
                    <a:lnTo>
                      <a:pt x="64" y="479"/>
                    </a:lnTo>
                    <a:lnTo>
                      <a:pt x="64" y="635"/>
                    </a:lnTo>
                    <a:lnTo>
                      <a:pt x="64" y="635"/>
                    </a:lnTo>
                    <a:lnTo>
                      <a:pt x="64" y="641"/>
                    </a:lnTo>
                    <a:lnTo>
                      <a:pt x="66" y="647"/>
                    </a:lnTo>
                    <a:lnTo>
                      <a:pt x="72" y="655"/>
                    </a:lnTo>
                    <a:lnTo>
                      <a:pt x="82" y="663"/>
                    </a:lnTo>
                    <a:lnTo>
                      <a:pt x="88" y="665"/>
                    </a:lnTo>
                    <a:lnTo>
                      <a:pt x="94" y="665"/>
                    </a:lnTo>
                    <a:lnTo>
                      <a:pt x="94" y="665"/>
                    </a:lnTo>
                    <a:lnTo>
                      <a:pt x="484" y="665"/>
                    </a:lnTo>
                    <a:lnTo>
                      <a:pt x="484" y="665"/>
                    </a:lnTo>
                    <a:lnTo>
                      <a:pt x="490" y="665"/>
                    </a:lnTo>
                    <a:lnTo>
                      <a:pt x="496" y="663"/>
                    </a:lnTo>
                    <a:lnTo>
                      <a:pt x="506" y="655"/>
                    </a:lnTo>
                    <a:lnTo>
                      <a:pt x="512" y="647"/>
                    </a:lnTo>
                    <a:lnTo>
                      <a:pt x="514" y="641"/>
                    </a:lnTo>
                    <a:lnTo>
                      <a:pt x="514" y="635"/>
                    </a:lnTo>
                    <a:lnTo>
                      <a:pt x="514" y="635"/>
                    </a:lnTo>
                    <a:lnTo>
                      <a:pt x="514" y="497"/>
                    </a:lnTo>
                    <a:lnTo>
                      <a:pt x="514" y="497"/>
                    </a:lnTo>
                    <a:lnTo>
                      <a:pt x="514" y="485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0" y="459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0" y="447"/>
                    </a:lnTo>
                    <a:lnTo>
                      <a:pt x="414" y="445"/>
                    </a:lnTo>
                    <a:lnTo>
                      <a:pt x="404" y="439"/>
                    </a:lnTo>
                    <a:lnTo>
                      <a:pt x="396" y="429"/>
                    </a:lnTo>
                    <a:lnTo>
                      <a:pt x="394" y="423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09"/>
                    </a:lnTo>
                    <a:lnTo>
                      <a:pt x="396" y="403"/>
                    </a:lnTo>
                    <a:lnTo>
                      <a:pt x="404" y="393"/>
                    </a:lnTo>
                    <a:lnTo>
                      <a:pt x="414" y="387"/>
                    </a:lnTo>
                    <a:lnTo>
                      <a:pt x="420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98" y="385"/>
                    </a:lnTo>
                    <a:lnTo>
                      <a:pt x="510" y="389"/>
                    </a:lnTo>
                    <a:lnTo>
                      <a:pt x="520" y="393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44" y="411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66" y="443"/>
                    </a:lnTo>
                    <a:lnTo>
                      <a:pt x="572" y="461"/>
                    </a:lnTo>
                    <a:lnTo>
                      <a:pt x="578" y="479"/>
                    </a:lnTo>
                    <a:lnTo>
                      <a:pt x="578" y="497"/>
                    </a:lnTo>
                    <a:lnTo>
                      <a:pt x="578" y="497"/>
                    </a:lnTo>
                    <a:lnTo>
                      <a:pt x="578" y="635"/>
                    </a:lnTo>
                    <a:lnTo>
                      <a:pt x="578" y="635"/>
                    </a:lnTo>
                    <a:lnTo>
                      <a:pt x="576" y="653"/>
                    </a:lnTo>
                    <a:lnTo>
                      <a:pt x="572" y="671"/>
                    </a:lnTo>
                    <a:lnTo>
                      <a:pt x="562" y="687"/>
                    </a:lnTo>
                    <a:lnTo>
                      <a:pt x="552" y="701"/>
                    </a:lnTo>
                    <a:lnTo>
                      <a:pt x="538" y="713"/>
                    </a:lnTo>
                    <a:lnTo>
                      <a:pt x="522" y="721"/>
                    </a:lnTo>
                    <a:lnTo>
                      <a:pt x="504" y="727"/>
                    </a:lnTo>
                    <a:lnTo>
                      <a:pt x="484" y="729"/>
                    </a:lnTo>
                    <a:lnTo>
                      <a:pt x="484" y="729"/>
                    </a:lnTo>
                    <a:lnTo>
                      <a:pt x="94" y="729"/>
                    </a:lnTo>
                    <a:lnTo>
                      <a:pt x="94" y="729"/>
                    </a:lnTo>
                    <a:close/>
                  </a:path>
                </a:pathLst>
              </a:custGeom>
              <a:solidFill>
                <a:srgbClr val="0065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4" name="TextBox 1913"/>
              <p:cNvSpPr txBox="1"/>
              <p:nvPr/>
            </p:nvSpPr>
            <p:spPr>
              <a:xfrm>
                <a:off x="4800600" y="5410200"/>
                <a:ext cx="838200" cy="4444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omic Sans MS" pitchFamily="66" charset="0"/>
                  </a:rPr>
                  <a:t>Dave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itchFamily="34" charset="0"/>
                  </a:rPr>
                  <a:t>in Detroit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endParaRPr>
              </a:p>
            </p:txBody>
          </p:sp>
        </p:grpSp>
        <p:grpSp>
          <p:nvGrpSpPr>
            <p:cNvPr id="1915" name="Group 1914"/>
            <p:cNvGrpSpPr/>
            <p:nvPr/>
          </p:nvGrpSpPr>
          <p:grpSpPr>
            <a:xfrm>
              <a:off x="6172200" y="5181600"/>
              <a:ext cx="838200" cy="825452"/>
              <a:chOff x="6400800" y="5029200"/>
              <a:chExt cx="838200" cy="825452"/>
            </a:xfrm>
          </p:grpSpPr>
          <p:sp>
            <p:nvSpPr>
              <p:cNvPr id="1916" name="Freeform 104"/>
              <p:cNvSpPr>
                <a:spLocks/>
              </p:cNvSpPr>
              <p:nvPr/>
            </p:nvSpPr>
            <p:spPr bwMode="auto">
              <a:xfrm>
                <a:off x="6553200" y="5029200"/>
                <a:ext cx="500954" cy="631826"/>
              </a:xfrm>
              <a:custGeom>
                <a:avLst/>
                <a:gdLst/>
                <a:ahLst/>
                <a:cxnLst>
                  <a:cxn ang="0">
                    <a:pos x="58" y="721"/>
                  </a:cxn>
                  <a:cxn ang="0">
                    <a:pos x="8" y="671"/>
                  </a:cxn>
                  <a:cxn ang="0">
                    <a:pos x="0" y="479"/>
                  </a:cxn>
                  <a:cxn ang="0">
                    <a:pos x="16" y="427"/>
                  </a:cxn>
                  <a:cxn ang="0">
                    <a:pos x="76" y="387"/>
                  </a:cxn>
                  <a:cxn ang="0">
                    <a:pos x="152" y="385"/>
                  </a:cxn>
                  <a:cxn ang="0">
                    <a:pos x="176" y="379"/>
                  </a:cxn>
                  <a:cxn ang="0">
                    <a:pos x="184" y="361"/>
                  </a:cxn>
                  <a:cxn ang="0">
                    <a:pos x="170" y="306"/>
                  </a:cxn>
                  <a:cxn ang="0">
                    <a:pos x="142" y="270"/>
                  </a:cxn>
                  <a:cxn ang="0">
                    <a:pos x="118" y="212"/>
                  </a:cxn>
                  <a:cxn ang="0">
                    <a:pos x="114" y="176"/>
                  </a:cxn>
                  <a:cxn ang="0">
                    <a:pos x="128" y="106"/>
                  </a:cxn>
                  <a:cxn ang="0">
                    <a:pos x="166" y="50"/>
                  </a:cxn>
                  <a:cxn ang="0">
                    <a:pos x="222" y="14"/>
                  </a:cxn>
                  <a:cxn ang="0">
                    <a:pos x="290" y="0"/>
                  </a:cxn>
                  <a:cxn ang="0">
                    <a:pos x="326" y="2"/>
                  </a:cxn>
                  <a:cxn ang="0">
                    <a:pos x="390" y="30"/>
                  </a:cxn>
                  <a:cxn ang="0">
                    <a:pos x="436" y="76"/>
                  </a:cxn>
                  <a:cxn ang="0">
                    <a:pos x="464" y="140"/>
                  </a:cxn>
                  <a:cxn ang="0">
                    <a:pos x="468" y="176"/>
                  </a:cxn>
                  <a:cxn ang="0">
                    <a:pos x="450" y="252"/>
                  </a:cxn>
                  <a:cxn ang="0">
                    <a:pos x="402" y="312"/>
                  </a:cxn>
                  <a:cxn ang="0">
                    <a:pos x="390" y="318"/>
                  </a:cxn>
                  <a:cxn ang="0">
                    <a:pos x="356" y="308"/>
                  </a:cxn>
                  <a:cxn ang="0">
                    <a:pos x="350" y="296"/>
                  </a:cxn>
                  <a:cxn ang="0">
                    <a:pos x="362" y="264"/>
                  </a:cxn>
                  <a:cxn ang="0">
                    <a:pos x="378" y="246"/>
                  </a:cxn>
                  <a:cxn ang="0">
                    <a:pos x="400" y="202"/>
                  </a:cxn>
                  <a:cxn ang="0">
                    <a:pos x="404" y="176"/>
                  </a:cxn>
                  <a:cxn ang="0">
                    <a:pos x="370" y="96"/>
                  </a:cxn>
                  <a:cxn ang="0">
                    <a:pos x="290" y="64"/>
                  </a:cxn>
                  <a:cxn ang="0">
                    <a:pos x="248" y="72"/>
                  </a:cxn>
                  <a:cxn ang="0">
                    <a:pos x="188" y="132"/>
                  </a:cxn>
                  <a:cxn ang="0">
                    <a:pos x="178" y="176"/>
                  </a:cxn>
                  <a:cxn ang="0">
                    <a:pos x="202" y="248"/>
                  </a:cxn>
                  <a:cxn ang="0">
                    <a:pos x="222" y="266"/>
                  </a:cxn>
                  <a:cxn ang="0">
                    <a:pos x="248" y="282"/>
                  </a:cxn>
                  <a:cxn ang="0">
                    <a:pos x="240" y="399"/>
                  </a:cxn>
                  <a:cxn ang="0">
                    <a:pos x="218" y="427"/>
                  </a:cxn>
                  <a:cxn ang="0">
                    <a:pos x="152" y="449"/>
                  </a:cxn>
                  <a:cxn ang="0">
                    <a:pos x="88" y="449"/>
                  </a:cxn>
                  <a:cxn ang="0">
                    <a:pos x="64" y="473"/>
                  </a:cxn>
                  <a:cxn ang="0">
                    <a:pos x="64" y="635"/>
                  </a:cxn>
                  <a:cxn ang="0">
                    <a:pos x="82" y="663"/>
                  </a:cxn>
                  <a:cxn ang="0">
                    <a:pos x="484" y="665"/>
                  </a:cxn>
                  <a:cxn ang="0">
                    <a:pos x="506" y="655"/>
                  </a:cxn>
                  <a:cxn ang="0">
                    <a:pos x="514" y="635"/>
                  </a:cxn>
                  <a:cxn ang="0">
                    <a:pos x="508" y="471"/>
                  </a:cxn>
                  <a:cxn ang="0">
                    <a:pos x="492" y="451"/>
                  </a:cxn>
                  <a:cxn ang="0">
                    <a:pos x="486" y="449"/>
                  </a:cxn>
                  <a:cxn ang="0">
                    <a:pos x="426" y="449"/>
                  </a:cxn>
                  <a:cxn ang="0">
                    <a:pos x="396" y="429"/>
                  </a:cxn>
                  <a:cxn ang="0">
                    <a:pos x="394" y="417"/>
                  </a:cxn>
                  <a:cxn ang="0">
                    <a:pos x="414" y="387"/>
                  </a:cxn>
                  <a:cxn ang="0">
                    <a:pos x="426" y="385"/>
                  </a:cxn>
                  <a:cxn ang="0">
                    <a:pos x="498" y="385"/>
                  </a:cxn>
                  <a:cxn ang="0">
                    <a:pos x="528" y="397"/>
                  </a:cxn>
                  <a:cxn ang="0">
                    <a:pos x="556" y="427"/>
                  </a:cxn>
                  <a:cxn ang="0">
                    <a:pos x="578" y="479"/>
                  </a:cxn>
                  <a:cxn ang="0">
                    <a:pos x="578" y="635"/>
                  </a:cxn>
                  <a:cxn ang="0">
                    <a:pos x="552" y="701"/>
                  </a:cxn>
                  <a:cxn ang="0">
                    <a:pos x="484" y="729"/>
                  </a:cxn>
                </a:cxnLst>
                <a:rect l="0" t="0" r="r" b="b"/>
                <a:pathLst>
                  <a:path w="578" h="729">
                    <a:moveTo>
                      <a:pt x="94" y="729"/>
                    </a:moveTo>
                    <a:lnTo>
                      <a:pt x="94" y="729"/>
                    </a:lnTo>
                    <a:lnTo>
                      <a:pt x="76" y="727"/>
                    </a:lnTo>
                    <a:lnTo>
                      <a:pt x="58" y="721"/>
                    </a:lnTo>
                    <a:lnTo>
                      <a:pt x="42" y="713"/>
                    </a:lnTo>
                    <a:lnTo>
                      <a:pt x="28" y="701"/>
                    </a:lnTo>
                    <a:lnTo>
                      <a:pt x="16" y="687"/>
                    </a:lnTo>
                    <a:lnTo>
                      <a:pt x="8" y="671"/>
                    </a:lnTo>
                    <a:lnTo>
                      <a:pt x="2" y="653"/>
                    </a:lnTo>
                    <a:lnTo>
                      <a:pt x="0" y="635"/>
                    </a:lnTo>
                    <a:lnTo>
                      <a:pt x="0" y="635"/>
                    </a:lnTo>
                    <a:lnTo>
                      <a:pt x="0" y="479"/>
                    </a:lnTo>
                    <a:lnTo>
                      <a:pt x="0" y="479"/>
                    </a:lnTo>
                    <a:lnTo>
                      <a:pt x="2" y="461"/>
                    </a:lnTo>
                    <a:lnTo>
                      <a:pt x="8" y="443"/>
                    </a:lnTo>
                    <a:lnTo>
                      <a:pt x="16" y="427"/>
                    </a:lnTo>
                    <a:lnTo>
                      <a:pt x="28" y="413"/>
                    </a:lnTo>
                    <a:lnTo>
                      <a:pt x="42" y="401"/>
                    </a:lnTo>
                    <a:lnTo>
                      <a:pt x="58" y="393"/>
                    </a:lnTo>
                    <a:lnTo>
                      <a:pt x="76" y="387"/>
                    </a:lnTo>
                    <a:lnTo>
                      <a:pt x="94" y="385"/>
                    </a:lnTo>
                    <a:lnTo>
                      <a:pt x="94" y="385"/>
                    </a:lnTo>
                    <a:lnTo>
                      <a:pt x="152" y="385"/>
                    </a:lnTo>
                    <a:lnTo>
                      <a:pt x="152" y="385"/>
                    </a:lnTo>
                    <a:lnTo>
                      <a:pt x="162" y="385"/>
                    </a:lnTo>
                    <a:lnTo>
                      <a:pt x="168" y="383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82" y="373"/>
                    </a:lnTo>
                    <a:lnTo>
                      <a:pt x="184" y="367"/>
                    </a:lnTo>
                    <a:lnTo>
                      <a:pt x="184" y="361"/>
                    </a:lnTo>
                    <a:lnTo>
                      <a:pt x="184" y="361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70" y="306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42" y="270"/>
                    </a:lnTo>
                    <a:lnTo>
                      <a:pt x="134" y="258"/>
                    </a:lnTo>
                    <a:lnTo>
                      <a:pt x="128" y="244"/>
                    </a:lnTo>
                    <a:lnTo>
                      <a:pt x="122" y="228"/>
                    </a:lnTo>
                    <a:lnTo>
                      <a:pt x="118" y="212"/>
                    </a:lnTo>
                    <a:lnTo>
                      <a:pt x="116" y="194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6" y="158"/>
                    </a:lnTo>
                    <a:lnTo>
                      <a:pt x="118" y="140"/>
                    </a:lnTo>
                    <a:lnTo>
                      <a:pt x="122" y="124"/>
                    </a:lnTo>
                    <a:lnTo>
                      <a:pt x="128" y="106"/>
                    </a:lnTo>
                    <a:lnTo>
                      <a:pt x="136" y="92"/>
                    </a:lnTo>
                    <a:lnTo>
                      <a:pt x="144" y="76"/>
                    </a:lnTo>
                    <a:lnTo>
                      <a:pt x="154" y="64"/>
                    </a:lnTo>
                    <a:lnTo>
                      <a:pt x="166" y="50"/>
                    </a:lnTo>
                    <a:lnTo>
                      <a:pt x="178" y="40"/>
                    </a:lnTo>
                    <a:lnTo>
                      <a:pt x="192" y="30"/>
                    </a:lnTo>
                    <a:lnTo>
                      <a:pt x="206" y="20"/>
                    </a:lnTo>
                    <a:lnTo>
                      <a:pt x="222" y="14"/>
                    </a:lnTo>
                    <a:lnTo>
                      <a:pt x="238" y="8"/>
                    </a:lnTo>
                    <a:lnTo>
                      <a:pt x="256" y="2"/>
                    </a:lnTo>
                    <a:lnTo>
                      <a:pt x="272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08" y="0"/>
                    </a:lnTo>
                    <a:lnTo>
                      <a:pt x="326" y="2"/>
                    </a:lnTo>
                    <a:lnTo>
                      <a:pt x="344" y="8"/>
                    </a:lnTo>
                    <a:lnTo>
                      <a:pt x="360" y="14"/>
                    </a:lnTo>
                    <a:lnTo>
                      <a:pt x="374" y="20"/>
                    </a:lnTo>
                    <a:lnTo>
                      <a:pt x="390" y="30"/>
                    </a:lnTo>
                    <a:lnTo>
                      <a:pt x="402" y="40"/>
                    </a:lnTo>
                    <a:lnTo>
                      <a:pt x="416" y="50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6" y="92"/>
                    </a:lnTo>
                    <a:lnTo>
                      <a:pt x="454" y="106"/>
                    </a:lnTo>
                    <a:lnTo>
                      <a:pt x="460" y="124"/>
                    </a:lnTo>
                    <a:lnTo>
                      <a:pt x="464" y="140"/>
                    </a:lnTo>
                    <a:lnTo>
                      <a:pt x="466" y="158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6" y="196"/>
                    </a:lnTo>
                    <a:lnTo>
                      <a:pt x="462" y="216"/>
                    </a:lnTo>
                    <a:lnTo>
                      <a:pt x="456" y="234"/>
                    </a:lnTo>
                    <a:lnTo>
                      <a:pt x="450" y="252"/>
                    </a:lnTo>
                    <a:lnTo>
                      <a:pt x="440" y="270"/>
                    </a:lnTo>
                    <a:lnTo>
                      <a:pt x="428" y="286"/>
                    </a:lnTo>
                    <a:lnTo>
                      <a:pt x="416" y="300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396" y="316"/>
                    </a:lnTo>
                    <a:lnTo>
                      <a:pt x="390" y="318"/>
                    </a:lnTo>
                    <a:lnTo>
                      <a:pt x="378" y="320"/>
                    </a:lnTo>
                    <a:lnTo>
                      <a:pt x="366" y="316"/>
                    </a:lnTo>
                    <a:lnTo>
                      <a:pt x="360" y="312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2" y="302"/>
                    </a:lnTo>
                    <a:lnTo>
                      <a:pt x="350" y="296"/>
                    </a:lnTo>
                    <a:lnTo>
                      <a:pt x="350" y="284"/>
                    </a:lnTo>
                    <a:lnTo>
                      <a:pt x="354" y="272"/>
                    </a:lnTo>
                    <a:lnTo>
                      <a:pt x="356" y="268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70" y="254"/>
                    </a:lnTo>
                    <a:lnTo>
                      <a:pt x="378" y="246"/>
                    </a:lnTo>
                    <a:lnTo>
                      <a:pt x="386" y="236"/>
                    </a:lnTo>
                    <a:lnTo>
                      <a:pt x="392" y="224"/>
                    </a:lnTo>
                    <a:lnTo>
                      <a:pt x="396" y="214"/>
                    </a:lnTo>
                    <a:lnTo>
                      <a:pt x="400" y="202"/>
                    </a:lnTo>
                    <a:lnTo>
                      <a:pt x="402" y="188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0" y="152"/>
                    </a:lnTo>
                    <a:lnTo>
                      <a:pt x="394" y="132"/>
                    </a:lnTo>
                    <a:lnTo>
                      <a:pt x="384" y="112"/>
                    </a:lnTo>
                    <a:lnTo>
                      <a:pt x="370" y="96"/>
                    </a:lnTo>
                    <a:lnTo>
                      <a:pt x="354" y="82"/>
                    </a:lnTo>
                    <a:lnTo>
                      <a:pt x="334" y="72"/>
                    </a:lnTo>
                    <a:lnTo>
                      <a:pt x="314" y="66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68" y="66"/>
                    </a:lnTo>
                    <a:lnTo>
                      <a:pt x="248" y="72"/>
                    </a:lnTo>
                    <a:lnTo>
                      <a:pt x="228" y="82"/>
                    </a:lnTo>
                    <a:lnTo>
                      <a:pt x="212" y="96"/>
                    </a:lnTo>
                    <a:lnTo>
                      <a:pt x="198" y="112"/>
                    </a:lnTo>
                    <a:lnTo>
                      <a:pt x="188" y="132"/>
                    </a:lnTo>
                    <a:lnTo>
                      <a:pt x="180" y="152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80" y="198"/>
                    </a:lnTo>
                    <a:lnTo>
                      <a:pt x="186" y="218"/>
                    </a:lnTo>
                    <a:lnTo>
                      <a:pt x="194" y="23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12" y="258"/>
                    </a:lnTo>
                    <a:lnTo>
                      <a:pt x="222" y="266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48" y="282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81"/>
                    </a:lnTo>
                    <a:lnTo>
                      <a:pt x="240" y="399"/>
                    </a:lnTo>
                    <a:lnTo>
                      <a:pt x="230" y="415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02" y="437"/>
                    </a:lnTo>
                    <a:lnTo>
                      <a:pt x="186" y="445"/>
                    </a:lnTo>
                    <a:lnTo>
                      <a:pt x="170" y="447"/>
                    </a:lnTo>
                    <a:lnTo>
                      <a:pt x="152" y="449"/>
                    </a:lnTo>
                    <a:lnTo>
                      <a:pt x="152" y="449"/>
                    </a:lnTo>
                    <a:lnTo>
                      <a:pt x="94" y="449"/>
                    </a:lnTo>
                    <a:lnTo>
                      <a:pt x="94" y="449"/>
                    </a:lnTo>
                    <a:lnTo>
                      <a:pt x="88" y="449"/>
                    </a:lnTo>
                    <a:lnTo>
                      <a:pt x="82" y="451"/>
                    </a:lnTo>
                    <a:lnTo>
                      <a:pt x="72" y="459"/>
                    </a:lnTo>
                    <a:lnTo>
                      <a:pt x="66" y="469"/>
                    </a:lnTo>
                    <a:lnTo>
                      <a:pt x="64" y="473"/>
                    </a:lnTo>
                    <a:lnTo>
                      <a:pt x="64" y="479"/>
                    </a:lnTo>
                    <a:lnTo>
                      <a:pt x="64" y="479"/>
                    </a:lnTo>
                    <a:lnTo>
                      <a:pt x="64" y="635"/>
                    </a:lnTo>
                    <a:lnTo>
                      <a:pt x="64" y="635"/>
                    </a:lnTo>
                    <a:lnTo>
                      <a:pt x="64" y="641"/>
                    </a:lnTo>
                    <a:lnTo>
                      <a:pt x="66" y="647"/>
                    </a:lnTo>
                    <a:lnTo>
                      <a:pt x="72" y="655"/>
                    </a:lnTo>
                    <a:lnTo>
                      <a:pt x="82" y="663"/>
                    </a:lnTo>
                    <a:lnTo>
                      <a:pt x="88" y="665"/>
                    </a:lnTo>
                    <a:lnTo>
                      <a:pt x="94" y="665"/>
                    </a:lnTo>
                    <a:lnTo>
                      <a:pt x="94" y="665"/>
                    </a:lnTo>
                    <a:lnTo>
                      <a:pt x="484" y="665"/>
                    </a:lnTo>
                    <a:lnTo>
                      <a:pt x="484" y="665"/>
                    </a:lnTo>
                    <a:lnTo>
                      <a:pt x="490" y="665"/>
                    </a:lnTo>
                    <a:lnTo>
                      <a:pt x="496" y="663"/>
                    </a:lnTo>
                    <a:lnTo>
                      <a:pt x="506" y="655"/>
                    </a:lnTo>
                    <a:lnTo>
                      <a:pt x="512" y="647"/>
                    </a:lnTo>
                    <a:lnTo>
                      <a:pt x="514" y="641"/>
                    </a:lnTo>
                    <a:lnTo>
                      <a:pt x="514" y="635"/>
                    </a:lnTo>
                    <a:lnTo>
                      <a:pt x="514" y="635"/>
                    </a:lnTo>
                    <a:lnTo>
                      <a:pt x="514" y="497"/>
                    </a:lnTo>
                    <a:lnTo>
                      <a:pt x="514" y="497"/>
                    </a:lnTo>
                    <a:lnTo>
                      <a:pt x="514" y="485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0" y="459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0" y="447"/>
                    </a:lnTo>
                    <a:lnTo>
                      <a:pt x="414" y="445"/>
                    </a:lnTo>
                    <a:lnTo>
                      <a:pt x="404" y="439"/>
                    </a:lnTo>
                    <a:lnTo>
                      <a:pt x="396" y="429"/>
                    </a:lnTo>
                    <a:lnTo>
                      <a:pt x="394" y="423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09"/>
                    </a:lnTo>
                    <a:lnTo>
                      <a:pt x="396" y="403"/>
                    </a:lnTo>
                    <a:lnTo>
                      <a:pt x="404" y="393"/>
                    </a:lnTo>
                    <a:lnTo>
                      <a:pt x="414" y="387"/>
                    </a:lnTo>
                    <a:lnTo>
                      <a:pt x="420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98" y="385"/>
                    </a:lnTo>
                    <a:lnTo>
                      <a:pt x="510" y="389"/>
                    </a:lnTo>
                    <a:lnTo>
                      <a:pt x="520" y="393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44" y="411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66" y="443"/>
                    </a:lnTo>
                    <a:lnTo>
                      <a:pt x="572" y="461"/>
                    </a:lnTo>
                    <a:lnTo>
                      <a:pt x="578" y="479"/>
                    </a:lnTo>
                    <a:lnTo>
                      <a:pt x="578" y="497"/>
                    </a:lnTo>
                    <a:lnTo>
                      <a:pt x="578" y="497"/>
                    </a:lnTo>
                    <a:lnTo>
                      <a:pt x="578" y="635"/>
                    </a:lnTo>
                    <a:lnTo>
                      <a:pt x="578" y="635"/>
                    </a:lnTo>
                    <a:lnTo>
                      <a:pt x="576" y="653"/>
                    </a:lnTo>
                    <a:lnTo>
                      <a:pt x="572" y="671"/>
                    </a:lnTo>
                    <a:lnTo>
                      <a:pt x="562" y="687"/>
                    </a:lnTo>
                    <a:lnTo>
                      <a:pt x="552" y="701"/>
                    </a:lnTo>
                    <a:lnTo>
                      <a:pt x="538" y="713"/>
                    </a:lnTo>
                    <a:lnTo>
                      <a:pt x="522" y="721"/>
                    </a:lnTo>
                    <a:lnTo>
                      <a:pt x="504" y="727"/>
                    </a:lnTo>
                    <a:lnTo>
                      <a:pt x="484" y="729"/>
                    </a:lnTo>
                    <a:lnTo>
                      <a:pt x="484" y="729"/>
                    </a:lnTo>
                    <a:lnTo>
                      <a:pt x="94" y="729"/>
                    </a:lnTo>
                    <a:lnTo>
                      <a:pt x="94" y="729"/>
                    </a:lnTo>
                    <a:close/>
                  </a:path>
                </a:pathLst>
              </a:custGeom>
              <a:solidFill>
                <a:srgbClr val="FFDBC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7" name="TextBox 1916"/>
              <p:cNvSpPr txBox="1"/>
              <p:nvPr/>
            </p:nvSpPr>
            <p:spPr>
              <a:xfrm>
                <a:off x="6400800" y="5410200"/>
                <a:ext cx="838200" cy="4444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omic Sans MS" pitchFamily="66" charset="0"/>
                  </a:rPr>
                  <a:t>Anne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itchFamily="34" charset="0"/>
                  </a:rPr>
                  <a:t>in Austin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endParaRPr>
              </a:p>
            </p:txBody>
          </p:sp>
        </p:grpSp>
        <p:grpSp>
          <p:nvGrpSpPr>
            <p:cNvPr id="1918" name="Group 1917"/>
            <p:cNvGrpSpPr/>
            <p:nvPr/>
          </p:nvGrpSpPr>
          <p:grpSpPr>
            <a:xfrm>
              <a:off x="1447800" y="3200400"/>
              <a:ext cx="838200" cy="825452"/>
              <a:chOff x="1447800" y="3048000"/>
              <a:chExt cx="838200" cy="825452"/>
            </a:xfrm>
          </p:grpSpPr>
          <p:sp>
            <p:nvSpPr>
              <p:cNvPr id="1919" name="Freeform 104"/>
              <p:cNvSpPr>
                <a:spLocks/>
              </p:cNvSpPr>
              <p:nvPr/>
            </p:nvSpPr>
            <p:spPr bwMode="auto">
              <a:xfrm>
                <a:off x="1600200" y="3048000"/>
                <a:ext cx="500954" cy="631826"/>
              </a:xfrm>
              <a:custGeom>
                <a:avLst/>
                <a:gdLst/>
                <a:ahLst/>
                <a:cxnLst>
                  <a:cxn ang="0">
                    <a:pos x="58" y="721"/>
                  </a:cxn>
                  <a:cxn ang="0">
                    <a:pos x="8" y="671"/>
                  </a:cxn>
                  <a:cxn ang="0">
                    <a:pos x="0" y="479"/>
                  </a:cxn>
                  <a:cxn ang="0">
                    <a:pos x="16" y="427"/>
                  </a:cxn>
                  <a:cxn ang="0">
                    <a:pos x="76" y="387"/>
                  </a:cxn>
                  <a:cxn ang="0">
                    <a:pos x="152" y="385"/>
                  </a:cxn>
                  <a:cxn ang="0">
                    <a:pos x="176" y="379"/>
                  </a:cxn>
                  <a:cxn ang="0">
                    <a:pos x="184" y="361"/>
                  </a:cxn>
                  <a:cxn ang="0">
                    <a:pos x="170" y="306"/>
                  </a:cxn>
                  <a:cxn ang="0">
                    <a:pos x="142" y="270"/>
                  </a:cxn>
                  <a:cxn ang="0">
                    <a:pos x="118" y="212"/>
                  </a:cxn>
                  <a:cxn ang="0">
                    <a:pos x="114" y="176"/>
                  </a:cxn>
                  <a:cxn ang="0">
                    <a:pos x="128" y="106"/>
                  </a:cxn>
                  <a:cxn ang="0">
                    <a:pos x="166" y="50"/>
                  </a:cxn>
                  <a:cxn ang="0">
                    <a:pos x="222" y="14"/>
                  </a:cxn>
                  <a:cxn ang="0">
                    <a:pos x="290" y="0"/>
                  </a:cxn>
                  <a:cxn ang="0">
                    <a:pos x="326" y="2"/>
                  </a:cxn>
                  <a:cxn ang="0">
                    <a:pos x="390" y="30"/>
                  </a:cxn>
                  <a:cxn ang="0">
                    <a:pos x="436" y="76"/>
                  </a:cxn>
                  <a:cxn ang="0">
                    <a:pos x="464" y="140"/>
                  </a:cxn>
                  <a:cxn ang="0">
                    <a:pos x="468" y="176"/>
                  </a:cxn>
                  <a:cxn ang="0">
                    <a:pos x="450" y="252"/>
                  </a:cxn>
                  <a:cxn ang="0">
                    <a:pos x="402" y="312"/>
                  </a:cxn>
                  <a:cxn ang="0">
                    <a:pos x="390" y="318"/>
                  </a:cxn>
                  <a:cxn ang="0">
                    <a:pos x="356" y="308"/>
                  </a:cxn>
                  <a:cxn ang="0">
                    <a:pos x="350" y="296"/>
                  </a:cxn>
                  <a:cxn ang="0">
                    <a:pos x="362" y="264"/>
                  </a:cxn>
                  <a:cxn ang="0">
                    <a:pos x="378" y="246"/>
                  </a:cxn>
                  <a:cxn ang="0">
                    <a:pos x="400" y="202"/>
                  </a:cxn>
                  <a:cxn ang="0">
                    <a:pos x="404" y="176"/>
                  </a:cxn>
                  <a:cxn ang="0">
                    <a:pos x="370" y="96"/>
                  </a:cxn>
                  <a:cxn ang="0">
                    <a:pos x="290" y="64"/>
                  </a:cxn>
                  <a:cxn ang="0">
                    <a:pos x="248" y="72"/>
                  </a:cxn>
                  <a:cxn ang="0">
                    <a:pos x="188" y="132"/>
                  </a:cxn>
                  <a:cxn ang="0">
                    <a:pos x="178" y="176"/>
                  </a:cxn>
                  <a:cxn ang="0">
                    <a:pos x="202" y="248"/>
                  </a:cxn>
                  <a:cxn ang="0">
                    <a:pos x="222" y="266"/>
                  </a:cxn>
                  <a:cxn ang="0">
                    <a:pos x="248" y="282"/>
                  </a:cxn>
                  <a:cxn ang="0">
                    <a:pos x="240" y="399"/>
                  </a:cxn>
                  <a:cxn ang="0">
                    <a:pos x="218" y="427"/>
                  </a:cxn>
                  <a:cxn ang="0">
                    <a:pos x="152" y="449"/>
                  </a:cxn>
                  <a:cxn ang="0">
                    <a:pos x="88" y="449"/>
                  </a:cxn>
                  <a:cxn ang="0">
                    <a:pos x="64" y="473"/>
                  </a:cxn>
                  <a:cxn ang="0">
                    <a:pos x="64" y="635"/>
                  </a:cxn>
                  <a:cxn ang="0">
                    <a:pos x="82" y="663"/>
                  </a:cxn>
                  <a:cxn ang="0">
                    <a:pos x="484" y="665"/>
                  </a:cxn>
                  <a:cxn ang="0">
                    <a:pos x="506" y="655"/>
                  </a:cxn>
                  <a:cxn ang="0">
                    <a:pos x="514" y="635"/>
                  </a:cxn>
                  <a:cxn ang="0">
                    <a:pos x="508" y="471"/>
                  </a:cxn>
                  <a:cxn ang="0">
                    <a:pos x="492" y="451"/>
                  </a:cxn>
                  <a:cxn ang="0">
                    <a:pos x="486" y="449"/>
                  </a:cxn>
                  <a:cxn ang="0">
                    <a:pos x="426" y="449"/>
                  </a:cxn>
                  <a:cxn ang="0">
                    <a:pos x="396" y="429"/>
                  </a:cxn>
                  <a:cxn ang="0">
                    <a:pos x="394" y="417"/>
                  </a:cxn>
                  <a:cxn ang="0">
                    <a:pos x="414" y="387"/>
                  </a:cxn>
                  <a:cxn ang="0">
                    <a:pos x="426" y="385"/>
                  </a:cxn>
                  <a:cxn ang="0">
                    <a:pos x="498" y="385"/>
                  </a:cxn>
                  <a:cxn ang="0">
                    <a:pos x="528" y="397"/>
                  </a:cxn>
                  <a:cxn ang="0">
                    <a:pos x="556" y="427"/>
                  </a:cxn>
                  <a:cxn ang="0">
                    <a:pos x="578" y="479"/>
                  </a:cxn>
                  <a:cxn ang="0">
                    <a:pos x="578" y="635"/>
                  </a:cxn>
                  <a:cxn ang="0">
                    <a:pos x="552" y="701"/>
                  </a:cxn>
                  <a:cxn ang="0">
                    <a:pos x="484" y="729"/>
                  </a:cxn>
                </a:cxnLst>
                <a:rect l="0" t="0" r="r" b="b"/>
                <a:pathLst>
                  <a:path w="578" h="729">
                    <a:moveTo>
                      <a:pt x="94" y="729"/>
                    </a:moveTo>
                    <a:lnTo>
                      <a:pt x="94" y="729"/>
                    </a:lnTo>
                    <a:lnTo>
                      <a:pt x="76" y="727"/>
                    </a:lnTo>
                    <a:lnTo>
                      <a:pt x="58" y="721"/>
                    </a:lnTo>
                    <a:lnTo>
                      <a:pt x="42" y="713"/>
                    </a:lnTo>
                    <a:lnTo>
                      <a:pt x="28" y="701"/>
                    </a:lnTo>
                    <a:lnTo>
                      <a:pt x="16" y="687"/>
                    </a:lnTo>
                    <a:lnTo>
                      <a:pt x="8" y="671"/>
                    </a:lnTo>
                    <a:lnTo>
                      <a:pt x="2" y="653"/>
                    </a:lnTo>
                    <a:lnTo>
                      <a:pt x="0" y="635"/>
                    </a:lnTo>
                    <a:lnTo>
                      <a:pt x="0" y="635"/>
                    </a:lnTo>
                    <a:lnTo>
                      <a:pt x="0" y="479"/>
                    </a:lnTo>
                    <a:lnTo>
                      <a:pt x="0" y="479"/>
                    </a:lnTo>
                    <a:lnTo>
                      <a:pt x="2" y="461"/>
                    </a:lnTo>
                    <a:lnTo>
                      <a:pt x="8" y="443"/>
                    </a:lnTo>
                    <a:lnTo>
                      <a:pt x="16" y="427"/>
                    </a:lnTo>
                    <a:lnTo>
                      <a:pt x="28" y="413"/>
                    </a:lnTo>
                    <a:lnTo>
                      <a:pt x="42" y="401"/>
                    </a:lnTo>
                    <a:lnTo>
                      <a:pt x="58" y="393"/>
                    </a:lnTo>
                    <a:lnTo>
                      <a:pt x="76" y="387"/>
                    </a:lnTo>
                    <a:lnTo>
                      <a:pt x="94" y="385"/>
                    </a:lnTo>
                    <a:lnTo>
                      <a:pt x="94" y="385"/>
                    </a:lnTo>
                    <a:lnTo>
                      <a:pt x="152" y="385"/>
                    </a:lnTo>
                    <a:lnTo>
                      <a:pt x="152" y="385"/>
                    </a:lnTo>
                    <a:lnTo>
                      <a:pt x="162" y="385"/>
                    </a:lnTo>
                    <a:lnTo>
                      <a:pt x="168" y="383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76" y="379"/>
                    </a:lnTo>
                    <a:lnTo>
                      <a:pt x="182" y="373"/>
                    </a:lnTo>
                    <a:lnTo>
                      <a:pt x="184" y="367"/>
                    </a:lnTo>
                    <a:lnTo>
                      <a:pt x="184" y="361"/>
                    </a:lnTo>
                    <a:lnTo>
                      <a:pt x="184" y="361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70" y="306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56" y="292"/>
                    </a:lnTo>
                    <a:lnTo>
                      <a:pt x="142" y="270"/>
                    </a:lnTo>
                    <a:lnTo>
                      <a:pt x="134" y="258"/>
                    </a:lnTo>
                    <a:lnTo>
                      <a:pt x="128" y="244"/>
                    </a:lnTo>
                    <a:lnTo>
                      <a:pt x="122" y="228"/>
                    </a:lnTo>
                    <a:lnTo>
                      <a:pt x="118" y="212"/>
                    </a:lnTo>
                    <a:lnTo>
                      <a:pt x="116" y="194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4" y="176"/>
                    </a:lnTo>
                    <a:lnTo>
                      <a:pt x="116" y="158"/>
                    </a:lnTo>
                    <a:lnTo>
                      <a:pt x="118" y="140"/>
                    </a:lnTo>
                    <a:lnTo>
                      <a:pt x="122" y="124"/>
                    </a:lnTo>
                    <a:lnTo>
                      <a:pt x="128" y="106"/>
                    </a:lnTo>
                    <a:lnTo>
                      <a:pt x="136" y="92"/>
                    </a:lnTo>
                    <a:lnTo>
                      <a:pt x="144" y="76"/>
                    </a:lnTo>
                    <a:lnTo>
                      <a:pt x="154" y="64"/>
                    </a:lnTo>
                    <a:lnTo>
                      <a:pt x="166" y="50"/>
                    </a:lnTo>
                    <a:lnTo>
                      <a:pt x="178" y="40"/>
                    </a:lnTo>
                    <a:lnTo>
                      <a:pt x="192" y="30"/>
                    </a:lnTo>
                    <a:lnTo>
                      <a:pt x="206" y="20"/>
                    </a:lnTo>
                    <a:lnTo>
                      <a:pt x="222" y="14"/>
                    </a:lnTo>
                    <a:lnTo>
                      <a:pt x="238" y="8"/>
                    </a:lnTo>
                    <a:lnTo>
                      <a:pt x="256" y="2"/>
                    </a:lnTo>
                    <a:lnTo>
                      <a:pt x="272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308" y="0"/>
                    </a:lnTo>
                    <a:lnTo>
                      <a:pt x="326" y="2"/>
                    </a:lnTo>
                    <a:lnTo>
                      <a:pt x="344" y="8"/>
                    </a:lnTo>
                    <a:lnTo>
                      <a:pt x="360" y="14"/>
                    </a:lnTo>
                    <a:lnTo>
                      <a:pt x="374" y="20"/>
                    </a:lnTo>
                    <a:lnTo>
                      <a:pt x="390" y="30"/>
                    </a:lnTo>
                    <a:lnTo>
                      <a:pt x="402" y="40"/>
                    </a:lnTo>
                    <a:lnTo>
                      <a:pt x="416" y="50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6" y="92"/>
                    </a:lnTo>
                    <a:lnTo>
                      <a:pt x="454" y="106"/>
                    </a:lnTo>
                    <a:lnTo>
                      <a:pt x="460" y="124"/>
                    </a:lnTo>
                    <a:lnTo>
                      <a:pt x="464" y="140"/>
                    </a:lnTo>
                    <a:lnTo>
                      <a:pt x="466" y="158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8" y="176"/>
                    </a:lnTo>
                    <a:lnTo>
                      <a:pt x="466" y="196"/>
                    </a:lnTo>
                    <a:lnTo>
                      <a:pt x="462" y="216"/>
                    </a:lnTo>
                    <a:lnTo>
                      <a:pt x="456" y="234"/>
                    </a:lnTo>
                    <a:lnTo>
                      <a:pt x="450" y="252"/>
                    </a:lnTo>
                    <a:lnTo>
                      <a:pt x="440" y="270"/>
                    </a:lnTo>
                    <a:lnTo>
                      <a:pt x="428" y="286"/>
                    </a:lnTo>
                    <a:lnTo>
                      <a:pt x="416" y="300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402" y="312"/>
                    </a:lnTo>
                    <a:lnTo>
                      <a:pt x="396" y="316"/>
                    </a:lnTo>
                    <a:lnTo>
                      <a:pt x="390" y="318"/>
                    </a:lnTo>
                    <a:lnTo>
                      <a:pt x="378" y="320"/>
                    </a:lnTo>
                    <a:lnTo>
                      <a:pt x="366" y="316"/>
                    </a:lnTo>
                    <a:lnTo>
                      <a:pt x="360" y="312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6" y="308"/>
                    </a:lnTo>
                    <a:lnTo>
                      <a:pt x="352" y="302"/>
                    </a:lnTo>
                    <a:lnTo>
                      <a:pt x="350" y="296"/>
                    </a:lnTo>
                    <a:lnTo>
                      <a:pt x="350" y="284"/>
                    </a:lnTo>
                    <a:lnTo>
                      <a:pt x="354" y="272"/>
                    </a:lnTo>
                    <a:lnTo>
                      <a:pt x="356" y="268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62" y="264"/>
                    </a:lnTo>
                    <a:lnTo>
                      <a:pt x="370" y="254"/>
                    </a:lnTo>
                    <a:lnTo>
                      <a:pt x="378" y="246"/>
                    </a:lnTo>
                    <a:lnTo>
                      <a:pt x="386" y="236"/>
                    </a:lnTo>
                    <a:lnTo>
                      <a:pt x="392" y="224"/>
                    </a:lnTo>
                    <a:lnTo>
                      <a:pt x="396" y="214"/>
                    </a:lnTo>
                    <a:lnTo>
                      <a:pt x="400" y="202"/>
                    </a:lnTo>
                    <a:lnTo>
                      <a:pt x="402" y="188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4" y="176"/>
                    </a:lnTo>
                    <a:lnTo>
                      <a:pt x="400" y="152"/>
                    </a:lnTo>
                    <a:lnTo>
                      <a:pt x="394" y="132"/>
                    </a:lnTo>
                    <a:lnTo>
                      <a:pt x="384" y="112"/>
                    </a:lnTo>
                    <a:lnTo>
                      <a:pt x="370" y="96"/>
                    </a:lnTo>
                    <a:lnTo>
                      <a:pt x="354" y="82"/>
                    </a:lnTo>
                    <a:lnTo>
                      <a:pt x="334" y="72"/>
                    </a:lnTo>
                    <a:lnTo>
                      <a:pt x="314" y="66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90" y="64"/>
                    </a:lnTo>
                    <a:lnTo>
                      <a:pt x="268" y="66"/>
                    </a:lnTo>
                    <a:lnTo>
                      <a:pt x="248" y="72"/>
                    </a:lnTo>
                    <a:lnTo>
                      <a:pt x="228" y="82"/>
                    </a:lnTo>
                    <a:lnTo>
                      <a:pt x="212" y="96"/>
                    </a:lnTo>
                    <a:lnTo>
                      <a:pt x="198" y="112"/>
                    </a:lnTo>
                    <a:lnTo>
                      <a:pt x="188" y="132"/>
                    </a:lnTo>
                    <a:lnTo>
                      <a:pt x="180" y="152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78" y="176"/>
                    </a:lnTo>
                    <a:lnTo>
                      <a:pt x="180" y="198"/>
                    </a:lnTo>
                    <a:lnTo>
                      <a:pt x="186" y="218"/>
                    </a:lnTo>
                    <a:lnTo>
                      <a:pt x="194" y="23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12" y="258"/>
                    </a:lnTo>
                    <a:lnTo>
                      <a:pt x="222" y="266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32" y="272"/>
                    </a:lnTo>
                    <a:lnTo>
                      <a:pt x="248" y="282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81"/>
                    </a:lnTo>
                    <a:lnTo>
                      <a:pt x="240" y="399"/>
                    </a:lnTo>
                    <a:lnTo>
                      <a:pt x="230" y="415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18" y="427"/>
                    </a:lnTo>
                    <a:lnTo>
                      <a:pt x="202" y="437"/>
                    </a:lnTo>
                    <a:lnTo>
                      <a:pt x="186" y="445"/>
                    </a:lnTo>
                    <a:lnTo>
                      <a:pt x="170" y="447"/>
                    </a:lnTo>
                    <a:lnTo>
                      <a:pt x="152" y="449"/>
                    </a:lnTo>
                    <a:lnTo>
                      <a:pt x="152" y="449"/>
                    </a:lnTo>
                    <a:lnTo>
                      <a:pt x="94" y="449"/>
                    </a:lnTo>
                    <a:lnTo>
                      <a:pt x="94" y="449"/>
                    </a:lnTo>
                    <a:lnTo>
                      <a:pt x="88" y="449"/>
                    </a:lnTo>
                    <a:lnTo>
                      <a:pt x="82" y="451"/>
                    </a:lnTo>
                    <a:lnTo>
                      <a:pt x="72" y="459"/>
                    </a:lnTo>
                    <a:lnTo>
                      <a:pt x="66" y="469"/>
                    </a:lnTo>
                    <a:lnTo>
                      <a:pt x="64" y="473"/>
                    </a:lnTo>
                    <a:lnTo>
                      <a:pt x="64" y="479"/>
                    </a:lnTo>
                    <a:lnTo>
                      <a:pt x="64" y="479"/>
                    </a:lnTo>
                    <a:lnTo>
                      <a:pt x="64" y="635"/>
                    </a:lnTo>
                    <a:lnTo>
                      <a:pt x="64" y="635"/>
                    </a:lnTo>
                    <a:lnTo>
                      <a:pt x="64" y="641"/>
                    </a:lnTo>
                    <a:lnTo>
                      <a:pt x="66" y="647"/>
                    </a:lnTo>
                    <a:lnTo>
                      <a:pt x="72" y="655"/>
                    </a:lnTo>
                    <a:lnTo>
                      <a:pt x="82" y="663"/>
                    </a:lnTo>
                    <a:lnTo>
                      <a:pt x="88" y="665"/>
                    </a:lnTo>
                    <a:lnTo>
                      <a:pt x="94" y="665"/>
                    </a:lnTo>
                    <a:lnTo>
                      <a:pt x="94" y="665"/>
                    </a:lnTo>
                    <a:lnTo>
                      <a:pt x="484" y="665"/>
                    </a:lnTo>
                    <a:lnTo>
                      <a:pt x="484" y="665"/>
                    </a:lnTo>
                    <a:lnTo>
                      <a:pt x="490" y="665"/>
                    </a:lnTo>
                    <a:lnTo>
                      <a:pt x="496" y="663"/>
                    </a:lnTo>
                    <a:lnTo>
                      <a:pt x="506" y="655"/>
                    </a:lnTo>
                    <a:lnTo>
                      <a:pt x="512" y="647"/>
                    </a:lnTo>
                    <a:lnTo>
                      <a:pt x="514" y="641"/>
                    </a:lnTo>
                    <a:lnTo>
                      <a:pt x="514" y="635"/>
                    </a:lnTo>
                    <a:lnTo>
                      <a:pt x="514" y="635"/>
                    </a:lnTo>
                    <a:lnTo>
                      <a:pt x="514" y="497"/>
                    </a:lnTo>
                    <a:lnTo>
                      <a:pt x="514" y="497"/>
                    </a:lnTo>
                    <a:lnTo>
                      <a:pt x="514" y="485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8" y="471"/>
                    </a:lnTo>
                    <a:lnTo>
                      <a:pt x="500" y="459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92" y="451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8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6" y="449"/>
                    </a:lnTo>
                    <a:lnTo>
                      <a:pt x="420" y="447"/>
                    </a:lnTo>
                    <a:lnTo>
                      <a:pt x="414" y="445"/>
                    </a:lnTo>
                    <a:lnTo>
                      <a:pt x="404" y="439"/>
                    </a:lnTo>
                    <a:lnTo>
                      <a:pt x="396" y="429"/>
                    </a:lnTo>
                    <a:lnTo>
                      <a:pt x="394" y="423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17"/>
                    </a:lnTo>
                    <a:lnTo>
                      <a:pt x="394" y="409"/>
                    </a:lnTo>
                    <a:lnTo>
                      <a:pt x="396" y="403"/>
                    </a:lnTo>
                    <a:lnTo>
                      <a:pt x="404" y="393"/>
                    </a:lnTo>
                    <a:lnTo>
                      <a:pt x="414" y="387"/>
                    </a:lnTo>
                    <a:lnTo>
                      <a:pt x="420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2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86" y="385"/>
                    </a:lnTo>
                    <a:lnTo>
                      <a:pt x="498" y="385"/>
                    </a:lnTo>
                    <a:lnTo>
                      <a:pt x="510" y="389"/>
                    </a:lnTo>
                    <a:lnTo>
                      <a:pt x="520" y="393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28" y="397"/>
                    </a:lnTo>
                    <a:lnTo>
                      <a:pt x="544" y="411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56" y="427"/>
                    </a:lnTo>
                    <a:lnTo>
                      <a:pt x="566" y="443"/>
                    </a:lnTo>
                    <a:lnTo>
                      <a:pt x="572" y="461"/>
                    </a:lnTo>
                    <a:lnTo>
                      <a:pt x="578" y="479"/>
                    </a:lnTo>
                    <a:lnTo>
                      <a:pt x="578" y="497"/>
                    </a:lnTo>
                    <a:lnTo>
                      <a:pt x="578" y="497"/>
                    </a:lnTo>
                    <a:lnTo>
                      <a:pt x="578" y="635"/>
                    </a:lnTo>
                    <a:lnTo>
                      <a:pt x="578" y="635"/>
                    </a:lnTo>
                    <a:lnTo>
                      <a:pt x="576" y="653"/>
                    </a:lnTo>
                    <a:lnTo>
                      <a:pt x="572" y="671"/>
                    </a:lnTo>
                    <a:lnTo>
                      <a:pt x="562" y="687"/>
                    </a:lnTo>
                    <a:lnTo>
                      <a:pt x="552" y="701"/>
                    </a:lnTo>
                    <a:lnTo>
                      <a:pt x="538" y="713"/>
                    </a:lnTo>
                    <a:lnTo>
                      <a:pt x="522" y="721"/>
                    </a:lnTo>
                    <a:lnTo>
                      <a:pt x="504" y="727"/>
                    </a:lnTo>
                    <a:lnTo>
                      <a:pt x="484" y="729"/>
                    </a:lnTo>
                    <a:lnTo>
                      <a:pt x="484" y="729"/>
                    </a:lnTo>
                    <a:lnTo>
                      <a:pt x="94" y="729"/>
                    </a:lnTo>
                    <a:lnTo>
                      <a:pt x="94" y="729"/>
                    </a:lnTo>
                    <a:close/>
                  </a:path>
                </a:pathLst>
              </a:custGeom>
              <a:solidFill>
                <a:srgbClr val="0065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0" name="TextBox 1919"/>
              <p:cNvSpPr txBox="1"/>
              <p:nvPr/>
            </p:nvSpPr>
            <p:spPr>
              <a:xfrm>
                <a:off x="1447800" y="3429000"/>
                <a:ext cx="838200" cy="4444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omic Sans MS" pitchFamily="66" charset="0"/>
                  </a:rPr>
                  <a:t>Nate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Narrow" pitchFamily="34" charset="0"/>
                  </a:rPr>
                  <a:t>in Nashville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Narrow" pitchFamily="34" charset="0"/>
                </a:endParaRPr>
              </a:p>
            </p:txBody>
          </p:sp>
        </p:grpSp>
        <p:sp>
          <p:nvSpPr>
            <p:cNvPr id="1921" name="TextBox 1920"/>
            <p:cNvSpPr txBox="1"/>
            <p:nvPr/>
          </p:nvSpPr>
          <p:spPr>
            <a:xfrm>
              <a:off x="4800600" y="1219200"/>
              <a:ext cx="2184401" cy="259378"/>
            </a:xfrm>
            <a:prstGeom prst="rect">
              <a:avLst/>
            </a:prstGeom>
            <a:solidFill>
              <a:schemeClr val="bg1">
                <a:alpha val="30000"/>
              </a:schemeClr>
            </a:solidFill>
          </p:spPr>
          <p:txBody>
            <a:bodyPr wrap="square" lIns="0" tIns="0" rIns="0" bIns="0" rtlCol="0" anchor="ctr" anchorCtr="1">
              <a:noAutofit/>
            </a:bodyPr>
            <a:lstStyle/>
            <a:p>
              <a:r>
                <a:rPr lang="en-US" sz="2800" b="1" dirty="0" smtClean="0">
                  <a:solidFill>
                    <a:schemeClr val="accent1">
                      <a:lumMod val="40000"/>
                      <a:lumOff val="6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  <a:cs typeface="Arial" pitchFamily="34" charset="0"/>
                </a:rPr>
                <a:t>CloudDVR</a:t>
              </a:r>
              <a:r>
                <a:rPr lang="en-US" sz="2800" b="1" dirty="0" smtClean="0">
                  <a:solidFill>
                    <a:schemeClr val="accent1">
                      <a:lumMod val="40000"/>
                      <a:lumOff val="6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itchFamily="34" charset="0"/>
                  <a:cs typeface="Arial" pitchFamily="34" charset="0"/>
                </a:rPr>
                <a:t>™</a:t>
              </a:r>
              <a:endParaRPr lang="en-US" sz="2800" b="1" dirty="0"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7"/>
          <p:cNvSpPr/>
          <p:nvPr/>
        </p:nvSpPr>
        <p:spPr>
          <a:xfrm>
            <a:off x="391896" y="1142996"/>
            <a:ext cx="8490857" cy="3869872"/>
          </a:xfrm>
          <a:prstGeom prst="cloud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  <a:effectLst>
            <a:outerShdw blurRad="40000" dist="50800" dir="5400000" rotWithShape="0">
              <a:schemeClr val="tx1">
                <a:lumMod val="50000"/>
                <a:lumOff val="50000"/>
                <a:alpha val="35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/>
            <a:r>
              <a:rPr lang="en-US" sz="4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GenosTV</a:t>
            </a:r>
            <a:r>
              <a:rPr lang="en-US" sz="4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™ </a:t>
            </a:r>
          </a:p>
          <a:p>
            <a:pPr lvl="0" algn="ctr"/>
            <a:r>
              <a:rPr lang="en-US" sz="4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is Cloud-based Cable TV.</a:t>
            </a:r>
          </a:p>
          <a:p>
            <a:pPr lvl="0" algn="ctr"/>
            <a:endParaRPr lang="en-US" sz="900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lvl="0" algn="ctr"/>
            <a:r>
              <a:rPr lang="en-US" sz="36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… and so much more.</a:t>
            </a:r>
            <a:endParaRPr lang="en-US" sz="36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61228" y="832741"/>
            <a:ext cx="7658100" cy="4388830"/>
          </a:xfrm>
          <a:prstGeom prst="rect">
            <a:avLst/>
          </a:prstGeom>
          <a:solidFill>
            <a:schemeClr val="bg1">
              <a:lumMod val="85000"/>
              <a:alpha val="3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And one more thing:</a:t>
            </a:r>
          </a:p>
          <a:p>
            <a:endParaRPr lang="en-US" sz="1800" dirty="0" smtClean="0"/>
          </a:p>
          <a:p>
            <a:pPr algn="ctr">
              <a:lnSpc>
                <a:spcPct val="114000"/>
              </a:lnSpc>
            </a:pPr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Are you going to control </a:t>
            </a:r>
          </a:p>
          <a:p>
            <a:pPr algn="ctr">
              <a:lnSpc>
                <a:spcPct val="114000"/>
              </a:lnSpc>
            </a:pPr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your Internet-Enabled TV,</a:t>
            </a:r>
          </a:p>
          <a:p>
            <a:pPr algn="ctr">
              <a:lnSpc>
                <a:spcPct val="114000"/>
              </a:lnSpc>
            </a:pPr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your cloud-connected device,</a:t>
            </a:r>
          </a:p>
          <a:p>
            <a:pPr algn="ctr">
              <a:lnSpc>
                <a:spcPct val="114000"/>
              </a:lnSpc>
            </a:pPr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with an old-fashioned remote control?</a:t>
            </a:r>
          </a:p>
          <a:p>
            <a:pPr algn="ctr">
              <a:lnSpc>
                <a:spcPct val="114000"/>
              </a:lnSpc>
            </a:pPr>
            <a:endParaRPr lang="en-US" sz="2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  <a:p>
            <a:pPr algn="ctr">
              <a:lnSpc>
                <a:spcPct val="114000"/>
              </a:lnSpc>
            </a:pPr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Work with an on-screen keyboard?</a:t>
            </a:r>
          </a:p>
          <a:p>
            <a:pPr algn="ctr"/>
            <a:endParaRPr 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Cyclops™ </a:t>
            </a:r>
            <a:r>
              <a:rPr lang="en-US" sz="2800" dirty="0" smtClean="0">
                <a:solidFill>
                  <a:prstClr val="black"/>
                </a:solidFill>
              </a:rPr>
              <a:t>– A Controller for the Cloud Era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pic>
        <p:nvPicPr>
          <p:cNvPr id="4098" name="Picture 2" descr="C:\=MWdata\GenosTV\Cyclops\ROBRADY files 16feb11\shbr_021611_main view2 {652x358}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54737" y="3497599"/>
            <a:ext cx="7881215" cy="4327416"/>
          </a:xfrm>
          <a:prstGeom prst="rect">
            <a:avLst/>
          </a:prstGeom>
          <a:noFill/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71615" y="1289962"/>
            <a:ext cx="5498556" cy="3223292"/>
          </a:xfrm>
          <a:prstGeom prst="rect">
            <a:avLst/>
          </a:prstGeom>
        </p:spPr>
      </p:pic>
      <p:sp>
        <p:nvSpPr>
          <p:cNvPr id="6" name="Content Placeholder 2"/>
          <p:cNvSpPr txBox="1">
            <a:spLocks/>
          </p:cNvSpPr>
          <p:nvPr/>
        </p:nvSpPr>
        <p:spPr>
          <a:xfrm>
            <a:off x="7105704" y="1502230"/>
            <a:ext cx="6792859" cy="1995369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Autofit/>
          </a:bodyPr>
          <a:lstStyle/>
          <a:p>
            <a:pPr marL="290513" indent="-290513" defTabSz="914400" fontAlgn="auto">
              <a:spcBef>
                <a:spcPts val="300"/>
              </a:spcBef>
              <a:spcAft>
                <a:spcPts val="0"/>
              </a:spcAft>
              <a:buClr>
                <a:srgbClr val="8064A2">
                  <a:lumMod val="75000"/>
                </a:srgbClr>
              </a:buClr>
              <a:buSzPct val="75000"/>
              <a:buFont typeface="Wingdings" pitchFamily="2" charset="2"/>
              <a:buChar char="q"/>
              <a:defRPr/>
            </a:pPr>
            <a:r>
              <a:rPr lang="en-US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Cyclops™</a:t>
            </a:r>
            <a:r>
              <a:rPr lang="en-US" sz="2400" dirty="0" smtClean="0">
                <a:latin typeface="Arial" pitchFamily="34" charset="0"/>
                <a:cs typeface="Arial" pitchFamily="34" charset="0"/>
              </a:rPr>
              <a:t> is an ergonomically designed wireless keyboard/mouse combination created to interact with a new generation of consumer electronics (CE) and computer devices. </a:t>
            </a: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85971" y="2287291"/>
            <a:ext cx="7658100" cy="2888865"/>
          </a:xfrm>
          <a:prstGeom prst="rect">
            <a:avLst/>
          </a:prstGeom>
          <a:solidFill>
            <a:schemeClr val="bg1">
              <a:lumMod val="85000"/>
              <a:alpha val="30000"/>
            </a:schemeClr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US" sz="8000" b="1" dirty="0" smtClean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rush Script Std" pitchFamily="66" charset="0"/>
              </a:rPr>
              <a:t>Thank You.</a:t>
            </a:r>
            <a:endParaRPr lang="en-US" sz="13800" b="1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rush Script Std" pitchFamily="66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What is “The Cloud”?  What is “Cloud Computing”?</a:t>
            </a:r>
            <a:endParaRPr 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0589" y="1383108"/>
            <a:ext cx="3837459" cy="56851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ounded Rectangular Callout 7"/>
          <p:cNvSpPr/>
          <p:nvPr/>
        </p:nvSpPr>
        <p:spPr>
          <a:xfrm>
            <a:off x="5821577" y="1616529"/>
            <a:ext cx="7747466" cy="2351320"/>
          </a:xfrm>
          <a:prstGeom prst="wedgeRoundRectCallout">
            <a:avLst>
              <a:gd name="adj1" fmla="val -81584"/>
              <a:gd name="adj2" fmla="val 9101"/>
              <a:gd name="adj3" fmla="val 16667"/>
            </a:avLst>
          </a:prstGeom>
          <a:solidFill>
            <a:sysClr val="window" lastClr="FFFFFF"/>
          </a:solidFill>
          <a:ln w="25400" cap="flat" cmpd="sng" algn="ctr">
            <a:solidFill>
              <a:srgbClr val="F79646"/>
            </a:solidFill>
            <a:prstDash val="solid"/>
          </a:ln>
          <a:effectLst/>
        </p:spPr>
        <p:txBody>
          <a:bodyPr lIns="45720" rIns="4572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The interesting thing about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itchFamily="66" charset="0"/>
                <a:cs typeface="+mn-cs"/>
              </a:rPr>
              <a:t>cloud computing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is 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that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we’ve redefined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itchFamily="66" charset="0"/>
                <a:cs typeface="+mn-cs"/>
              </a:rPr>
              <a:t>cloud computing 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to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include everything that we already 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do.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The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computer industry is the only industry that is more </a:t>
            </a: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itchFamily="66" charset="0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fashion-driven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than women’s fashion. </a:t>
            </a: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itchFamily="66" charset="0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Maybe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I’m an idiot, but I have no idea what anyone is talking about. What is it? It’s complete gibberish. It’s insane. </a:t>
            </a: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itchFamily="66" charset="0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When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itchFamily="66" charset="0"/>
                <a:cs typeface="+mn-cs"/>
              </a:rPr>
              <a:t>is this idiocy going to stop?</a:t>
            </a:r>
          </a:p>
        </p:txBody>
      </p:sp>
      <p:pic>
        <p:nvPicPr>
          <p:cNvPr id="10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grpSp>
        <p:nvGrpSpPr>
          <p:cNvPr id="13" name="Group 12"/>
          <p:cNvGrpSpPr/>
          <p:nvPr/>
        </p:nvGrpSpPr>
        <p:grpSpPr>
          <a:xfrm>
            <a:off x="3902531" y="4980214"/>
            <a:ext cx="9421587" cy="2890159"/>
            <a:chOff x="3706584" y="4506673"/>
            <a:chExt cx="10450286" cy="2890159"/>
          </a:xfrm>
        </p:grpSpPr>
        <p:sp>
          <p:nvSpPr>
            <p:cNvPr id="11" name="Cloud 10"/>
            <p:cNvSpPr/>
            <p:nvPr/>
          </p:nvSpPr>
          <p:spPr>
            <a:xfrm rot="16200000" flipV="1">
              <a:off x="7486647" y="726610"/>
              <a:ext cx="2890159" cy="10450286"/>
            </a:xfrm>
            <a:prstGeom prst="cloud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vert270" lIns="0" tIns="0" rIns="0" bIns="0" rtlCol="0" anchor="ctr"/>
            <a:lstStyle/>
            <a:p>
              <a:pPr algn="ctr"/>
              <a:endParaRPr lang="en-US" dirty="0" smtClean="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457700" y="4974563"/>
              <a:ext cx="8915400" cy="19543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/>
              <a:r>
                <a:rPr lang="en-US" dirty="0" smtClean="0">
                  <a:solidFill>
                    <a:prstClr val="white"/>
                  </a:solidFill>
                  <a:latin typeface="Calibri"/>
                  <a:cs typeface="+mn-cs"/>
                </a:rPr>
                <a:t>He may be right and he may be wrong.  </a:t>
              </a:r>
            </a:p>
            <a:p>
              <a:pPr lvl="0" algn="ctr"/>
              <a:r>
                <a:rPr lang="en-US" sz="900" dirty="0" smtClean="0">
                  <a:solidFill>
                    <a:prstClr val="white"/>
                  </a:solidFill>
                  <a:latin typeface="Calibri"/>
                  <a:cs typeface="+mn-cs"/>
                </a:rPr>
                <a:t> </a:t>
              </a:r>
            </a:p>
            <a:p>
              <a:pPr lvl="0" algn="ctr"/>
              <a:r>
                <a:rPr lang="en-US" dirty="0" smtClean="0">
                  <a:solidFill>
                    <a:prstClr val="white"/>
                  </a:solidFill>
                  <a:latin typeface="Calibri"/>
                  <a:cs typeface="+mn-cs"/>
                </a:rPr>
                <a:t>Perhaps it ‘s just that we gave our new baby a name.</a:t>
              </a:r>
            </a:p>
            <a:p>
              <a:pPr lvl="0" algn="ctr"/>
              <a:r>
                <a:rPr lang="en-US" sz="800" dirty="0" smtClean="0">
                  <a:solidFill>
                    <a:prstClr val="white"/>
                  </a:solidFill>
                  <a:latin typeface="Calibri"/>
                  <a:cs typeface="+mn-cs"/>
                </a:rPr>
                <a:t> </a:t>
              </a:r>
            </a:p>
            <a:p>
              <a:pPr lvl="0" algn="ctr"/>
              <a:r>
                <a:rPr lang="en-US" dirty="0" smtClean="0">
                  <a:solidFill>
                    <a:prstClr val="white"/>
                  </a:solidFill>
                  <a:latin typeface="Calibri"/>
                  <a:cs typeface="+mn-cs"/>
                </a:rPr>
                <a:t>Anyone who has a name can tell you that names are </a:t>
              </a:r>
            </a:p>
            <a:p>
              <a:pPr lvl="0" algn="ctr"/>
              <a:r>
                <a:rPr lang="en-US" u="sng" dirty="0" smtClean="0">
                  <a:solidFill>
                    <a:prstClr val="white"/>
                  </a:solidFill>
                  <a:latin typeface="Calibri"/>
                  <a:cs typeface="+mn-cs"/>
                </a:rPr>
                <a:t>very useful</a:t>
              </a:r>
              <a:r>
                <a:rPr lang="en-US" dirty="0" smtClean="0">
                  <a:solidFill>
                    <a:prstClr val="white"/>
                  </a:solidFill>
                  <a:latin typeface="Calibri"/>
                  <a:cs typeface="+mn-cs"/>
                </a:rPr>
                <a:t>!</a:t>
              </a:r>
            </a:p>
          </p:txBody>
        </p:sp>
      </p:grp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1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7"/>
          <p:cNvSpPr/>
          <p:nvPr/>
        </p:nvSpPr>
        <p:spPr>
          <a:xfrm>
            <a:off x="391896" y="1142996"/>
            <a:ext cx="8490857" cy="3869872"/>
          </a:xfrm>
          <a:prstGeom prst="cloud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  <a:effectLst>
            <a:outerShdw blurRad="40000" dist="50800" dir="5400000" rotWithShape="0">
              <a:schemeClr val="tx1">
                <a:lumMod val="50000"/>
                <a:lumOff val="50000"/>
                <a:alpha val="35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/>
            <a:r>
              <a:rPr lang="en-US" sz="4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 History Lesson about</a:t>
            </a:r>
          </a:p>
          <a:p>
            <a:pPr lvl="0" algn="ctr"/>
            <a:r>
              <a:rPr lang="en-US" sz="4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The Future</a:t>
            </a:r>
            <a:endParaRPr lang="en-US" sz="44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1702594" y="1654626"/>
            <a:ext cx="11225213" cy="1790700"/>
            <a:chOff x="1702594" y="1654626"/>
            <a:chExt cx="11225213" cy="1790700"/>
          </a:xfrm>
        </p:grpSpPr>
        <p:sp>
          <p:nvSpPr>
            <p:cNvPr id="13" name="Right Arrow 12"/>
            <p:cNvSpPr/>
            <p:nvPr/>
          </p:nvSpPr>
          <p:spPr>
            <a:xfrm>
              <a:off x="5207794" y="2302326"/>
              <a:ext cx="3643313" cy="609600"/>
            </a:xfrm>
            <a:prstGeom prst="rightArrow">
              <a:avLst>
                <a:gd name="adj1" fmla="val 50000"/>
                <a:gd name="adj2" fmla="val 50000"/>
              </a:avLst>
            </a:prstGeom>
            <a:gradFill flip="none" rotWithShape="1">
              <a:gsLst>
                <a:gs pos="0">
                  <a:srgbClr val="FFCCFF"/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7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>
              <a:off x="1702594" y="1749876"/>
              <a:ext cx="3981450" cy="1695450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CCFF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6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rush Script MT" pitchFamily="66" charset="0"/>
                </a:rPr>
                <a:t>Analog</a:t>
              </a:r>
              <a:endParaRPr lang="en-US" sz="66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rush Script MT" pitchFamily="66" charset="0"/>
              </a:endParaRPr>
            </a:p>
          </p:txBody>
        </p:sp>
        <p:sp>
          <p:nvSpPr>
            <p:cNvPr id="15" name="Cube 14"/>
            <p:cNvSpPr/>
            <p:nvPr/>
          </p:nvSpPr>
          <p:spPr>
            <a:xfrm>
              <a:off x="8851107" y="1654626"/>
              <a:ext cx="4076700" cy="1695450"/>
            </a:xfrm>
            <a:prstGeom prst="cube">
              <a:avLst>
                <a:gd name="adj" fmla="val 19382"/>
              </a:avLst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100000">
                  <a:schemeClr val="tx2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nsolas" pitchFamily="49" charset="0"/>
                  <a:cs typeface="Consolas" pitchFamily="49" charset="0"/>
                </a:rPr>
                <a:t>DIGITAL</a:t>
              </a:r>
              <a:endParaRPr lang="en-US" sz="5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nsolas" pitchFamily="49" charset="0"/>
                <a:cs typeface="Consolas" pitchFamily="49" charset="0"/>
              </a:endParaRPr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Biggest Thing That Ever Happened to Content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1390650" y="3886200"/>
            <a:ext cx="118491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i="1" dirty="0" smtClean="0">
                <a:latin typeface="Comic Sans MS" pitchFamily="66" charset="0"/>
              </a:rPr>
              <a:t>Content has been dragged, kicking and screaming,</a:t>
            </a:r>
          </a:p>
          <a:p>
            <a:pPr algn="ctr"/>
            <a:r>
              <a:rPr lang="en-US" sz="3200" i="1" dirty="0" smtClean="0">
                <a:latin typeface="Comic Sans MS" pitchFamily="66" charset="0"/>
              </a:rPr>
              <a:t>from the soft, gentle, cuddly world of Analog </a:t>
            </a:r>
          </a:p>
          <a:p>
            <a:pPr algn="ctr"/>
            <a:r>
              <a:rPr lang="en-US" sz="3200" i="1" dirty="0" smtClean="0">
                <a:latin typeface="Comic Sans MS" pitchFamily="66" charset="0"/>
              </a:rPr>
              <a:t>to the harsh, precise world of Digital.</a:t>
            </a:r>
            <a:endParaRPr lang="en-US" sz="3200" i="1" dirty="0">
              <a:latin typeface="Comic Sans MS" pitchFamily="66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702594" y="1654626"/>
            <a:ext cx="11225213" cy="1790700"/>
            <a:chOff x="1702594" y="1654626"/>
            <a:chExt cx="11225213" cy="1790700"/>
          </a:xfrm>
        </p:grpSpPr>
        <p:sp>
          <p:nvSpPr>
            <p:cNvPr id="21" name="Right Arrow 20"/>
            <p:cNvSpPr/>
            <p:nvPr/>
          </p:nvSpPr>
          <p:spPr>
            <a:xfrm>
              <a:off x="5207794" y="2302326"/>
              <a:ext cx="3643313" cy="609600"/>
            </a:xfrm>
            <a:prstGeom prst="rightArrow">
              <a:avLst>
                <a:gd name="adj1" fmla="val 50000"/>
                <a:gd name="adj2" fmla="val 50000"/>
              </a:avLst>
            </a:prstGeom>
            <a:gradFill flip="none" rotWithShape="1">
              <a:gsLst>
                <a:gs pos="0">
                  <a:srgbClr val="FFCCFF"/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7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1702594" y="1749876"/>
              <a:ext cx="3981450" cy="1695450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CCFF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6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rush Script MT" pitchFamily="66" charset="0"/>
                </a:rPr>
                <a:t>Analog</a:t>
              </a:r>
              <a:endParaRPr lang="en-US" sz="66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rush Script MT" pitchFamily="66" charset="0"/>
              </a:endParaRPr>
            </a:p>
          </p:txBody>
        </p:sp>
        <p:sp>
          <p:nvSpPr>
            <p:cNvPr id="23" name="Cube 22"/>
            <p:cNvSpPr/>
            <p:nvPr/>
          </p:nvSpPr>
          <p:spPr>
            <a:xfrm>
              <a:off x="8851107" y="1654626"/>
              <a:ext cx="4076700" cy="1695450"/>
            </a:xfrm>
            <a:prstGeom prst="cube">
              <a:avLst>
                <a:gd name="adj" fmla="val 19382"/>
              </a:avLst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100000">
                  <a:schemeClr val="tx2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nsolas" pitchFamily="49" charset="0"/>
                  <a:cs typeface="Consolas" pitchFamily="49" charset="0"/>
                </a:rPr>
                <a:t>DIGITAL</a:t>
              </a:r>
              <a:endParaRPr lang="en-US" sz="5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nsolas" pitchFamily="49" charset="0"/>
                <a:cs typeface="Consolas" pitchFamily="49" charset="0"/>
              </a:endParaRPr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Biggest Thing That Ever Happened to Content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3048000" y="3810000"/>
            <a:ext cx="8267700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Arial" pitchFamily="34" charset="0"/>
                <a:cs typeface="Arial" pitchFamily="34" charset="0"/>
              </a:rPr>
              <a:t>… and why does it matter?</a:t>
            </a:r>
          </a:p>
          <a:p>
            <a:r>
              <a:rPr lang="en-US" sz="105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514350" defTabSz="1600200">
              <a:spcAft>
                <a:spcPts val="300"/>
              </a:spcAft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Digital content is:</a:t>
            </a:r>
          </a:p>
          <a:p>
            <a:pPr marL="21717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Easier to process</a:t>
            </a:r>
          </a:p>
          <a:p>
            <a:pPr marL="21717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Easier to compress</a:t>
            </a:r>
          </a:p>
          <a:p>
            <a:pPr marL="21717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Easier to protect</a:t>
            </a:r>
          </a:p>
          <a:p>
            <a:pPr marL="21717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Easier to store</a:t>
            </a:r>
          </a:p>
          <a:p>
            <a:pPr marL="21717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Easier to distribute</a:t>
            </a:r>
            <a:endParaRPr 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926806" y="1654626"/>
            <a:ext cx="4388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rPr>
              <a:t>Content has been dragged, kicking and screaming,</a:t>
            </a:r>
          </a:p>
          <a:p>
            <a:pPr algn="ctr"/>
            <a:r>
              <a:rPr lang="en-US" sz="1200" i="1" dirty="0" smtClean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rPr>
              <a:t>from the soft, gentle, cuddly world of Analog </a:t>
            </a:r>
          </a:p>
          <a:p>
            <a:pPr algn="ctr"/>
            <a:r>
              <a:rPr lang="en-US" sz="1200" i="1" dirty="0" smtClean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rPr>
              <a:t>to the harsh, precise world of Digital.</a:t>
            </a:r>
            <a:endParaRPr lang="en-US" sz="1200" i="1" dirty="0">
              <a:solidFill>
                <a:schemeClr val="bg1">
                  <a:lumMod val="50000"/>
                </a:schemeClr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2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Biggest Thing That Ever Happened to Content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476250" y="3897260"/>
            <a:ext cx="9925050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Arial" pitchFamily="34" charset="0"/>
                <a:cs typeface="Arial" pitchFamily="34" charset="0"/>
              </a:rPr>
              <a:t>… and now we have migrated content into “The Cloud”</a:t>
            </a:r>
          </a:p>
          <a:p>
            <a:r>
              <a:rPr lang="en-US" sz="105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pPr marL="457200" defTabSz="1600200">
              <a:spcAft>
                <a:spcPts val="300"/>
              </a:spcAft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Where the content is now:</a:t>
            </a:r>
          </a:p>
          <a:p>
            <a:pPr marL="36576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Processed</a:t>
            </a:r>
          </a:p>
          <a:p>
            <a:pPr marL="36576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Compressed</a:t>
            </a:r>
          </a:p>
          <a:p>
            <a:pPr marL="36576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Protected</a:t>
            </a:r>
          </a:p>
          <a:p>
            <a:pPr marL="36576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Stored</a:t>
            </a:r>
          </a:p>
          <a:p>
            <a:pPr marL="3657600" indent="-400050" defTabSz="1600200">
              <a:spcAft>
                <a:spcPts val="300"/>
              </a:spcAft>
              <a:buClr>
                <a:schemeClr val="tx2">
                  <a:lumMod val="75000"/>
                </a:scheme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Distributed</a:t>
            </a:r>
            <a:endParaRPr 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746657" y="1775200"/>
            <a:ext cx="6985679" cy="5756485"/>
            <a:chOff x="6746657" y="1775200"/>
            <a:chExt cx="6985679" cy="5756485"/>
          </a:xfrm>
        </p:grpSpPr>
        <p:sp>
          <p:nvSpPr>
            <p:cNvPr id="10" name="Cloud 9"/>
            <p:cNvSpPr/>
            <p:nvPr/>
          </p:nvSpPr>
          <p:spPr>
            <a:xfrm>
              <a:off x="6746657" y="4874076"/>
              <a:ext cx="6985679" cy="2657609"/>
            </a:xfrm>
            <a:prstGeom prst="cloud">
              <a:avLst/>
            </a:prstGeom>
            <a:gradFill flip="none" rotWithShape="1">
              <a:gsLst>
                <a:gs pos="0">
                  <a:srgbClr val="FFCCFF"/>
                </a:gs>
                <a:gs pos="100000">
                  <a:schemeClr val="tx2">
                    <a:lumMod val="40000"/>
                    <a:lumOff val="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The Cloud</a:t>
              </a:r>
              <a:endParaRPr lang="en-US" sz="6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Right Arrow 13"/>
            <p:cNvSpPr/>
            <p:nvPr/>
          </p:nvSpPr>
          <p:spPr>
            <a:xfrm rot="5967939">
              <a:off x="8751094" y="3292057"/>
              <a:ext cx="3643313" cy="609600"/>
            </a:xfrm>
            <a:prstGeom prst="rightArrow">
              <a:avLst>
                <a:gd name="adj1" fmla="val 50000"/>
                <a:gd name="adj2" fmla="val 50000"/>
              </a:avLst>
            </a:prstGeom>
            <a:gradFill flip="none" rotWithShape="1">
              <a:gsLst>
                <a:gs pos="0">
                  <a:srgbClr val="FFCCFF"/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10800000" scaled="0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7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702594" y="1654626"/>
            <a:ext cx="11225213" cy="1790700"/>
            <a:chOff x="1702594" y="1752600"/>
            <a:chExt cx="11225213" cy="1790700"/>
          </a:xfrm>
        </p:grpSpPr>
        <p:sp>
          <p:nvSpPr>
            <p:cNvPr id="9" name="TextBox 8"/>
            <p:cNvSpPr txBox="1"/>
            <p:nvPr/>
          </p:nvSpPr>
          <p:spPr>
            <a:xfrm>
              <a:off x="4926806" y="1752600"/>
              <a:ext cx="43886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dirty="0" smtClean="0">
                  <a:solidFill>
                    <a:schemeClr val="bg1">
                      <a:lumMod val="50000"/>
                    </a:schemeClr>
                  </a:solidFill>
                  <a:latin typeface="Comic Sans MS" pitchFamily="66" charset="0"/>
                </a:rPr>
                <a:t>Content has been dragged, kicking and screaming,</a:t>
              </a:r>
            </a:p>
            <a:p>
              <a:pPr algn="ctr"/>
              <a:r>
                <a:rPr lang="en-US" sz="1200" i="1" dirty="0" smtClean="0">
                  <a:solidFill>
                    <a:schemeClr val="bg1">
                      <a:lumMod val="50000"/>
                    </a:schemeClr>
                  </a:solidFill>
                  <a:latin typeface="Comic Sans MS" pitchFamily="66" charset="0"/>
                </a:rPr>
                <a:t>from the soft, gentle, cuddly world of Analog </a:t>
              </a:r>
            </a:p>
            <a:p>
              <a:pPr algn="ctr"/>
              <a:r>
                <a:rPr lang="en-US" sz="1200" i="1" dirty="0" smtClean="0">
                  <a:solidFill>
                    <a:schemeClr val="bg1">
                      <a:lumMod val="50000"/>
                    </a:schemeClr>
                  </a:solidFill>
                  <a:latin typeface="Comic Sans MS" pitchFamily="66" charset="0"/>
                </a:rPr>
                <a:t>to the harsh, precise world of Digital.</a:t>
              </a:r>
              <a:endParaRPr lang="en-US" sz="1200" i="1" dirty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endParaRPr>
            </a:p>
          </p:txBody>
        </p:sp>
        <p:sp>
          <p:nvSpPr>
            <p:cNvPr id="12" name="Right Arrow 11"/>
            <p:cNvSpPr/>
            <p:nvPr/>
          </p:nvSpPr>
          <p:spPr>
            <a:xfrm>
              <a:off x="5207794" y="2400300"/>
              <a:ext cx="3643313" cy="609600"/>
            </a:xfrm>
            <a:prstGeom prst="rightArrow">
              <a:avLst>
                <a:gd name="adj1" fmla="val 50000"/>
                <a:gd name="adj2" fmla="val 50000"/>
              </a:avLst>
            </a:prstGeom>
            <a:gradFill flip="none" rotWithShape="1">
              <a:gsLst>
                <a:gs pos="0">
                  <a:srgbClr val="FFCCFF"/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75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1702594" y="1847850"/>
              <a:ext cx="3981450" cy="1695450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CCFF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6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rush Script MT" pitchFamily="66" charset="0"/>
                </a:rPr>
                <a:t>Analog</a:t>
              </a:r>
              <a:endParaRPr lang="en-US" sz="66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rush Script MT" pitchFamily="66" charset="0"/>
              </a:endParaRPr>
            </a:p>
          </p:txBody>
        </p:sp>
        <p:sp>
          <p:nvSpPr>
            <p:cNvPr id="11" name="Cube 10"/>
            <p:cNvSpPr/>
            <p:nvPr/>
          </p:nvSpPr>
          <p:spPr>
            <a:xfrm>
              <a:off x="8851107" y="1752600"/>
              <a:ext cx="4076700" cy="1695450"/>
            </a:xfrm>
            <a:prstGeom prst="cube">
              <a:avLst>
                <a:gd name="adj" fmla="val 19382"/>
              </a:avLst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100000">
                  <a:schemeClr val="tx2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nsolas" pitchFamily="49" charset="0"/>
                  <a:cs typeface="Consolas" pitchFamily="49" charset="0"/>
                </a:rPr>
                <a:t>DIGITAL</a:t>
              </a:r>
              <a:endParaRPr lang="en-US" sz="5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nsolas" pitchFamily="49" charset="0"/>
                <a:cs typeface="Consolas" pitchFamily="49" charset="0"/>
              </a:endParaRPr>
            </a:p>
          </p:txBody>
        </p:sp>
      </p:grpSp>
    </p:spTree>
  </p:cSld>
  <p:clrMapOvr>
    <a:masterClrMapping/>
  </p:clrMapOvr>
  <p:transition spd="med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So, what are the benefits for content in …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10" name="Cloud 9"/>
          <p:cNvSpPr/>
          <p:nvPr/>
        </p:nvSpPr>
        <p:spPr>
          <a:xfrm>
            <a:off x="4069897" y="1130680"/>
            <a:ext cx="6490607" cy="1824805"/>
          </a:xfrm>
          <a:prstGeom prst="cloud">
            <a:avLst/>
          </a:prstGeom>
          <a:gradFill flip="none" rotWithShape="1">
            <a:gsLst>
              <a:gs pos="0">
                <a:srgbClr val="FFCCFF"/>
              </a:gs>
              <a:gs pos="100000">
                <a:schemeClr val="tx2">
                  <a:lumMod val="40000"/>
                  <a:lumOff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The Cloud</a:t>
            </a:r>
            <a:endParaRPr lang="en-US" sz="5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23925" y="2955485"/>
            <a:ext cx="12782550" cy="4439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Arial" pitchFamily="34" charset="0"/>
                <a:cs typeface="Arial" pitchFamily="34" charset="0"/>
              </a:rPr>
              <a:t>Ubiquity of Connection:</a:t>
            </a:r>
          </a:p>
          <a:p>
            <a:pPr marL="6286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The most common connection in the world is the Internet / World Wide Web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Broadband, wired, wireless, … anywhere, anytime</a:t>
            </a:r>
          </a:p>
          <a:p>
            <a:pPr marL="6286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Portability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In the home, on the road, on the phone, overseas, in the air, 24/7, … anywhere, anytime</a:t>
            </a:r>
          </a:p>
          <a:p>
            <a:pPr marL="1933575" lvl="2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endParaRPr lang="en-US" sz="800" dirty="0" smtClean="0">
              <a:latin typeface="Arial" pitchFamily="34" charset="0"/>
              <a:cs typeface="Arial" pitchFamily="34" charset="0"/>
            </a:endParaRPr>
          </a:p>
          <a:p>
            <a:r>
              <a:rPr lang="en-US" sz="2800" b="1" dirty="0" smtClean="0">
                <a:latin typeface="Arial" pitchFamily="34" charset="0"/>
                <a:cs typeface="Arial" pitchFamily="34" charset="0"/>
              </a:rPr>
              <a:t>Cost:</a:t>
            </a:r>
          </a:p>
          <a:p>
            <a:pPr marL="6286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Common infrastructure yields benefits of scale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Common standards (mostly) </a:t>
            </a:r>
            <a:r>
              <a:rPr lang="en-US" sz="20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… </a:t>
            </a:r>
            <a:r>
              <a:rPr lang="en-US" sz="20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and, where not, reasonably easy conversion</a:t>
            </a:r>
            <a:endParaRPr lang="en-US" sz="2400" dirty="0" smtClean="0">
              <a:latin typeface="Arial" pitchFamily="34" charset="0"/>
              <a:cs typeface="Arial" pitchFamily="34" charset="0"/>
            </a:endParaRPr>
          </a:p>
          <a:p>
            <a:pPr marL="628650" lvl="0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400" dirty="0" smtClean="0">
                <a:latin typeface="Arial" pitchFamily="34" charset="0"/>
                <a:cs typeface="Arial" pitchFamily="34" charset="0"/>
              </a:rPr>
              <a:t>Higher quality content at lower bandwidth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Content processed to match the characteristics of the connection and the player device</a:t>
            </a:r>
          </a:p>
          <a:p>
            <a:pPr marL="1281113" lvl="1" indent="-400050" defTabSz="1600200">
              <a:spcAft>
                <a:spcPts val="300"/>
              </a:spcAft>
              <a:buClr>
                <a:srgbClr val="1F497D">
                  <a:lumMod val="75000"/>
                </a:srgbClr>
              </a:buClr>
              <a:buSzPct val="75000"/>
              <a:buFont typeface="Wingdings" pitchFamily="2" charset="2"/>
              <a:buChar char="q"/>
            </a:pPr>
            <a:r>
              <a:rPr lang="en-US" sz="2000" dirty="0" smtClean="0">
                <a:latin typeface="Arial" pitchFamily="34" charset="0"/>
                <a:cs typeface="Arial" pitchFamily="34" charset="0"/>
              </a:rPr>
              <a:t>Adaptive bandwidth to accommodate variations in the connection</a:t>
            </a:r>
            <a:endParaRPr lang="en-US" sz="2800" b="1" dirty="0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1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5" grpId="0" uiExpand="1" build="p" bldLvl="2" advAuto="50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ight Arrow 123"/>
          <p:cNvSpPr/>
          <p:nvPr/>
        </p:nvSpPr>
        <p:spPr>
          <a:xfrm>
            <a:off x="6041458" y="4601671"/>
            <a:ext cx="552772" cy="544138"/>
          </a:xfrm>
          <a:prstGeom prst="rightArrow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100000">
                <a:srgbClr val="00B05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r"/>
            <a:r>
              <a:rPr lang="en-US" sz="2800" dirty="0" smtClean="0">
                <a:solidFill>
                  <a:schemeClr val="accent3">
                    <a:lumMod val="50000"/>
                  </a:schemeClr>
                </a:solidFill>
                <a:latin typeface="Wingdings"/>
              </a:rPr>
              <a:t>ð</a:t>
            </a:r>
            <a:endParaRPr lang="en-US" sz="2800" dirty="0" smtClean="0">
              <a:solidFill>
                <a:schemeClr val="accent3">
                  <a:lumMod val="50000"/>
                </a:schemeClr>
              </a:solidFill>
              <a:latin typeface="Wingdings"/>
              <a:cs typeface="Arial" charset="0"/>
            </a:endParaRPr>
          </a:p>
        </p:txBody>
      </p:sp>
      <p:sp>
        <p:nvSpPr>
          <p:cNvPr id="119" name="Octagon 118"/>
          <p:cNvSpPr/>
          <p:nvPr/>
        </p:nvSpPr>
        <p:spPr>
          <a:xfrm>
            <a:off x="5716674" y="4409051"/>
            <a:ext cx="464689" cy="464689"/>
          </a:xfrm>
          <a:prstGeom prst="octagon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100000">
                <a:srgbClr val="00B05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2800" dirty="0" smtClean="0">
                <a:solidFill>
                  <a:prstClr val="black"/>
                </a:solidFill>
                <a:latin typeface="Wingdings"/>
                <a:cs typeface="Arial" charset="0"/>
              </a:rPr>
              <a:t>J</a:t>
            </a:r>
            <a:endParaRPr lang="en-US" sz="4400" dirty="0" smtClean="0">
              <a:solidFill>
                <a:schemeClr val="accent3">
                  <a:lumMod val="50000"/>
                </a:schemeClr>
              </a:solidFill>
              <a:latin typeface="Wingdings"/>
              <a:cs typeface="Arial" charset="0"/>
            </a:endParaRPr>
          </a:p>
        </p:txBody>
      </p:sp>
      <p:sp>
        <p:nvSpPr>
          <p:cNvPr id="111" name="Oval 110"/>
          <p:cNvSpPr/>
          <p:nvPr/>
        </p:nvSpPr>
        <p:spPr>
          <a:xfrm>
            <a:off x="5325102" y="4243778"/>
            <a:ext cx="496555" cy="486633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100000">
                <a:srgbClr val="00B05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4400" dirty="0" smtClean="0">
                <a:solidFill>
                  <a:schemeClr val="accent3">
                    <a:lumMod val="50000"/>
                  </a:schemeClr>
                </a:solidFill>
                <a:latin typeface="Wingdings"/>
                <a:cs typeface="Arial" charset="0"/>
              </a:rPr>
              <a:t>C</a:t>
            </a:r>
            <a:endParaRPr lang="en-US" sz="40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18" name="Flowchart: Magnetic Disk 117"/>
          <p:cNvSpPr/>
          <p:nvPr/>
        </p:nvSpPr>
        <p:spPr>
          <a:xfrm>
            <a:off x="8537353" y="3456146"/>
            <a:ext cx="633892" cy="486378"/>
          </a:xfrm>
          <a:prstGeom prst="flowChartMagneticDisk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65000"/>
                <a:lumOff val="3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 fontScale="85000" lnSpcReduction="20000"/>
          </a:bodyPr>
          <a:lstStyle/>
          <a:p>
            <a:pPr algn="ctr">
              <a:lnSpc>
                <a:spcPct val="80000"/>
              </a:lnSpc>
            </a:pPr>
            <a:r>
              <a:rPr lang="en-US" sz="2800" dirty="0" smtClean="0">
                <a:solidFill>
                  <a:prstClr val="black"/>
                </a:solidFill>
                <a:latin typeface="Wingdings"/>
                <a:cs typeface="Arial" charset="0"/>
              </a:rPr>
              <a:t>&gt;</a:t>
            </a:r>
            <a:endParaRPr lang="en-US" sz="2400" i="1" dirty="0" smtClean="0">
              <a:solidFill>
                <a:schemeClr val="tx1"/>
              </a:solidFill>
              <a:latin typeface="Calisto MT" pitchFamily="18" charset="0"/>
            </a:endParaRPr>
          </a:p>
        </p:txBody>
      </p:sp>
      <p:sp>
        <p:nvSpPr>
          <p:cNvPr id="116" name="Regular Pentagon 115"/>
          <p:cNvSpPr/>
          <p:nvPr/>
        </p:nvSpPr>
        <p:spPr>
          <a:xfrm rot="5400000">
            <a:off x="8329770" y="3488158"/>
            <a:ext cx="536575" cy="422355"/>
          </a:xfrm>
          <a:prstGeom prst="pentagon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65000"/>
                <a:lumOff val="3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 fontScale="47500" lnSpcReduction="20000"/>
          </a:bodyPr>
          <a:lstStyle/>
          <a:p>
            <a:pPr algn="ctr"/>
            <a:r>
              <a:rPr lang="en-US" sz="2800" dirty="0" smtClean="0">
                <a:solidFill>
                  <a:prstClr val="black"/>
                </a:solidFill>
                <a:latin typeface="Wingdings"/>
                <a:cs typeface="Arial" charset="0"/>
              </a:rPr>
              <a:t>ÐÔ</a:t>
            </a:r>
            <a:endParaRPr lang="el-GR" i="1" dirty="0" smtClean="0">
              <a:solidFill>
                <a:schemeClr val="tx1"/>
              </a:solidFill>
              <a:latin typeface="Calisto MT" pitchFamily="18" charset="0"/>
            </a:endParaRPr>
          </a:p>
        </p:txBody>
      </p:sp>
      <p:sp>
        <p:nvSpPr>
          <p:cNvPr id="108" name="Trapezoid 107"/>
          <p:cNvSpPr/>
          <p:nvPr/>
        </p:nvSpPr>
        <p:spPr>
          <a:xfrm rot="5400000">
            <a:off x="8055556" y="3461820"/>
            <a:ext cx="493929" cy="475031"/>
          </a:xfrm>
          <a:prstGeom prst="trapezoid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65000"/>
                <a:lumOff val="3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algn="ctr"/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M</a:t>
            </a:r>
          </a:p>
        </p:txBody>
      </p:sp>
      <p:sp>
        <p:nvSpPr>
          <p:cNvPr id="85" name="Flowchart: Process 84"/>
          <p:cNvSpPr/>
          <p:nvPr/>
        </p:nvSpPr>
        <p:spPr>
          <a:xfrm>
            <a:off x="7753350" y="3442247"/>
            <a:ext cx="444919" cy="514177"/>
          </a:xfrm>
          <a:prstGeom prst="flowChartProcess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65000"/>
                <a:lumOff val="3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algn="ctr"/>
            <a:r>
              <a:rPr lang="en-US" i="1" dirty="0" smtClean="0">
                <a:solidFill>
                  <a:schemeClr val="tx1"/>
                </a:solidFill>
                <a:latin typeface="Calisto MT" pitchFamily="18" charset="0"/>
              </a:rPr>
              <a:t>f</a:t>
            </a:r>
            <a:endParaRPr lang="en-US" i="1" dirty="0">
              <a:solidFill>
                <a:schemeClr val="tx1"/>
              </a:solidFill>
              <a:latin typeface="Calisto MT" pitchFamily="18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Content In The Cloud Process</a:t>
            </a:r>
            <a:endParaRPr lang="en-US" dirty="0"/>
          </a:p>
        </p:txBody>
      </p:sp>
      <p:pic>
        <p:nvPicPr>
          <p:cNvPr id="3" name="Picture 5" descr="C:\=MWdata\GenosTV\Logo work\GenosTV logos\Genos RB-style MW 3 {1732x770}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234863" y="215900"/>
            <a:ext cx="2200275" cy="977900"/>
          </a:xfrm>
          <a:prstGeom prst="rect">
            <a:avLst/>
          </a:prstGeom>
          <a:noFill/>
        </p:spPr>
      </p:pic>
      <p:sp>
        <p:nvSpPr>
          <p:cNvPr id="10" name="Cloud 9"/>
          <p:cNvSpPr/>
          <p:nvPr/>
        </p:nvSpPr>
        <p:spPr>
          <a:xfrm>
            <a:off x="5000625" y="3203274"/>
            <a:ext cx="4629150" cy="2088770"/>
          </a:xfrm>
          <a:prstGeom prst="cloud">
            <a:avLst/>
          </a:prstGeom>
          <a:gradFill flip="none" rotWithShape="1">
            <a:gsLst>
              <a:gs pos="0">
                <a:srgbClr val="FFCCFF"/>
              </a:gs>
              <a:gs pos="100000">
                <a:schemeClr val="tx2">
                  <a:lumMod val="40000"/>
                  <a:lumOff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The Cloud</a:t>
            </a:r>
            <a:endParaRPr lang="en-US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" name="Group 107"/>
          <p:cNvGrpSpPr/>
          <p:nvPr/>
        </p:nvGrpSpPr>
        <p:grpSpPr>
          <a:xfrm>
            <a:off x="1042106" y="1697726"/>
            <a:ext cx="2126764" cy="3135320"/>
            <a:chOff x="1058652" y="2353598"/>
            <a:chExt cx="2126764" cy="3135320"/>
          </a:xfrm>
        </p:grpSpPr>
        <p:grpSp>
          <p:nvGrpSpPr>
            <p:cNvPr id="6" name="Group 1078"/>
            <p:cNvGrpSpPr/>
            <p:nvPr/>
          </p:nvGrpSpPr>
          <p:grpSpPr>
            <a:xfrm>
              <a:off x="1058652" y="2353598"/>
              <a:ext cx="2126764" cy="2075064"/>
              <a:chOff x="7620000" y="2743200"/>
              <a:chExt cx="950337" cy="946150"/>
            </a:xfrm>
          </p:grpSpPr>
          <p:sp>
            <p:nvSpPr>
              <p:cNvPr id="59" name="Freeform 46"/>
              <p:cNvSpPr>
                <a:spLocks/>
              </p:cNvSpPr>
              <p:nvPr/>
            </p:nvSpPr>
            <p:spPr bwMode="auto">
              <a:xfrm>
                <a:off x="7640933" y="2755760"/>
                <a:ext cx="916845" cy="916844"/>
              </a:xfrm>
              <a:custGeom>
                <a:avLst/>
                <a:gdLst/>
                <a:ahLst/>
                <a:cxnLst>
                  <a:cxn ang="0">
                    <a:pos x="438" y="220"/>
                  </a:cxn>
                  <a:cxn ang="0">
                    <a:pos x="434" y="176"/>
                  </a:cxn>
                  <a:cxn ang="0">
                    <a:pos x="420" y="134"/>
                  </a:cxn>
                  <a:cxn ang="0">
                    <a:pos x="400" y="96"/>
                  </a:cxn>
                  <a:cxn ang="0">
                    <a:pos x="374" y="64"/>
                  </a:cxn>
                  <a:cxn ang="0">
                    <a:pos x="340" y="38"/>
                  </a:cxn>
                  <a:cxn ang="0">
                    <a:pos x="304" y="18"/>
                  </a:cxn>
                  <a:cxn ang="0">
                    <a:pos x="262" y="4"/>
                  </a:cxn>
                  <a:cxn ang="0">
                    <a:pos x="218" y="0"/>
                  </a:cxn>
                  <a:cxn ang="0">
                    <a:pos x="196" y="2"/>
                  </a:cxn>
                  <a:cxn ang="0">
                    <a:pos x="154" y="10"/>
                  </a:cxn>
                  <a:cxn ang="0">
                    <a:pos x="114" y="26"/>
                  </a:cxn>
                  <a:cxn ang="0">
                    <a:pos x="80" y="50"/>
                  </a:cxn>
                  <a:cxn ang="0">
                    <a:pos x="50" y="80"/>
                  </a:cxn>
                  <a:cxn ang="0">
                    <a:pos x="26" y="114"/>
                  </a:cxn>
                  <a:cxn ang="0">
                    <a:pos x="10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4" y="264"/>
                  </a:cxn>
                  <a:cxn ang="0">
                    <a:pos x="16" y="304"/>
                  </a:cxn>
                  <a:cxn ang="0">
                    <a:pos x="36" y="342"/>
                  </a:cxn>
                  <a:cxn ang="0">
                    <a:pos x="64" y="374"/>
                  </a:cxn>
                  <a:cxn ang="0">
                    <a:pos x="96" y="400"/>
                  </a:cxn>
                  <a:cxn ang="0">
                    <a:pos x="134" y="422"/>
                  </a:cxn>
                  <a:cxn ang="0">
                    <a:pos x="174" y="434"/>
                  </a:cxn>
                  <a:cxn ang="0">
                    <a:pos x="218" y="438"/>
                  </a:cxn>
                  <a:cxn ang="0">
                    <a:pos x="240" y="438"/>
                  </a:cxn>
                  <a:cxn ang="0">
                    <a:pos x="284" y="428"/>
                  </a:cxn>
                  <a:cxn ang="0">
                    <a:pos x="322" y="412"/>
                  </a:cxn>
                  <a:cxn ang="0">
                    <a:pos x="358" y="388"/>
                  </a:cxn>
                  <a:cxn ang="0">
                    <a:pos x="388" y="358"/>
                  </a:cxn>
                  <a:cxn ang="0">
                    <a:pos x="412" y="324"/>
                  </a:cxn>
                  <a:cxn ang="0">
                    <a:pos x="428" y="284"/>
                  </a:cxn>
                  <a:cxn ang="0">
                    <a:pos x="436" y="242"/>
                  </a:cxn>
                  <a:cxn ang="0">
                    <a:pos x="438" y="220"/>
                  </a:cxn>
                </a:cxnLst>
                <a:rect l="0" t="0" r="r" b="b"/>
                <a:pathLst>
                  <a:path w="438" h="438">
                    <a:moveTo>
                      <a:pt x="438" y="220"/>
                    </a:moveTo>
                    <a:lnTo>
                      <a:pt x="438" y="220"/>
                    </a:lnTo>
                    <a:lnTo>
                      <a:pt x="436" y="196"/>
                    </a:lnTo>
                    <a:lnTo>
                      <a:pt x="434" y="176"/>
                    </a:lnTo>
                    <a:lnTo>
                      <a:pt x="428" y="154"/>
                    </a:lnTo>
                    <a:lnTo>
                      <a:pt x="420" y="134"/>
                    </a:lnTo>
                    <a:lnTo>
                      <a:pt x="412" y="114"/>
                    </a:lnTo>
                    <a:lnTo>
                      <a:pt x="400" y="96"/>
                    </a:lnTo>
                    <a:lnTo>
                      <a:pt x="388" y="80"/>
                    </a:lnTo>
                    <a:lnTo>
                      <a:pt x="374" y="64"/>
                    </a:lnTo>
                    <a:lnTo>
                      <a:pt x="358" y="50"/>
                    </a:lnTo>
                    <a:lnTo>
                      <a:pt x="340" y="38"/>
                    </a:lnTo>
                    <a:lnTo>
                      <a:pt x="322" y="26"/>
                    </a:lnTo>
                    <a:lnTo>
                      <a:pt x="304" y="18"/>
                    </a:lnTo>
                    <a:lnTo>
                      <a:pt x="284" y="10"/>
                    </a:lnTo>
                    <a:lnTo>
                      <a:pt x="262" y="4"/>
                    </a:lnTo>
                    <a:lnTo>
                      <a:pt x="240" y="2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96" y="2"/>
                    </a:lnTo>
                    <a:lnTo>
                      <a:pt x="174" y="4"/>
                    </a:lnTo>
                    <a:lnTo>
                      <a:pt x="154" y="10"/>
                    </a:lnTo>
                    <a:lnTo>
                      <a:pt x="134" y="18"/>
                    </a:lnTo>
                    <a:lnTo>
                      <a:pt x="114" y="26"/>
                    </a:lnTo>
                    <a:lnTo>
                      <a:pt x="96" y="38"/>
                    </a:lnTo>
                    <a:lnTo>
                      <a:pt x="80" y="50"/>
                    </a:lnTo>
                    <a:lnTo>
                      <a:pt x="64" y="64"/>
                    </a:lnTo>
                    <a:lnTo>
                      <a:pt x="50" y="80"/>
                    </a:lnTo>
                    <a:lnTo>
                      <a:pt x="36" y="96"/>
                    </a:lnTo>
                    <a:lnTo>
                      <a:pt x="26" y="114"/>
                    </a:lnTo>
                    <a:lnTo>
                      <a:pt x="16" y="134"/>
                    </a:lnTo>
                    <a:lnTo>
                      <a:pt x="10" y="154"/>
                    </a:lnTo>
                    <a:lnTo>
                      <a:pt x="4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4" y="264"/>
                    </a:lnTo>
                    <a:lnTo>
                      <a:pt x="10" y="284"/>
                    </a:lnTo>
                    <a:lnTo>
                      <a:pt x="16" y="304"/>
                    </a:lnTo>
                    <a:lnTo>
                      <a:pt x="26" y="324"/>
                    </a:lnTo>
                    <a:lnTo>
                      <a:pt x="36" y="342"/>
                    </a:lnTo>
                    <a:lnTo>
                      <a:pt x="50" y="358"/>
                    </a:lnTo>
                    <a:lnTo>
                      <a:pt x="64" y="374"/>
                    </a:lnTo>
                    <a:lnTo>
                      <a:pt x="80" y="388"/>
                    </a:lnTo>
                    <a:lnTo>
                      <a:pt x="96" y="400"/>
                    </a:lnTo>
                    <a:lnTo>
                      <a:pt x="114" y="412"/>
                    </a:lnTo>
                    <a:lnTo>
                      <a:pt x="134" y="422"/>
                    </a:lnTo>
                    <a:lnTo>
                      <a:pt x="154" y="428"/>
                    </a:lnTo>
                    <a:lnTo>
                      <a:pt x="174" y="434"/>
                    </a:lnTo>
                    <a:lnTo>
                      <a:pt x="196" y="438"/>
                    </a:lnTo>
                    <a:lnTo>
                      <a:pt x="218" y="438"/>
                    </a:lnTo>
                    <a:lnTo>
                      <a:pt x="218" y="438"/>
                    </a:lnTo>
                    <a:lnTo>
                      <a:pt x="240" y="438"/>
                    </a:lnTo>
                    <a:lnTo>
                      <a:pt x="262" y="434"/>
                    </a:lnTo>
                    <a:lnTo>
                      <a:pt x="284" y="428"/>
                    </a:lnTo>
                    <a:lnTo>
                      <a:pt x="304" y="422"/>
                    </a:lnTo>
                    <a:lnTo>
                      <a:pt x="322" y="412"/>
                    </a:lnTo>
                    <a:lnTo>
                      <a:pt x="340" y="400"/>
                    </a:lnTo>
                    <a:lnTo>
                      <a:pt x="358" y="388"/>
                    </a:lnTo>
                    <a:lnTo>
                      <a:pt x="374" y="374"/>
                    </a:lnTo>
                    <a:lnTo>
                      <a:pt x="388" y="358"/>
                    </a:lnTo>
                    <a:lnTo>
                      <a:pt x="400" y="342"/>
                    </a:lnTo>
                    <a:lnTo>
                      <a:pt x="412" y="324"/>
                    </a:lnTo>
                    <a:lnTo>
                      <a:pt x="420" y="304"/>
                    </a:lnTo>
                    <a:lnTo>
                      <a:pt x="428" y="284"/>
                    </a:lnTo>
                    <a:lnTo>
                      <a:pt x="434" y="264"/>
                    </a:lnTo>
                    <a:lnTo>
                      <a:pt x="436" y="242"/>
                    </a:lnTo>
                    <a:lnTo>
                      <a:pt x="438" y="220"/>
                    </a:lnTo>
                    <a:lnTo>
                      <a:pt x="438" y="220"/>
                    </a:lnTo>
                    <a:close/>
                  </a:path>
                </a:pathLst>
              </a:custGeom>
              <a:solidFill>
                <a:srgbClr val="009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reeform 47"/>
              <p:cNvSpPr>
                <a:spLocks/>
              </p:cNvSpPr>
              <p:nvPr/>
            </p:nvSpPr>
            <p:spPr bwMode="auto">
              <a:xfrm>
                <a:off x="7716290" y="2755760"/>
                <a:ext cx="770317" cy="916844"/>
              </a:xfrm>
              <a:custGeom>
                <a:avLst/>
                <a:gdLst/>
                <a:ahLst/>
                <a:cxnLst>
                  <a:cxn ang="0">
                    <a:pos x="368" y="220"/>
                  </a:cxn>
                  <a:cxn ang="0">
                    <a:pos x="364" y="176"/>
                  </a:cxn>
                  <a:cxn ang="0">
                    <a:pos x="354" y="134"/>
                  </a:cxn>
                  <a:cxn ang="0">
                    <a:pos x="336" y="96"/>
                  </a:cxn>
                  <a:cxn ang="0">
                    <a:pos x="314" y="64"/>
                  </a:cxn>
                  <a:cxn ang="0">
                    <a:pos x="286" y="38"/>
                  </a:cxn>
                  <a:cxn ang="0">
                    <a:pos x="256" y="18"/>
                  </a:cxn>
                  <a:cxn ang="0">
                    <a:pos x="220" y="4"/>
                  </a:cxn>
                  <a:cxn ang="0">
                    <a:pos x="184" y="0"/>
                  </a:cxn>
                  <a:cxn ang="0">
                    <a:pos x="164" y="2"/>
                  </a:cxn>
                  <a:cxn ang="0">
                    <a:pos x="128" y="10"/>
                  </a:cxn>
                  <a:cxn ang="0">
                    <a:pos x="96" y="26"/>
                  </a:cxn>
                  <a:cxn ang="0">
                    <a:pos x="66" y="50"/>
                  </a:cxn>
                  <a:cxn ang="0">
                    <a:pos x="42" y="80"/>
                  </a:cxn>
                  <a:cxn ang="0">
                    <a:pos x="22" y="114"/>
                  </a:cxn>
                  <a:cxn ang="0">
                    <a:pos x="8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2" y="264"/>
                  </a:cxn>
                  <a:cxn ang="0">
                    <a:pos x="14" y="304"/>
                  </a:cxn>
                  <a:cxn ang="0">
                    <a:pos x="30" y="342"/>
                  </a:cxn>
                  <a:cxn ang="0">
                    <a:pos x="54" y="374"/>
                  </a:cxn>
                  <a:cxn ang="0">
                    <a:pos x="80" y="400"/>
                  </a:cxn>
                  <a:cxn ang="0">
                    <a:pos x="112" y="422"/>
                  </a:cxn>
                  <a:cxn ang="0">
                    <a:pos x="146" y="434"/>
                  </a:cxn>
                  <a:cxn ang="0">
                    <a:pos x="184" y="438"/>
                  </a:cxn>
                  <a:cxn ang="0">
                    <a:pos x="202" y="438"/>
                  </a:cxn>
                  <a:cxn ang="0">
                    <a:pos x="238" y="428"/>
                  </a:cxn>
                  <a:cxn ang="0">
                    <a:pos x="272" y="412"/>
                  </a:cxn>
                  <a:cxn ang="0">
                    <a:pos x="300" y="388"/>
                  </a:cxn>
                  <a:cxn ang="0">
                    <a:pos x="326" y="358"/>
                  </a:cxn>
                  <a:cxn ang="0">
                    <a:pos x="346" y="324"/>
                  </a:cxn>
                  <a:cxn ang="0">
                    <a:pos x="360" y="284"/>
                  </a:cxn>
                  <a:cxn ang="0">
                    <a:pos x="366" y="242"/>
                  </a:cxn>
                  <a:cxn ang="0">
                    <a:pos x="368" y="220"/>
                  </a:cxn>
                </a:cxnLst>
                <a:rect l="0" t="0" r="r" b="b"/>
                <a:pathLst>
                  <a:path w="368" h="438">
                    <a:moveTo>
                      <a:pt x="368" y="220"/>
                    </a:moveTo>
                    <a:lnTo>
                      <a:pt x="368" y="220"/>
                    </a:lnTo>
                    <a:lnTo>
                      <a:pt x="366" y="196"/>
                    </a:lnTo>
                    <a:lnTo>
                      <a:pt x="364" y="176"/>
                    </a:lnTo>
                    <a:lnTo>
                      <a:pt x="360" y="154"/>
                    </a:lnTo>
                    <a:lnTo>
                      <a:pt x="354" y="134"/>
                    </a:lnTo>
                    <a:lnTo>
                      <a:pt x="346" y="114"/>
                    </a:lnTo>
                    <a:lnTo>
                      <a:pt x="336" y="96"/>
                    </a:lnTo>
                    <a:lnTo>
                      <a:pt x="326" y="80"/>
                    </a:lnTo>
                    <a:lnTo>
                      <a:pt x="314" y="64"/>
                    </a:lnTo>
                    <a:lnTo>
                      <a:pt x="300" y="50"/>
                    </a:lnTo>
                    <a:lnTo>
                      <a:pt x="286" y="38"/>
                    </a:lnTo>
                    <a:lnTo>
                      <a:pt x="272" y="26"/>
                    </a:lnTo>
                    <a:lnTo>
                      <a:pt x="256" y="18"/>
                    </a:lnTo>
                    <a:lnTo>
                      <a:pt x="238" y="10"/>
                    </a:lnTo>
                    <a:lnTo>
                      <a:pt x="220" y="4"/>
                    </a:lnTo>
                    <a:lnTo>
                      <a:pt x="202" y="2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4" y="2"/>
                    </a:lnTo>
                    <a:lnTo>
                      <a:pt x="146" y="4"/>
                    </a:lnTo>
                    <a:lnTo>
                      <a:pt x="128" y="10"/>
                    </a:lnTo>
                    <a:lnTo>
                      <a:pt x="112" y="18"/>
                    </a:lnTo>
                    <a:lnTo>
                      <a:pt x="96" y="26"/>
                    </a:lnTo>
                    <a:lnTo>
                      <a:pt x="80" y="38"/>
                    </a:lnTo>
                    <a:lnTo>
                      <a:pt x="66" y="50"/>
                    </a:lnTo>
                    <a:lnTo>
                      <a:pt x="54" y="64"/>
                    </a:lnTo>
                    <a:lnTo>
                      <a:pt x="42" y="80"/>
                    </a:lnTo>
                    <a:lnTo>
                      <a:pt x="30" y="96"/>
                    </a:lnTo>
                    <a:lnTo>
                      <a:pt x="22" y="114"/>
                    </a:lnTo>
                    <a:lnTo>
                      <a:pt x="14" y="134"/>
                    </a:lnTo>
                    <a:lnTo>
                      <a:pt x="8" y="154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2" y="264"/>
                    </a:lnTo>
                    <a:lnTo>
                      <a:pt x="8" y="284"/>
                    </a:lnTo>
                    <a:lnTo>
                      <a:pt x="14" y="304"/>
                    </a:lnTo>
                    <a:lnTo>
                      <a:pt x="22" y="324"/>
                    </a:lnTo>
                    <a:lnTo>
                      <a:pt x="30" y="342"/>
                    </a:lnTo>
                    <a:lnTo>
                      <a:pt x="42" y="358"/>
                    </a:lnTo>
                    <a:lnTo>
                      <a:pt x="54" y="374"/>
                    </a:lnTo>
                    <a:lnTo>
                      <a:pt x="66" y="388"/>
                    </a:lnTo>
                    <a:lnTo>
                      <a:pt x="80" y="400"/>
                    </a:lnTo>
                    <a:lnTo>
                      <a:pt x="96" y="412"/>
                    </a:lnTo>
                    <a:lnTo>
                      <a:pt x="112" y="422"/>
                    </a:lnTo>
                    <a:lnTo>
                      <a:pt x="128" y="428"/>
                    </a:lnTo>
                    <a:lnTo>
                      <a:pt x="146" y="434"/>
                    </a:lnTo>
                    <a:lnTo>
                      <a:pt x="164" y="438"/>
                    </a:lnTo>
                    <a:lnTo>
                      <a:pt x="184" y="438"/>
                    </a:lnTo>
                    <a:lnTo>
                      <a:pt x="184" y="438"/>
                    </a:lnTo>
                    <a:lnTo>
                      <a:pt x="202" y="438"/>
                    </a:lnTo>
                    <a:lnTo>
                      <a:pt x="220" y="434"/>
                    </a:lnTo>
                    <a:lnTo>
                      <a:pt x="238" y="428"/>
                    </a:lnTo>
                    <a:lnTo>
                      <a:pt x="256" y="422"/>
                    </a:lnTo>
                    <a:lnTo>
                      <a:pt x="272" y="412"/>
                    </a:lnTo>
                    <a:lnTo>
                      <a:pt x="286" y="400"/>
                    </a:lnTo>
                    <a:lnTo>
                      <a:pt x="300" y="388"/>
                    </a:lnTo>
                    <a:lnTo>
                      <a:pt x="314" y="374"/>
                    </a:lnTo>
                    <a:lnTo>
                      <a:pt x="326" y="358"/>
                    </a:lnTo>
                    <a:lnTo>
                      <a:pt x="336" y="342"/>
                    </a:lnTo>
                    <a:lnTo>
                      <a:pt x="346" y="324"/>
                    </a:lnTo>
                    <a:lnTo>
                      <a:pt x="354" y="304"/>
                    </a:lnTo>
                    <a:lnTo>
                      <a:pt x="360" y="284"/>
                    </a:lnTo>
                    <a:lnTo>
                      <a:pt x="364" y="264"/>
                    </a:lnTo>
                    <a:lnTo>
                      <a:pt x="366" y="242"/>
                    </a:lnTo>
                    <a:lnTo>
                      <a:pt x="368" y="220"/>
                    </a:lnTo>
                    <a:lnTo>
                      <a:pt x="368" y="220"/>
                    </a:lnTo>
                    <a:close/>
                  </a:path>
                </a:pathLst>
              </a:custGeom>
              <a:solidFill>
                <a:srgbClr val="00A0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Freeform 48"/>
              <p:cNvSpPr>
                <a:spLocks/>
              </p:cNvSpPr>
              <p:nvPr/>
            </p:nvSpPr>
            <p:spPr bwMode="auto">
              <a:xfrm>
                <a:off x="7720476" y="2755760"/>
                <a:ext cx="569365" cy="560992"/>
              </a:xfrm>
              <a:custGeom>
                <a:avLst/>
                <a:gdLst/>
                <a:ahLst/>
                <a:cxnLst>
                  <a:cxn ang="0">
                    <a:pos x="136" y="268"/>
                  </a:cxn>
                  <a:cxn ang="0">
                    <a:pos x="136" y="268"/>
                  </a:cxn>
                  <a:cxn ang="0">
                    <a:pos x="150" y="268"/>
                  </a:cxn>
                  <a:cxn ang="0">
                    <a:pos x="164" y="266"/>
                  </a:cxn>
                  <a:cxn ang="0">
                    <a:pos x="176" y="262"/>
                  </a:cxn>
                  <a:cxn ang="0">
                    <a:pos x="188" y="258"/>
                  </a:cxn>
                  <a:cxn ang="0">
                    <a:pos x="200" y="252"/>
                  </a:cxn>
                  <a:cxn ang="0">
                    <a:pos x="212" y="246"/>
                  </a:cxn>
                  <a:cxn ang="0">
                    <a:pos x="222" y="238"/>
                  </a:cxn>
                  <a:cxn ang="0">
                    <a:pos x="232" y="228"/>
                  </a:cxn>
                  <a:cxn ang="0">
                    <a:pos x="240" y="220"/>
                  </a:cxn>
                  <a:cxn ang="0">
                    <a:pos x="248" y="208"/>
                  </a:cxn>
                  <a:cxn ang="0">
                    <a:pos x="256" y="198"/>
                  </a:cxn>
                  <a:cxn ang="0">
                    <a:pos x="260" y="186"/>
                  </a:cxn>
                  <a:cxn ang="0">
                    <a:pos x="266" y="174"/>
                  </a:cxn>
                  <a:cxn ang="0">
                    <a:pos x="268" y="160"/>
                  </a:cxn>
                  <a:cxn ang="0">
                    <a:pos x="270" y="146"/>
                  </a:cxn>
                  <a:cxn ang="0">
                    <a:pos x="272" y="132"/>
                  </a:cxn>
                  <a:cxn ang="0">
                    <a:pos x="272" y="132"/>
                  </a:cxn>
                  <a:cxn ang="0">
                    <a:pos x="270" y="110"/>
                  </a:cxn>
                  <a:cxn ang="0">
                    <a:pos x="264" y="86"/>
                  </a:cxn>
                  <a:cxn ang="0">
                    <a:pos x="254" y="66"/>
                  </a:cxn>
                  <a:cxn ang="0">
                    <a:pos x="242" y="48"/>
                  </a:cxn>
                  <a:cxn ang="0">
                    <a:pos x="226" y="32"/>
                  </a:cxn>
                  <a:cxn ang="0">
                    <a:pos x="208" y="18"/>
                  </a:cxn>
                  <a:cxn ang="0">
                    <a:pos x="188" y="8"/>
                  </a:cxn>
                  <a:cxn ang="0">
                    <a:pos x="166" y="0"/>
                  </a:cxn>
                  <a:cxn ang="0">
                    <a:pos x="166" y="0"/>
                  </a:cxn>
                  <a:cxn ang="0">
                    <a:pos x="142" y="4"/>
                  </a:cxn>
                  <a:cxn ang="0">
                    <a:pos x="120" y="8"/>
                  </a:cxn>
                  <a:cxn ang="0">
                    <a:pos x="100" y="16"/>
                  </a:cxn>
                  <a:cxn ang="0">
                    <a:pos x="78" y="26"/>
                  </a:cxn>
                  <a:cxn ang="0">
                    <a:pos x="60" y="36"/>
                  </a:cxn>
                  <a:cxn ang="0">
                    <a:pos x="42" y="50"/>
                  </a:cxn>
                  <a:cxn ang="0">
                    <a:pos x="26" y="64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6" y="94"/>
                  </a:cxn>
                  <a:cxn ang="0">
                    <a:pos x="4" y="106"/>
                  </a:cxn>
                  <a:cxn ang="0">
                    <a:pos x="2" y="12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6"/>
                  </a:cxn>
                  <a:cxn ang="0">
                    <a:pos x="16" y="198"/>
                  </a:cxn>
                  <a:cxn ang="0">
                    <a:pos x="24" y="208"/>
                  </a:cxn>
                  <a:cxn ang="0">
                    <a:pos x="32" y="220"/>
                  </a:cxn>
                  <a:cxn ang="0">
                    <a:pos x="40" y="228"/>
                  </a:cxn>
                  <a:cxn ang="0">
                    <a:pos x="50" y="238"/>
                  </a:cxn>
                  <a:cxn ang="0">
                    <a:pos x="60" y="246"/>
                  </a:cxn>
                  <a:cxn ang="0">
                    <a:pos x="72" y="252"/>
                  </a:cxn>
                  <a:cxn ang="0">
                    <a:pos x="84" y="258"/>
                  </a:cxn>
                  <a:cxn ang="0">
                    <a:pos x="96" y="262"/>
                  </a:cxn>
                  <a:cxn ang="0">
                    <a:pos x="108" y="266"/>
                  </a:cxn>
                  <a:cxn ang="0">
                    <a:pos x="122" y="268"/>
                  </a:cxn>
                  <a:cxn ang="0">
                    <a:pos x="136" y="268"/>
                  </a:cxn>
                  <a:cxn ang="0">
                    <a:pos x="136" y="268"/>
                  </a:cxn>
                </a:cxnLst>
                <a:rect l="0" t="0" r="r" b="b"/>
                <a:pathLst>
                  <a:path w="272" h="268">
                    <a:moveTo>
                      <a:pt x="136" y="268"/>
                    </a:moveTo>
                    <a:lnTo>
                      <a:pt x="136" y="268"/>
                    </a:lnTo>
                    <a:lnTo>
                      <a:pt x="150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0" y="252"/>
                    </a:lnTo>
                    <a:lnTo>
                      <a:pt x="212" y="246"/>
                    </a:lnTo>
                    <a:lnTo>
                      <a:pt x="222" y="238"/>
                    </a:lnTo>
                    <a:lnTo>
                      <a:pt x="232" y="228"/>
                    </a:lnTo>
                    <a:lnTo>
                      <a:pt x="240" y="220"/>
                    </a:lnTo>
                    <a:lnTo>
                      <a:pt x="248" y="208"/>
                    </a:lnTo>
                    <a:lnTo>
                      <a:pt x="256" y="198"/>
                    </a:lnTo>
                    <a:lnTo>
                      <a:pt x="260" y="186"/>
                    </a:lnTo>
                    <a:lnTo>
                      <a:pt x="266" y="174"/>
                    </a:lnTo>
                    <a:lnTo>
                      <a:pt x="268" y="160"/>
                    </a:lnTo>
                    <a:lnTo>
                      <a:pt x="270" y="14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0" y="110"/>
                    </a:lnTo>
                    <a:lnTo>
                      <a:pt x="264" y="86"/>
                    </a:lnTo>
                    <a:lnTo>
                      <a:pt x="254" y="66"/>
                    </a:lnTo>
                    <a:lnTo>
                      <a:pt x="242" y="48"/>
                    </a:lnTo>
                    <a:lnTo>
                      <a:pt x="226" y="32"/>
                    </a:lnTo>
                    <a:lnTo>
                      <a:pt x="208" y="18"/>
                    </a:lnTo>
                    <a:lnTo>
                      <a:pt x="188" y="8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2" y="4"/>
                    </a:lnTo>
                    <a:lnTo>
                      <a:pt x="120" y="8"/>
                    </a:lnTo>
                    <a:lnTo>
                      <a:pt x="100" y="16"/>
                    </a:lnTo>
                    <a:lnTo>
                      <a:pt x="78" y="26"/>
                    </a:lnTo>
                    <a:lnTo>
                      <a:pt x="60" y="36"/>
                    </a:lnTo>
                    <a:lnTo>
                      <a:pt x="42" y="50"/>
                    </a:lnTo>
                    <a:lnTo>
                      <a:pt x="26" y="64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6" y="94"/>
                    </a:lnTo>
                    <a:lnTo>
                      <a:pt x="4" y="106"/>
                    </a:lnTo>
                    <a:lnTo>
                      <a:pt x="2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2" y="146"/>
                    </a:lnTo>
                    <a:lnTo>
                      <a:pt x="4" y="160"/>
                    </a:lnTo>
                    <a:lnTo>
                      <a:pt x="6" y="174"/>
                    </a:lnTo>
                    <a:lnTo>
                      <a:pt x="12" y="186"/>
                    </a:lnTo>
                    <a:lnTo>
                      <a:pt x="16" y="198"/>
                    </a:lnTo>
                    <a:lnTo>
                      <a:pt x="24" y="208"/>
                    </a:lnTo>
                    <a:lnTo>
                      <a:pt x="32" y="220"/>
                    </a:lnTo>
                    <a:lnTo>
                      <a:pt x="40" y="228"/>
                    </a:lnTo>
                    <a:lnTo>
                      <a:pt x="50" y="238"/>
                    </a:lnTo>
                    <a:lnTo>
                      <a:pt x="60" y="246"/>
                    </a:lnTo>
                    <a:lnTo>
                      <a:pt x="72" y="252"/>
                    </a:lnTo>
                    <a:lnTo>
                      <a:pt x="84" y="258"/>
                    </a:lnTo>
                    <a:lnTo>
                      <a:pt x="96" y="262"/>
                    </a:lnTo>
                    <a:lnTo>
                      <a:pt x="108" y="266"/>
                    </a:lnTo>
                    <a:lnTo>
                      <a:pt x="122" y="268"/>
                    </a:lnTo>
                    <a:lnTo>
                      <a:pt x="136" y="268"/>
                    </a:lnTo>
                    <a:lnTo>
                      <a:pt x="136" y="268"/>
                    </a:lnTo>
                    <a:close/>
                  </a:path>
                </a:pathLst>
              </a:custGeom>
              <a:solidFill>
                <a:srgbClr val="34B3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Freeform 49"/>
              <p:cNvSpPr>
                <a:spLocks/>
              </p:cNvSpPr>
              <p:nvPr/>
            </p:nvSpPr>
            <p:spPr bwMode="auto">
              <a:xfrm>
                <a:off x="7875377" y="2877168"/>
                <a:ext cx="66984" cy="79544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12" y="20"/>
                  </a:cxn>
                  <a:cxn ang="0">
                    <a:pos x="14" y="22"/>
                  </a:cxn>
                  <a:cxn ang="0">
                    <a:pos x="18" y="26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20" y="36"/>
                  </a:cxn>
                  <a:cxn ang="0">
                    <a:pos x="22" y="38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4" y="32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28" y="26"/>
                  </a:cxn>
                  <a:cxn ang="0">
                    <a:pos x="28" y="26"/>
                  </a:cxn>
                  <a:cxn ang="0">
                    <a:pos x="32" y="22"/>
                  </a:cxn>
                  <a:cxn ang="0">
                    <a:pos x="32" y="22"/>
                  </a:cxn>
                  <a:cxn ang="0">
                    <a:pos x="32" y="20"/>
                  </a:cxn>
                  <a:cxn ang="0">
                    <a:pos x="32" y="20"/>
                  </a:cxn>
                  <a:cxn ang="0">
                    <a:pos x="28" y="20"/>
                  </a:cxn>
                  <a:cxn ang="0">
                    <a:pos x="24" y="18"/>
                  </a:cxn>
                  <a:cxn ang="0">
                    <a:pos x="24" y="18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6" y="12"/>
                  </a:cxn>
                  <a:cxn ang="0">
                    <a:pos x="28" y="10"/>
                  </a:cxn>
                  <a:cxn ang="0">
                    <a:pos x="28" y="10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0" y="8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32" h="38">
                    <a:moveTo>
                      <a:pt x="0" y="18"/>
                    </a:move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8" y="2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2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28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Freeform 50"/>
              <p:cNvSpPr>
                <a:spLocks/>
              </p:cNvSpPr>
              <p:nvPr/>
            </p:nvSpPr>
            <p:spPr bwMode="auto">
              <a:xfrm>
                <a:off x="7841885" y="2914847"/>
                <a:ext cx="4187" cy="20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Freeform 51"/>
              <p:cNvSpPr>
                <a:spLocks/>
              </p:cNvSpPr>
              <p:nvPr/>
            </p:nvSpPr>
            <p:spPr bwMode="auto">
              <a:xfrm>
                <a:off x="8000972" y="2877168"/>
                <a:ext cx="33492" cy="1674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16" h="8"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52"/>
              <p:cNvSpPr>
                <a:spLocks/>
              </p:cNvSpPr>
              <p:nvPr/>
            </p:nvSpPr>
            <p:spPr bwMode="auto">
              <a:xfrm>
                <a:off x="8042837" y="2776692"/>
                <a:ext cx="485635" cy="569365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18"/>
                  </a:cxn>
                  <a:cxn ang="0">
                    <a:pos x="4" y="24"/>
                  </a:cxn>
                  <a:cxn ang="0">
                    <a:pos x="12" y="32"/>
                  </a:cxn>
                  <a:cxn ang="0">
                    <a:pos x="20" y="34"/>
                  </a:cxn>
                  <a:cxn ang="0">
                    <a:pos x="16" y="24"/>
                  </a:cxn>
                  <a:cxn ang="0">
                    <a:pos x="30" y="10"/>
                  </a:cxn>
                  <a:cxn ang="0">
                    <a:pos x="34" y="16"/>
                  </a:cxn>
                  <a:cxn ang="0">
                    <a:pos x="44" y="26"/>
                  </a:cxn>
                  <a:cxn ang="0">
                    <a:pos x="48" y="32"/>
                  </a:cxn>
                  <a:cxn ang="0">
                    <a:pos x="42" y="38"/>
                  </a:cxn>
                  <a:cxn ang="0">
                    <a:pos x="42" y="48"/>
                  </a:cxn>
                  <a:cxn ang="0">
                    <a:pos x="40" y="56"/>
                  </a:cxn>
                  <a:cxn ang="0">
                    <a:pos x="42" y="66"/>
                  </a:cxn>
                  <a:cxn ang="0">
                    <a:pos x="44" y="74"/>
                  </a:cxn>
                  <a:cxn ang="0">
                    <a:pos x="50" y="80"/>
                  </a:cxn>
                  <a:cxn ang="0">
                    <a:pos x="58" y="82"/>
                  </a:cxn>
                  <a:cxn ang="0">
                    <a:pos x="54" y="92"/>
                  </a:cxn>
                  <a:cxn ang="0">
                    <a:pos x="56" y="104"/>
                  </a:cxn>
                  <a:cxn ang="0">
                    <a:pos x="64" y="106"/>
                  </a:cxn>
                  <a:cxn ang="0">
                    <a:pos x="72" y="106"/>
                  </a:cxn>
                  <a:cxn ang="0">
                    <a:pos x="80" y="96"/>
                  </a:cxn>
                  <a:cxn ang="0">
                    <a:pos x="76" y="88"/>
                  </a:cxn>
                  <a:cxn ang="0">
                    <a:pos x="80" y="80"/>
                  </a:cxn>
                  <a:cxn ang="0">
                    <a:pos x="86" y="70"/>
                  </a:cxn>
                  <a:cxn ang="0">
                    <a:pos x="94" y="72"/>
                  </a:cxn>
                  <a:cxn ang="0">
                    <a:pos x="90" y="66"/>
                  </a:cxn>
                  <a:cxn ang="0">
                    <a:pos x="94" y="58"/>
                  </a:cxn>
                  <a:cxn ang="0">
                    <a:pos x="102" y="54"/>
                  </a:cxn>
                  <a:cxn ang="0">
                    <a:pos x="120" y="48"/>
                  </a:cxn>
                  <a:cxn ang="0">
                    <a:pos x="134" y="48"/>
                  </a:cxn>
                  <a:cxn ang="0">
                    <a:pos x="140" y="60"/>
                  </a:cxn>
                  <a:cxn ang="0">
                    <a:pos x="130" y="66"/>
                  </a:cxn>
                  <a:cxn ang="0">
                    <a:pos x="124" y="74"/>
                  </a:cxn>
                  <a:cxn ang="0">
                    <a:pos x="114" y="82"/>
                  </a:cxn>
                  <a:cxn ang="0">
                    <a:pos x="96" y="96"/>
                  </a:cxn>
                  <a:cxn ang="0">
                    <a:pos x="88" y="110"/>
                  </a:cxn>
                  <a:cxn ang="0">
                    <a:pos x="76" y="132"/>
                  </a:cxn>
                  <a:cxn ang="0">
                    <a:pos x="76" y="150"/>
                  </a:cxn>
                  <a:cxn ang="0">
                    <a:pos x="78" y="172"/>
                  </a:cxn>
                  <a:cxn ang="0">
                    <a:pos x="84" y="190"/>
                  </a:cxn>
                  <a:cxn ang="0">
                    <a:pos x="88" y="202"/>
                  </a:cxn>
                  <a:cxn ang="0">
                    <a:pos x="90" y="210"/>
                  </a:cxn>
                  <a:cxn ang="0">
                    <a:pos x="102" y="216"/>
                  </a:cxn>
                  <a:cxn ang="0">
                    <a:pos x="130" y="220"/>
                  </a:cxn>
                  <a:cxn ang="0">
                    <a:pos x="140" y="214"/>
                  </a:cxn>
                  <a:cxn ang="0">
                    <a:pos x="152" y="200"/>
                  </a:cxn>
                  <a:cxn ang="0">
                    <a:pos x="166" y="196"/>
                  </a:cxn>
                  <a:cxn ang="0">
                    <a:pos x="184" y="196"/>
                  </a:cxn>
                  <a:cxn ang="0">
                    <a:pos x="184" y="202"/>
                  </a:cxn>
                  <a:cxn ang="0">
                    <a:pos x="186" y="210"/>
                  </a:cxn>
                  <a:cxn ang="0">
                    <a:pos x="186" y="222"/>
                  </a:cxn>
                  <a:cxn ang="0">
                    <a:pos x="196" y="234"/>
                  </a:cxn>
                  <a:cxn ang="0">
                    <a:pos x="202" y="244"/>
                  </a:cxn>
                  <a:cxn ang="0">
                    <a:pos x="206" y="252"/>
                  </a:cxn>
                  <a:cxn ang="0">
                    <a:pos x="208" y="270"/>
                  </a:cxn>
                  <a:cxn ang="0">
                    <a:pos x="214" y="266"/>
                  </a:cxn>
                  <a:cxn ang="0">
                    <a:pos x="218" y="250"/>
                  </a:cxn>
                  <a:cxn ang="0">
                    <a:pos x="228" y="206"/>
                  </a:cxn>
                  <a:cxn ang="0">
                    <a:pos x="232" y="170"/>
                  </a:cxn>
                  <a:cxn ang="0">
                    <a:pos x="196" y="88"/>
                  </a:cxn>
                  <a:cxn ang="0">
                    <a:pos x="130" y="28"/>
                  </a:cxn>
                  <a:cxn ang="0">
                    <a:pos x="44" y="0"/>
                  </a:cxn>
                </a:cxnLst>
                <a:rect l="0" t="0" r="r" b="b"/>
                <a:pathLst>
                  <a:path w="232" h="272">
                    <a:moveTo>
                      <a:pt x="24" y="0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6" y="48"/>
                    </a:lnTo>
                    <a:lnTo>
                      <a:pt x="110" y="46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20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8" y="46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8" y="54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30" y="66"/>
                    </a:lnTo>
                    <a:lnTo>
                      <a:pt x="126" y="68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24" y="74"/>
                    </a:lnTo>
                    <a:lnTo>
                      <a:pt x="122" y="78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6" y="84"/>
                    </a:lnTo>
                    <a:lnTo>
                      <a:pt x="102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96" y="96"/>
                    </a:lnTo>
                    <a:lnTo>
                      <a:pt x="94" y="100"/>
                    </a:lnTo>
                    <a:lnTo>
                      <a:pt x="94" y="100"/>
                    </a:lnTo>
                    <a:lnTo>
                      <a:pt x="92" y="104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2"/>
                    </a:lnTo>
                    <a:lnTo>
                      <a:pt x="76" y="132"/>
                    </a:lnTo>
                    <a:lnTo>
                      <a:pt x="76" y="140"/>
                    </a:lnTo>
                    <a:lnTo>
                      <a:pt x="76" y="140"/>
                    </a:lnTo>
                    <a:lnTo>
                      <a:pt x="76" y="150"/>
                    </a:lnTo>
                    <a:lnTo>
                      <a:pt x="76" y="150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6"/>
                    </a:lnTo>
                    <a:lnTo>
                      <a:pt x="86" y="198"/>
                    </a:lnTo>
                    <a:lnTo>
                      <a:pt x="86" y="198"/>
                    </a:lnTo>
                    <a:lnTo>
                      <a:pt x="88" y="202"/>
                    </a:lnTo>
                    <a:lnTo>
                      <a:pt x="90" y="206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90" y="208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2" y="212"/>
                    </a:lnTo>
                    <a:lnTo>
                      <a:pt x="98" y="214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12" y="218"/>
                    </a:lnTo>
                    <a:lnTo>
                      <a:pt x="126" y="222"/>
                    </a:lnTo>
                    <a:lnTo>
                      <a:pt x="126" y="222"/>
                    </a:lnTo>
                    <a:lnTo>
                      <a:pt x="130" y="220"/>
                    </a:lnTo>
                    <a:lnTo>
                      <a:pt x="130" y="220"/>
                    </a:lnTo>
                    <a:lnTo>
                      <a:pt x="132" y="218"/>
                    </a:lnTo>
                    <a:lnTo>
                      <a:pt x="134" y="216"/>
                    </a:lnTo>
                    <a:lnTo>
                      <a:pt x="138" y="214"/>
                    </a:lnTo>
                    <a:lnTo>
                      <a:pt x="138" y="214"/>
                    </a:lnTo>
                    <a:lnTo>
                      <a:pt x="140" y="214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04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6" y="200"/>
                    </a:lnTo>
                    <a:lnTo>
                      <a:pt x="160" y="202"/>
                    </a:lnTo>
                    <a:lnTo>
                      <a:pt x="160" y="202"/>
                    </a:lnTo>
                    <a:lnTo>
                      <a:pt x="162" y="200"/>
                    </a:lnTo>
                    <a:lnTo>
                      <a:pt x="166" y="196"/>
                    </a:lnTo>
                    <a:lnTo>
                      <a:pt x="166" y="196"/>
                    </a:lnTo>
                    <a:lnTo>
                      <a:pt x="172" y="192"/>
                    </a:lnTo>
                    <a:lnTo>
                      <a:pt x="174" y="192"/>
                    </a:lnTo>
                    <a:lnTo>
                      <a:pt x="176" y="192"/>
                    </a:lnTo>
                    <a:lnTo>
                      <a:pt x="184" y="196"/>
                    </a:lnTo>
                    <a:lnTo>
                      <a:pt x="182" y="198"/>
                    </a:lnTo>
                    <a:lnTo>
                      <a:pt x="182" y="198"/>
                    </a:lnTo>
                    <a:lnTo>
                      <a:pt x="182" y="200"/>
                    </a:lnTo>
                    <a:lnTo>
                      <a:pt x="182" y="200"/>
                    </a:lnTo>
                    <a:lnTo>
                      <a:pt x="184" y="202"/>
                    </a:lnTo>
                    <a:lnTo>
                      <a:pt x="184" y="202"/>
                    </a:lnTo>
                    <a:lnTo>
                      <a:pt x="186" y="204"/>
                    </a:lnTo>
                    <a:lnTo>
                      <a:pt x="186" y="206"/>
                    </a:lnTo>
                    <a:lnTo>
                      <a:pt x="186" y="206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2" y="218"/>
                    </a:lnTo>
                    <a:lnTo>
                      <a:pt x="182" y="218"/>
                    </a:lnTo>
                    <a:lnTo>
                      <a:pt x="184" y="222"/>
                    </a:lnTo>
                    <a:lnTo>
                      <a:pt x="186" y="222"/>
                    </a:lnTo>
                    <a:lnTo>
                      <a:pt x="186" y="222"/>
                    </a:lnTo>
                    <a:lnTo>
                      <a:pt x="190" y="226"/>
                    </a:lnTo>
                    <a:lnTo>
                      <a:pt x="194" y="232"/>
                    </a:lnTo>
                    <a:lnTo>
                      <a:pt x="194" y="232"/>
                    </a:lnTo>
                    <a:lnTo>
                      <a:pt x="196" y="234"/>
                    </a:lnTo>
                    <a:lnTo>
                      <a:pt x="196" y="234"/>
                    </a:lnTo>
                    <a:lnTo>
                      <a:pt x="200" y="236"/>
                    </a:lnTo>
                    <a:lnTo>
                      <a:pt x="200" y="240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6" y="252"/>
                    </a:lnTo>
                    <a:lnTo>
                      <a:pt x="208" y="258"/>
                    </a:lnTo>
                    <a:lnTo>
                      <a:pt x="208" y="266"/>
                    </a:lnTo>
                    <a:lnTo>
                      <a:pt x="208" y="266"/>
                    </a:lnTo>
                    <a:lnTo>
                      <a:pt x="208" y="270"/>
                    </a:lnTo>
                    <a:lnTo>
                      <a:pt x="208" y="270"/>
                    </a:lnTo>
                    <a:lnTo>
                      <a:pt x="210" y="272"/>
                    </a:lnTo>
                    <a:lnTo>
                      <a:pt x="210" y="272"/>
                    </a:lnTo>
                    <a:lnTo>
                      <a:pt x="212" y="268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14" y="262"/>
                    </a:lnTo>
                    <a:lnTo>
                      <a:pt x="218" y="256"/>
                    </a:lnTo>
                    <a:lnTo>
                      <a:pt x="218" y="256"/>
                    </a:lnTo>
                    <a:lnTo>
                      <a:pt x="218" y="250"/>
                    </a:lnTo>
                    <a:lnTo>
                      <a:pt x="218" y="250"/>
                    </a:lnTo>
                    <a:lnTo>
                      <a:pt x="220" y="238"/>
                    </a:lnTo>
                    <a:lnTo>
                      <a:pt x="222" y="228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8" y="206"/>
                    </a:lnTo>
                    <a:lnTo>
                      <a:pt x="228" y="192"/>
                    </a:lnTo>
                    <a:lnTo>
                      <a:pt x="228" y="192"/>
                    </a:lnTo>
                    <a:lnTo>
                      <a:pt x="230" y="18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26" y="152"/>
                    </a:lnTo>
                    <a:lnTo>
                      <a:pt x="222" y="134"/>
                    </a:lnTo>
                    <a:lnTo>
                      <a:pt x="214" y="118"/>
                    </a:lnTo>
                    <a:lnTo>
                      <a:pt x="206" y="102"/>
                    </a:lnTo>
                    <a:lnTo>
                      <a:pt x="196" y="88"/>
                    </a:lnTo>
                    <a:lnTo>
                      <a:pt x="184" y="74"/>
                    </a:lnTo>
                    <a:lnTo>
                      <a:pt x="172" y="60"/>
                    </a:lnTo>
                    <a:lnTo>
                      <a:pt x="160" y="48"/>
                    </a:lnTo>
                    <a:lnTo>
                      <a:pt x="146" y="38"/>
                    </a:lnTo>
                    <a:lnTo>
                      <a:pt x="130" y="28"/>
                    </a:lnTo>
                    <a:lnTo>
                      <a:pt x="114" y="20"/>
                    </a:lnTo>
                    <a:lnTo>
                      <a:pt x="98" y="12"/>
                    </a:lnTo>
                    <a:lnTo>
                      <a:pt x="80" y="6"/>
                    </a:lnTo>
                    <a:lnTo>
                      <a:pt x="62" y="2"/>
                    </a:lnTo>
                    <a:lnTo>
                      <a:pt x="4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Freeform 53"/>
              <p:cNvSpPr>
                <a:spLocks/>
              </p:cNvSpPr>
              <p:nvPr/>
            </p:nvSpPr>
            <p:spPr bwMode="auto">
              <a:xfrm>
                <a:off x="7837698" y="2923220"/>
                <a:ext cx="12560" cy="16746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54"/>
              <p:cNvSpPr>
                <a:spLocks/>
              </p:cNvSpPr>
              <p:nvPr/>
            </p:nvSpPr>
            <p:spPr bwMode="auto">
              <a:xfrm>
                <a:off x="7653492" y="2944152"/>
                <a:ext cx="544246" cy="711706"/>
              </a:xfrm>
              <a:custGeom>
                <a:avLst/>
                <a:gdLst/>
                <a:ahLst/>
                <a:cxnLst>
                  <a:cxn ang="0">
                    <a:pos x="250" y="230"/>
                  </a:cxn>
                  <a:cxn ang="0">
                    <a:pos x="246" y="232"/>
                  </a:cxn>
                  <a:cxn ang="0">
                    <a:pos x="240" y="230"/>
                  </a:cxn>
                  <a:cxn ang="0">
                    <a:pos x="236" y="222"/>
                  </a:cxn>
                  <a:cxn ang="0">
                    <a:pos x="218" y="218"/>
                  </a:cxn>
                  <a:cxn ang="0">
                    <a:pos x="180" y="220"/>
                  </a:cxn>
                  <a:cxn ang="0">
                    <a:pos x="170" y="212"/>
                  </a:cxn>
                  <a:cxn ang="0">
                    <a:pos x="140" y="212"/>
                  </a:cxn>
                  <a:cxn ang="0">
                    <a:pos x="128" y="210"/>
                  </a:cxn>
                  <a:cxn ang="0">
                    <a:pos x="112" y="212"/>
                  </a:cxn>
                  <a:cxn ang="0">
                    <a:pos x="98" y="210"/>
                  </a:cxn>
                  <a:cxn ang="0">
                    <a:pos x="84" y="216"/>
                  </a:cxn>
                  <a:cxn ang="0">
                    <a:pos x="66" y="210"/>
                  </a:cxn>
                  <a:cxn ang="0">
                    <a:pos x="48" y="208"/>
                  </a:cxn>
                  <a:cxn ang="0">
                    <a:pos x="38" y="190"/>
                  </a:cxn>
                  <a:cxn ang="0">
                    <a:pos x="30" y="182"/>
                  </a:cxn>
                  <a:cxn ang="0">
                    <a:pos x="18" y="176"/>
                  </a:cxn>
                  <a:cxn ang="0">
                    <a:pos x="16" y="160"/>
                  </a:cxn>
                  <a:cxn ang="0">
                    <a:pos x="16" y="152"/>
                  </a:cxn>
                  <a:cxn ang="0">
                    <a:pos x="20" y="142"/>
                  </a:cxn>
                  <a:cxn ang="0">
                    <a:pos x="30" y="136"/>
                  </a:cxn>
                  <a:cxn ang="0">
                    <a:pos x="46" y="132"/>
                  </a:cxn>
                  <a:cxn ang="0">
                    <a:pos x="50" y="142"/>
                  </a:cxn>
                  <a:cxn ang="0">
                    <a:pos x="52" y="140"/>
                  </a:cxn>
                  <a:cxn ang="0">
                    <a:pos x="50" y="124"/>
                  </a:cxn>
                  <a:cxn ang="0">
                    <a:pos x="56" y="108"/>
                  </a:cxn>
                  <a:cxn ang="0">
                    <a:pos x="64" y="98"/>
                  </a:cxn>
                  <a:cxn ang="0">
                    <a:pos x="70" y="78"/>
                  </a:cxn>
                  <a:cxn ang="0">
                    <a:pos x="82" y="68"/>
                  </a:cxn>
                  <a:cxn ang="0">
                    <a:pos x="94" y="46"/>
                  </a:cxn>
                  <a:cxn ang="0">
                    <a:pos x="104" y="42"/>
                  </a:cxn>
                  <a:cxn ang="0">
                    <a:pos x="98" y="22"/>
                  </a:cxn>
                  <a:cxn ang="0">
                    <a:pos x="88" y="18"/>
                  </a:cxn>
                  <a:cxn ang="0">
                    <a:pos x="76" y="20"/>
                  </a:cxn>
                  <a:cxn ang="0">
                    <a:pos x="74" y="34"/>
                  </a:cxn>
                  <a:cxn ang="0">
                    <a:pos x="56" y="44"/>
                  </a:cxn>
                  <a:cxn ang="0">
                    <a:pos x="52" y="16"/>
                  </a:cxn>
                  <a:cxn ang="0">
                    <a:pos x="56" y="8"/>
                  </a:cxn>
                  <a:cxn ang="0">
                    <a:pos x="48" y="4"/>
                  </a:cxn>
                  <a:cxn ang="0">
                    <a:pos x="18" y="44"/>
                  </a:cxn>
                  <a:cxn ang="0">
                    <a:pos x="0" y="130"/>
                  </a:cxn>
                  <a:cxn ang="0">
                    <a:pos x="12" y="182"/>
                  </a:cxn>
                  <a:cxn ang="0">
                    <a:pos x="30" y="196"/>
                  </a:cxn>
                  <a:cxn ang="0">
                    <a:pos x="48" y="216"/>
                  </a:cxn>
                  <a:cxn ang="0">
                    <a:pos x="60" y="218"/>
                  </a:cxn>
                  <a:cxn ang="0">
                    <a:pos x="86" y="238"/>
                  </a:cxn>
                  <a:cxn ang="0">
                    <a:pos x="96" y="262"/>
                  </a:cxn>
                  <a:cxn ang="0">
                    <a:pos x="110" y="270"/>
                  </a:cxn>
                  <a:cxn ang="0">
                    <a:pos x="116" y="282"/>
                  </a:cxn>
                  <a:cxn ang="0">
                    <a:pos x="136" y="290"/>
                  </a:cxn>
                  <a:cxn ang="0">
                    <a:pos x="156" y="310"/>
                  </a:cxn>
                  <a:cxn ang="0">
                    <a:pos x="172" y="328"/>
                  </a:cxn>
                  <a:cxn ang="0">
                    <a:pos x="188" y="340"/>
                  </a:cxn>
                  <a:cxn ang="0">
                    <a:pos x="218" y="328"/>
                  </a:cxn>
                  <a:cxn ang="0">
                    <a:pos x="234" y="308"/>
                  </a:cxn>
                  <a:cxn ang="0">
                    <a:pos x="246" y="284"/>
                  </a:cxn>
                  <a:cxn ang="0">
                    <a:pos x="254" y="262"/>
                  </a:cxn>
                  <a:cxn ang="0">
                    <a:pos x="256" y="248"/>
                  </a:cxn>
                  <a:cxn ang="0">
                    <a:pos x="258" y="232"/>
                  </a:cxn>
                </a:cxnLst>
                <a:rect l="0" t="0" r="r" b="b"/>
                <a:pathLst>
                  <a:path w="260" h="340">
                    <a:moveTo>
                      <a:pt x="258" y="232"/>
                    </a:move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4" y="232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28"/>
                    </a:lnTo>
                    <a:lnTo>
                      <a:pt x="246" y="232"/>
                    </a:lnTo>
                    <a:lnTo>
                      <a:pt x="246" y="232"/>
                    </a:lnTo>
                    <a:lnTo>
                      <a:pt x="244" y="234"/>
                    </a:lnTo>
                    <a:lnTo>
                      <a:pt x="242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0" y="226"/>
                    </a:lnTo>
                    <a:lnTo>
                      <a:pt x="240" y="226"/>
                    </a:lnTo>
                    <a:lnTo>
                      <a:pt x="240" y="222"/>
                    </a:lnTo>
                    <a:lnTo>
                      <a:pt x="240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2" y="224"/>
                    </a:lnTo>
                    <a:lnTo>
                      <a:pt x="224" y="220"/>
                    </a:lnTo>
                    <a:lnTo>
                      <a:pt x="224" y="220"/>
                    </a:lnTo>
                    <a:lnTo>
                      <a:pt x="222" y="220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02" y="218"/>
                    </a:lnTo>
                    <a:lnTo>
                      <a:pt x="192" y="220"/>
                    </a:lnTo>
                    <a:lnTo>
                      <a:pt x="192" y="220"/>
                    </a:lnTo>
                    <a:lnTo>
                      <a:pt x="186" y="220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78" y="218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4" y="214"/>
                    </a:lnTo>
                    <a:lnTo>
                      <a:pt x="170" y="212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44" y="210"/>
                    </a:lnTo>
                    <a:lnTo>
                      <a:pt x="140" y="212"/>
                    </a:lnTo>
                    <a:lnTo>
                      <a:pt x="140" y="212"/>
                    </a:lnTo>
                    <a:lnTo>
                      <a:pt x="134" y="214"/>
                    </a:lnTo>
                    <a:lnTo>
                      <a:pt x="130" y="212"/>
                    </a:lnTo>
                    <a:lnTo>
                      <a:pt x="130" y="212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18" y="212"/>
                    </a:lnTo>
                    <a:lnTo>
                      <a:pt x="118" y="212"/>
                    </a:lnTo>
                    <a:lnTo>
                      <a:pt x="112" y="212"/>
                    </a:lnTo>
                    <a:lnTo>
                      <a:pt x="112" y="212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4" y="210"/>
                    </a:lnTo>
                    <a:lnTo>
                      <a:pt x="100" y="210"/>
                    </a:lnTo>
                    <a:lnTo>
                      <a:pt x="100" y="210"/>
                    </a:lnTo>
                    <a:lnTo>
                      <a:pt x="98" y="210"/>
                    </a:lnTo>
                    <a:lnTo>
                      <a:pt x="98" y="210"/>
                    </a:lnTo>
                    <a:lnTo>
                      <a:pt x="92" y="212"/>
                    </a:lnTo>
                    <a:lnTo>
                      <a:pt x="90" y="214"/>
                    </a:lnTo>
                    <a:lnTo>
                      <a:pt x="90" y="214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78" y="214"/>
                    </a:lnTo>
                    <a:lnTo>
                      <a:pt x="78" y="214"/>
                    </a:lnTo>
                    <a:lnTo>
                      <a:pt x="76" y="212"/>
                    </a:lnTo>
                    <a:lnTo>
                      <a:pt x="70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54" y="212"/>
                    </a:lnTo>
                    <a:lnTo>
                      <a:pt x="54" y="212"/>
                    </a:lnTo>
                    <a:lnTo>
                      <a:pt x="50" y="210"/>
                    </a:lnTo>
                    <a:lnTo>
                      <a:pt x="48" y="208"/>
                    </a:lnTo>
                    <a:lnTo>
                      <a:pt x="46" y="200"/>
                    </a:lnTo>
                    <a:lnTo>
                      <a:pt x="46" y="200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6" y="132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0" y="140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52" y="144"/>
                    </a:lnTo>
                    <a:lnTo>
                      <a:pt x="52" y="144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2" y="136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24"/>
                    </a:lnTo>
                    <a:lnTo>
                      <a:pt x="50" y="12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2" y="98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80" y="72"/>
                    </a:lnTo>
                    <a:lnTo>
                      <a:pt x="82" y="68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2" y="66"/>
                    </a:lnTo>
                    <a:lnTo>
                      <a:pt x="92" y="64"/>
                    </a:lnTo>
                    <a:lnTo>
                      <a:pt x="92" y="64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0" y="28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4" y="20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8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6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48" y="38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44" y="212"/>
                    </a:lnTo>
                    <a:lnTo>
                      <a:pt x="48" y="216"/>
                    </a:lnTo>
                    <a:lnTo>
                      <a:pt x="48" y="216"/>
                    </a:lnTo>
                    <a:lnTo>
                      <a:pt x="54" y="216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8"/>
                    </a:lnTo>
                    <a:lnTo>
                      <a:pt x="60" y="218"/>
                    </a:lnTo>
                    <a:lnTo>
                      <a:pt x="60" y="218"/>
                    </a:lnTo>
                    <a:lnTo>
                      <a:pt x="74" y="218"/>
                    </a:lnTo>
                    <a:lnTo>
                      <a:pt x="80" y="222"/>
                    </a:lnTo>
                    <a:lnTo>
                      <a:pt x="84" y="226"/>
                    </a:lnTo>
                    <a:lnTo>
                      <a:pt x="84" y="232"/>
                    </a:lnTo>
                    <a:lnTo>
                      <a:pt x="84" y="232"/>
                    </a:lnTo>
                    <a:lnTo>
                      <a:pt x="86" y="238"/>
                    </a:lnTo>
                    <a:lnTo>
                      <a:pt x="90" y="246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92" y="258"/>
                    </a:lnTo>
                    <a:lnTo>
                      <a:pt x="96" y="262"/>
                    </a:lnTo>
                    <a:lnTo>
                      <a:pt x="96" y="262"/>
                    </a:lnTo>
                    <a:lnTo>
                      <a:pt x="98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6" y="266"/>
                    </a:lnTo>
                    <a:lnTo>
                      <a:pt x="108" y="268"/>
                    </a:lnTo>
                    <a:lnTo>
                      <a:pt x="110" y="270"/>
                    </a:lnTo>
                    <a:lnTo>
                      <a:pt x="110" y="270"/>
                    </a:lnTo>
                    <a:lnTo>
                      <a:pt x="112" y="276"/>
                    </a:lnTo>
                    <a:lnTo>
                      <a:pt x="112" y="280"/>
                    </a:lnTo>
                    <a:lnTo>
                      <a:pt x="114" y="280"/>
                    </a:lnTo>
                    <a:lnTo>
                      <a:pt x="114" y="280"/>
                    </a:lnTo>
                    <a:lnTo>
                      <a:pt x="116" y="282"/>
                    </a:lnTo>
                    <a:lnTo>
                      <a:pt x="122" y="286"/>
                    </a:lnTo>
                    <a:lnTo>
                      <a:pt x="122" y="286"/>
                    </a:lnTo>
                    <a:lnTo>
                      <a:pt x="124" y="286"/>
                    </a:lnTo>
                    <a:lnTo>
                      <a:pt x="124" y="286"/>
                    </a:lnTo>
                    <a:lnTo>
                      <a:pt x="130" y="286"/>
                    </a:lnTo>
                    <a:lnTo>
                      <a:pt x="136" y="290"/>
                    </a:lnTo>
                    <a:lnTo>
                      <a:pt x="136" y="290"/>
                    </a:lnTo>
                    <a:lnTo>
                      <a:pt x="142" y="294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50" y="302"/>
                    </a:lnTo>
                    <a:lnTo>
                      <a:pt x="156" y="310"/>
                    </a:lnTo>
                    <a:lnTo>
                      <a:pt x="156" y="310"/>
                    </a:lnTo>
                    <a:lnTo>
                      <a:pt x="158" y="312"/>
                    </a:lnTo>
                    <a:lnTo>
                      <a:pt x="160" y="314"/>
                    </a:lnTo>
                    <a:lnTo>
                      <a:pt x="160" y="314"/>
                    </a:lnTo>
                    <a:lnTo>
                      <a:pt x="166" y="318"/>
                    </a:lnTo>
                    <a:lnTo>
                      <a:pt x="172" y="328"/>
                    </a:lnTo>
                    <a:lnTo>
                      <a:pt x="172" y="328"/>
                    </a:lnTo>
                    <a:lnTo>
                      <a:pt x="176" y="330"/>
                    </a:lnTo>
                    <a:lnTo>
                      <a:pt x="176" y="330"/>
                    </a:lnTo>
                    <a:lnTo>
                      <a:pt x="184" y="336"/>
                    </a:lnTo>
                    <a:lnTo>
                      <a:pt x="184" y="336"/>
                    </a:lnTo>
                    <a:lnTo>
                      <a:pt x="188" y="340"/>
                    </a:lnTo>
                    <a:lnTo>
                      <a:pt x="188" y="340"/>
                    </a:lnTo>
                    <a:lnTo>
                      <a:pt x="210" y="340"/>
                    </a:lnTo>
                    <a:lnTo>
                      <a:pt x="210" y="340"/>
                    </a:lnTo>
                    <a:lnTo>
                      <a:pt x="216" y="340"/>
                    </a:lnTo>
                    <a:lnTo>
                      <a:pt x="216" y="340"/>
                    </a:lnTo>
                    <a:lnTo>
                      <a:pt x="218" y="328"/>
                    </a:lnTo>
                    <a:lnTo>
                      <a:pt x="222" y="322"/>
                    </a:lnTo>
                    <a:lnTo>
                      <a:pt x="226" y="320"/>
                    </a:lnTo>
                    <a:lnTo>
                      <a:pt x="226" y="320"/>
                    </a:lnTo>
                    <a:lnTo>
                      <a:pt x="228" y="318"/>
                    </a:lnTo>
                    <a:lnTo>
                      <a:pt x="230" y="316"/>
                    </a:lnTo>
                    <a:lnTo>
                      <a:pt x="234" y="308"/>
                    </a:lnTo>
                    <a:lnTo>
                      <a:pt x="234" y="308"/>
                    </a:lnTo>
                    <a:lnTo>
                      <a:pt x="240" y="298"/>
                    </a:lnTo>
                    <a:lnTo>
                      <a:pt x="244" y="294"/>
                    </a:lnTo>
                    <a:lnTo>
                      <a:pt x="244" y="294"/>
                    </a:lnTo>
                    <a:lnTo>
                      <a:pt x="246" y="290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8" y="274"/>
                    </a:lnTo>
                    <a:lnTo>
                      <a:pt x="250" y="268"/>
                    </a:lnTo>
                    <a:lnTo>
                      <a:pt x="254" y="264"/>
                    </a:lnTo>
                    <a:lnTo>
                      <a:pt x="254" y="264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4" y="252"/>
                    </a:lnTo>
                    <a:lnTo>
                      <a:pt x="256" y="248"/>
                    </a:lnTo>
                    <a:lnTo>
                      <a:pt x="256" y="248"/>
                    </a:lnTo>
                    <a:lnTo>
                      <a:pt x="258" y="246"/>
                    </a:lnTo>
                    <a:lnTo>
                      <a:pt x="258" y="246"/>
                    </a:lnTo>
                    <a:lnTo>
                      <a:pt x="260" y="234"/>
                    </a:lnTo>
                    <a:lnTo>
                      <a:pt x="260" y="234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55"/>
              <p:cNvSpPr>
                <a:spLocks noEditPoints="1"/>
              </p:cNvSpPr>
              <p:nvPr/>
            </p:nvSpPr>
            <p:spPr bwMode="auto">
              <a:xfrm>
                <a:off x="7620000" y="2743200"/>
                <a:ext cx="950337" cy="946150"/>
              </a:xfrm>
              <a:custGeom>
                <a:avLst/>
                <a:gdLst/>
                <a:ahLst/>
                <a:cxnLst>
                  <a:cxn ang="0">
                    <a:pos x="272" y="352"/>
                  </a:cxn>
                  <a:cxn ang="0">
                    <a:pos x="254" y="314"/>
                  </a:cxn>
                  <a:cxn ang="0">
                    <a:pos x="154" y="304"/>
                  </a:cxn>
                  <a:cxn ang="0">
                    <a:pos x="80" y="304"/>
                  </a:cxn>
                  <a:cxn ang="0">
                    <a:pos x="38" y="252"/>
                  </a:cxn>
                  <a:cxn ang="0">
                    <a:pos x="64" y="244"/>
                  </a:cxn>
                  <a:cxn ang="0">
                    <a:pos x="88" y="178"/>
                  </a:cxn>
                  <a:cxn ang="0">
                    <a:pos x="118" y="118"/>
                  </a:cxn>
                  <a:cxn ang="0">
                    <a:pos x="68" y="118"/>
                  </a:cxn>
                  <a:cxn ang="0">
                    <a:pos x="144" y="32"/>
                  </a:cxn>
                  <a:cxn ang="0">
                    <a:pos x="226" y="52"/>
                  </a:cxn>
                  <a:cxn ang="0">
                    <a:pos x="242" y="42"/>
                  </a:cxn>
                  <a:cxn ang="0">
                    <a:pos x="240" y="78"/>
                  </a:cxn>
                  <a:cxn ang="0">
                    <a:pos x="256" y="100"/>
                  </a:cxn>
                  <a:cxn ang="0">
                    <a:pos x="286" y="112"/>
                  </a:cxn>
                  <a:cxn ang="0">
                    <a:pos x="294" y="78"/>
                  </a:cxn>
                  <a:cxn ang="0">
                    <a:pos x="334" y="78"/>
                  </a:cxn>
                  <a:cxn ang="0">
                    <a:pos x="288" y="122"/>
                  </a:cxn>
                  <a:cxn ang="0">
                    <a:pos x="288" y="220"/>
                  </a:cxn>
                  <a:cxn ang="0">
                    <a:pos x="344" y="234"/>
                  </a:cxn>
                  <a:cxn ang="0">
                    <a:pos x="382" y="230"/>
                  </a:cxn>
                  <a:cxn ang="0">
                    <a:pos x="406" y="286"/>
                  </a:cxn>
                  <a:cxn ang="0">
                    <a:pos x="436" y="248"/>
                  </a:cxn>
                  <a:cxn ang="0">
                    <a:pos x="188" y="424"/>
                  </a:cxn>
                  <a:cxn ang="0">
                    <a:pos x="122" y="362"/>
                  </a:cxn>
                  <a:cxn ang="0">
                    <a:pos x="52" y="296"/>
                  </a:cxn>
                  <a:cxn ang="0">
                    <a:pos x="64" y="100"/>
                  </a:cxn>
                  <a:cxn ang="0">
                    <a:pos x="90" y="128"/>
                  </a:cxn>
                  <a:cxn ang="0">
                    <a:pos x="112" y="140"/>
                  </a:cxn>
                  <a:cxn ang="0">
                    <a:pos x="72" y="204"/>
                  </a:cxn>
                  <a:cxn ang="0">
                    <a:pos x="56" y="226"/>
                  </a:cxn>
                  <a:cxn ang="0">
                    <a:pos x="32" y="270"/>
                  </a:cxn>
                  <a:cxn ang="0">
                    <a:pos x="86" y="306"/>
                  </a:cxn>
                  <a:cxn ang="0">
                    <a:pos x="146" y="308"/>
                  </a:cxn>
                  <a:cxn ang="0">
                    <a:pos x="248" y="320"/>
                  </a:cxn>
                  <a:cxn ang="0">
                    <a:pos x="274" y="328"/>
                  </a:cxn>
                  <a:cxn ang="0">
                    <a:pos x="244" y="414"/>
                  </a:cxn>
                  <a:cxn ang="0">
                    <a:pos x="64" y="316"/>
                  </a:cxn>
                  <a:cxn ang="0">
                    <a:pos x="122" y="368"/>
                  </a:cxn>
                  <a:cxn ang="0">
                    <a:pos x="178" y="418"/>
                  </a:cxn>
                  <a:cxn ang="0">
                    <a:pos x="264" y="18"/>
                  </a:cxn>
                  <a:cxn ang="0">
                    <a:pos x="420" y="272"/>
                  </a:cxn>
                  <a:cxn ang="0">
                    <a:pos x="392" y="242"/>
                  </a:cxn>
                  <a:cxn ang="0">
                    <a:pos x="358" y="216"/>
                  </a:cxn>
                  <a:cxn ang="0">
                    <a:pos x="290" y="218"/>
                  </a:cxn>
                  <a:cxn ang="0">
                    <a:pos x="290" y="126"/>
                  </a:cxn>
                  <a:cxn ang="0">
                    <a:pos x="342" y="74"/>
                  </a:cxn>
                  <a:cxn ang="0">
                    <a:pos x="296" y="88"/>
                  </a:cxn>
                  <a:cxn ang="0">
                    <a:pos x="274" y="122"/>
                  </a:cxn>
                  <a:cxn ang="0">
                    <a:pos x="252" y="96"/>
                  </a:cxn>
                  <a:cxn ang="0">
                    <a:pos x="246" y="52"/>
                  </a:cxn>
                  <a:cxn ang="0">
                    <a:pos x="218" y="44"/>
                  </a:cxn>
                  <a:cxn ang="0">
                    <a:pos x="226" y="0"/>
                  </a:cxn>
                  <a:cxn ang="0">
                    <a:pos x="66" y="386"/>
                  </a:cxn>
                  <a:cxn ang="0">
                    <a:pos x="454" y="226"/>
                  </a:cxn>
                  <a:cxn ang="0">
                    <a:pos x="106" y="92"/>
                  </a:cxn>
                  <a:cxn ang="0">
                    <a:pos x="100" y="96"/>
                  </a:cxn>
                  <a:cxn ang="0">
                    <a:pos x="140" y="90"/>
                  </a:cxn>
                  <a:cxn ang="0">
                    <a:pos x="154" y="68"/>
                  </a:cxn>
                  <a:cxn ang="0">
                    <a:pos x="152" y="78"/>
                  </a:cxn>
                  <a:cxn ang="0">
                    <a:pos x="118" y="82"/>
                  </a:cxn>
                  <a:cxn ang="0">
                    <a:pos x="156" y="88"/>
                  </a:cxn>
                  <a:cxn ang="0">
                    <a:pos x="178" y="66"/>
                  </a:cxn>
                </a:cxnLst>
                <a:rect l="0" t="0" r="r" b="b"/>
                <a:pathLst>
                  <a:path w="454" h="452">
                    <a:moveTo>
                      <a:pt x="236" y="436"/>
                    </a:moveTo>
                    <a:lnTo>
                      <a:pt x="236" y="436"/>
                    </a:lnTo>
                    <a:lnTo>
                      <a:pt x="238" y="426"/>
                    </a:lnTo>
                    <a:lnTo>
                      <a:pt x="240" y="420"/>
                    </a:lnTo>
                    <a:lnTo>
                      <a:pt x="240" y="420"/>
                    </a:lnTo>
                    <a:lnTo>
                      <a:pt x="242" y="420"/>
                    </a:lnTo>
                    <a:lnTo>
                      <a:pt x="242" y="420"/>
                    </a:lnTo>
                    <a:lnTo>
                      <a:pt x="246" y="418"/>
                    </a:lnTo>
                    <a:lnTo>
                      <a:pt x="248" y="414"/>
                    </a:lnTo>
                    <a:lnTo>
                      <a:pt x="254" y="406"/>
                    </a:lnTo>
                    <a:lnTo>
                      <a:pt x="254" y="406"/>
                    </a:lnTo>
                    <a:lnTo>
                      <a:pt x="258" y="398"/>
                    </a:lnTo>
                    <a:lnTo>
                      <a:pt x="262" y="392"/>
                    </a:lnTo>
                    <a:lnTo>
                      <a:pt x="262" y="392"/>
                    </a:lnTo>
                    <a:lnTo>
                      <a:pt x="266" y="388"/>
                    </a:lnTo>
                    <a:lnTo>
                      <a:pt x="266" y="380"/>
                    </a:lnTo>
                    <a:lnTo>
                      <a:pt x="266" y="380"/>
                    </a:lnTo>
                    <a:lnTo>
                      <a:pt x="268" y="372"/>
                    </a:lnTo>
                    <a:lnTo>
                      <a:pt x="270" y="366"/>
                    </a:lnTo>
                    <a:lnTo>
                      <a:pt x="274" y="362"/>
                    </a:lnTo>
                    <a:lnTo>
                      <a:pt x="274" y="362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4"/>
                    </a:lnTo>
                    <a:lnTo>
                      <a:pt x="272" y="352"/>
                    </a:lnTo>
                    <a:lnTo>
                      <a:pt x="276" y="348"/>
                    </a:lnTo>
                    <a:lnTo>
                      <a:pt x="278" y="342"/>
                    </a:lnTo>
                    <a:lnTo>
                      <a:pt x="278" y="342"/>
                    </a:lnTo>
                    <a:lnTo>
                      <a:pt x="278" y="328"/>
                    </a:lnTo>
                    <a:lnTo>
                      <a:pt x="278" y="326"/>
                    </a:lnTo>
                    <a:lnTo>
                      <a:pt x="276" y="324"/>
                    </a:lnTo>
                    <a:lnTo>
                      <a:pt x="276" y="324"/>
                    </a:lnTo>
                    <a:lnTo>
                      <a:pt x="272" y="324"/>
                    </a:lnTo>
                    <a:lnTo>
                      <a:pt x="272" y="324"/>
                    </a:lnTo>
                    <a:lnTo>
                      <a:pt x="270" y="324"/>
                    </a:lnTo>
                    <a:lnTo>
                      <a:pt x="270" y="324"/>
                    </a:lnTo>
                    <a:lnTo>
                      <a:pt x="266" y="322"/>
                    </a:lnTo>
                    <a:lnTo>
                      <a:pt x="266" y="320"/>
                    </a:lnTo>
                    <a:lnTo>
                      <a:pt x="266" y="320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2"/>
                    </a:lnTo>
                    <a:lnTo>
                      <a:pt x="260" y="322"/>
                    </a:lnTo>
                    <a:lnTo>
                      <a:pt x="260" y="318"/>
                    </a:lnTo>
                    <a:lnTo>
                      <a:pt x="260" y="318"/>
                    </a:lnTo>
                    <a:lnTo>
                      <a:pt x="260" y="316"/>
                    </a:lnTo>
                    <a:lnTo>
                      <a:pt x="258" y="314"/>
                    </a:lnTo>
                    <a:lnTo>
                      <a:pt x="258" y="314"/>
                    </a:lnTo>
                    <a:lnTo>
                      <a:pt x="254" y="314"/>
                    </a:lnTo>
                    <a:lnTo>
                      <a:pt x="250" y="316"/>
                    </a:lnTo>
                    <a:lnTo>
                      <a:pt x="248" y="316"/>
                    </a:lnTo>
                    <a:lnTo>
                      <a:pt x="248" y="316"/>
                    </a:lnTo>
                    <a:lnTo>
                      <a:pt x="242" y="314"/>
                    </a:lnTo>
                    <a:lnTo>
                      <a:pt x="242" y="314"/>
                    </a:lnTo>
                    <a:lnTo>
                      <a:pt x="240" y="312"/>
                    </a:lnTo>
                    <a:lnTo>
                      <a:pt x="234" y="310"/>
                    </a:lnTo>
                    <a:lnTo>
                      <a:pt x="234" y="310"/>
                    </a:lnTo>
                    <a:lnTo>
                      <a:pt x="218" y="310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2" y="312"/>
                    </a:lnTo>
                    <a:lnTo>
                      <a:pt x="198" y="312"/>
                    </a:lnTo>
                    <a:lnTo>
                      <a:pt x="198" y="312"/>
                    </a:lnTo>
                    <a:lnTo>
                      <a:pt x="194" y="310"/>
                    </a:lnTo>
                    <a:lnTo>
                      <a:pt x="194" y="310"/>
                    </a:lnTo>
                    <a:lnTo>
                      <a:pt x="192" y="306"/>
                    </a:lnTo>
                    <a:lnTo>
                      <a:pt x="190" y="304"/>
                    </a:lnTo>
                    <a:lnTo>
                      <a:pt x="186" y="304"/>
                    </a:lnTo>
                    <a:lnTo>
                      <a:pt x="186" y="304"/>
                    </a:lnTo>
                    <a:lnTo>
                      <a:pt x="174" y="302"/>
                    </a:lnTo>
                    <a:lnTo>
                      <a:pt x="164" y="302"/>
                    </a:lnTo>
                    <a:lnTo>
                      <a:pt x="164" y="302"/>
                    </a:lnTo>
                    <a:lnTo>
                      <a:pt x="158" y="302"/>
                    </a:lnTo>
                    <a:lnTo>
                      <a:pt x="154" y="304"/>
                    </a:lnTo>
                    <a:lnTo>
                      <a:pt x="154" y="304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44" y="302"/>
                    </a:lnTo>
                    <a:lnTo>
                      <a:pt x="144" y="302"/>
                    </a:lnTo>
                    <a:lnTo>
                      <a:pt x="132" y="304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2" y="302"/>
                    </a:lnTo>
                    <a:lnTo>
                      <a:pt x="114" y="302"/>
                    </a:lnTo>
                    <a:lnTo>
                      <a:pt x="114" y="302"/>
                    </a:lnTo>
                    <a:lnTo>
                      <a:pt x="106" y="304"/>
                    </a:lnTo>
                    <a:lnTo>
                      <a:pt x="102" y="306"/>
                    </a:lnTo>
                    <a:lnTo>
                      <a:pt x="100" y="308"/>
                    </a:lnTo>
                    <a:lnTo>
                      <a:pt x="100" y="308"/>
                    </a:lnTo>
                    <a:lnTo>
                      <a:pt x="98" y="306"/>
                    </a:lnTo>
                    <a:lnTo>
                      <a:pt x="98" y="306"/>
                    </a:lnTo>
                    <a:lnTo>
                      <a:pt x="94" y="304"/>
                    </a:lnTo>
                    <a:lnTo>
                      <a:pt x="86" y="302"/>
                    </a:lnTo>
                    <a:lnTo>
                      <a:pt x="86" y="302"/>
                    </a:lnTo>
                    <a:lnTo>
                      <a:pt x="80" y="304"/>
                    </a:lnTo>
                    <a:lnTo>
                      <a:pt x="80" y="304"/>
                    </a:lnTo>
                    <a:lnTo>
                      <a:pt x="78" y="304"/>
                    </a:lnTo>
                    <a:lnTo>
                      <a:pt x="70" y="304"/>
                    </a:lnTo>
                    <a:lnTo>
                      <a:pt x="70" y="304"/>
                    </a:lnTo>
                    <a:lnTo>
                      <a:pt x="68" y="302"/>
                    </a:lnTo>
                    <a:lnTo>
                      <a:pt x="68" y="300"/>
                    </a:lnTo>
                    <a:lnTo>
                      <a:pt x="66" y="294"/>
                    </a:lnTo>
                    <a:lnTo>
                      <a:pt x="62" y="286"/>
                    </a:lnTo>
                    <a:lnTo>
                      <a:pt x="62" y="286"/>
                    </a:lnTo>
                    <a:lnTo>
                      <a:pt x="58" y="282"/>
                    </a:lnTo>
                    <a:lnTo>
                      <a:pt x="54" y="282"/>
                    </a:lnTo>
                    <a:lnTo>
                      <a:pt x="52" y="280"/>
                    </a:lnTo>
                    <a:lnTo>
                      <a:pt x="52" y="280"/>
                    </a:lnTo>
                    <a:lnTo>
                      <a:pt x="50" y="278"/>
                    </a:lnTo>
                    <a:lnTo>
                      <a:pt x="50" y="272"/>
                    </a:lnTo>
                    <a:lnTo>
                      <a:pt x="50" y="272"/>
                    </a:lnTo>
                    <a:lnTo>
                      <a:pt x="46" y="270"/>
                    </a:lnTo>
                    <a:lnTo>
                      <a:pt x="44" y="268"/>
                    </a:lnTo>
                    <a:lnTo>
                      <a:pt x="38" y="268"/>
                    </a:lnTo>
                    <a:lnTo>
                      <a:pt x="38" y="268"/>
                    </a:lnTo>
                    <a:lnTo>
                      <a:pt x="36" y="268"/>
                    </a:lnTo>
                    <a:lnTo>
                      <a:pt x="36" y="268"/>
                    </a:lnTo>
                    <a:lnTo>
                      <a:pt x="34" y="262"/>
                    </a:lnTo>
                    <a:lnTo>
                      <a:pt x="36" y="258"/>
                    </a:lnTo>
                    <a:lnTo>
                      <a:pt x="38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40" y="240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4" y="236"/>
                    </a:lnTo>
                    <a:lnTo>
                      <a:pt x="48" y="234"/>
                    </a:lnTo>
                    <a:lnTo>
                      <a:pt x="52" y="232"/>
                    </a:lnTo>
                    <a:lnTo>
                      <a:pt x="52" y="232"/>
                    </a:lnTo>
                    <a:lnTo>
                      <a:pt x="54" y="230"/>
                    </a:lnTo>
                    <a:lnTo>
                      <a:pt x="54" y="230"/>
                    </a:lnTo>
                    <a:lnTo>
                      <a:pt x="60" y="232"/>
                    </a:lnTo>
                    <a:lnTo>
                      <a:pt x="62" y="234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40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8" y="246"/>
                    </a:lnTo>
                    <a:lnTo>
                      <a:pt x="70" y="246"/>
                    </a:lnTo>
                    <a:lnTo>
                      <a:pt x="72" y="246"/>
                    </a:lnTo>
                    <a:lnTo>
                      <a:pt x="72" y="242"/>
                    </a:lnTo>
                    <a:lnTo>
                      <a:pt x="72" y="242"/>
                    </a:lnTo>
                    <a:lnTo>
                      <a:pt x="72" y="236"/>
                    </a:lnTo>
                    <a:lnTo>
                      <a:pt x="72" y="232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70" y="220"/>
                    </a:lnTo>
                    <a:lnTo>
                      <a:pt x="72" y="210"/>
                    </a:lnTo>
                    <a:lnTo>
                      <a:pt x="72" y="210"/>
                    </a:lnTo>
                    <a:lnTo>
                      <a:pt x="72" y="208"/>
                    </a:lnTo>
                    <a:lnTo>
                      <a:pt x="74" y="208"/>
                    </a:lnTo>
                    <a:lnTo>
                      <a:pt x="74" y="208"/>
                    </a:lnTo>
                    <a:lnTo>
                      <a:pt x="78" y="204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4" y="196"/>
                    </a:lnTo>
                    <a:lnTo>
                      <a:pt x="86" y="194"/>
                    </a:lnTo>
                    <a:lnTo>
                      <a:pt x="86" y="194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90" y="178"/>
                    </a:lnTo>
                    <a:lnTo>
                      <a:pt x="90" y="178"/>
                    </a:lnTo>
                    <a:lnTo>
                      <a:pt x="92" y="178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102" y="168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10" y="164"/>
                    </a:lnTo>
                    <a:lnTo>
                      <a:pt x="112" y="160"/>
                    </a:lnTo>
                    <a:lnTo>
                      <a:pt x="112" y="160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2"/>
                    </a:lnTo>
                    <a:lnTo>
                      <a:pt x="118" y="142"/>
                    </a:lnTo>
                    <a:lnTo>
                      <a:pt x="118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18" y="122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4" y="112"/>
                    </a:lnTo>
                    <a:lnTo>
                      <a:pt x="114" y="112"/>
                    </a:lnTo>
                    <a:lnTo>
                      <a:pt x="110" y="108"/>
                    </a:lnTo>
                    <a:lnTo>
                      <a:pt x="110" y="108"/>
                    </a:lnTo>
                    <a:lnTo>
                      <a:pt x="104" y="110"/>
                    </a:lnTo>
                    <a:lnTo>
                      <a:pt x="100" y="112"/>
                    </a:lnTo>
                    <a:lnTo>
                      <a:pt x="100" y="112"/>
                    </a:lnTo>
                    <a:lnTo>
                      <a:pt x="98" y="112"/>
                    </a:lnTo>
                    <a:lnTo>
                      <a:pt x="96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6" y="12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4"/>
                    </a:lnTo>
                    <a:lnTo>
                      <a:pt x="86" y="134"/>
                    </a:lnTo>
                    <a:lnTo>
                      <a:pt x="82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68" y="132"/>
                    </a:lnTo>
                    <a:lnTo>
                      <a:pt x="66" y="126"/>
                    </a:lnTo>
                    <a:lnTo>
                      <a:pt x="66" y="126"/>
                    </a:lnTo>
                    <a:lnTo>
                      <a:pt x="66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78" y="100"/>
                    </a:lnTo>
                    <a:lnTo>
                      <a:pt x="7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8" y="98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76" y="78"/>
                    </a:lnTo>
                    <a:lnTo>
                      <a:pt x="92" y="64"/>
                    </a:lnTo>
                    <a:lnTo>
                      <a:pt x="108" y="52"/>
                    </a:lnTo>
                    <a:lnTo>
                      <a:pt x="126" y="42"/>
                    </a:lnTo>
                    <a:lnTo>
                      <a:pt x="144" y="32"/>
                    </a:lnTo>
                    <a:lnTo>
                      <a:pt x="164" y="26"/>
                    </a:lnTo>
                    <a:lnTo>
                      <a:pt x="184" y="20"/>
                    </a:lnTo>
                    <a:lnTo>
                      <a:pt x="206" y="16"/>
                    </a:lnTo>
                    <a:lnTo>
                      <a:pt x="202" y="22"/>
                    </a:lnTo>
                    <a:lnTo>
                      <a:pt x="202" y="22"/>
                    </a:lnTo>
                    <a:lnTo>
                      <a:pt x="200" y="24"/>
                    </a:lnTo>
                    <a:lnTo>
                      <a:pt x="200" y="28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8"/>
                    </a:lnTo>
                    <a:lnTo>
                      <a:pt x="200" y="38"/>
                    </a:lnTo>
                    <a:lnTo>
                      <a:pt x="200" y="40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8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6"/>
                    </a:lnTo>
                    <a:lnTo>
                      <a:pt x="224" y="46"/>
                    </a:lnTo>
                    <a:lnTo>
                      <a:pt x="222" y="42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34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8" y="28"/>
                    </a:lnTo>
                    <a:lnTo>
                      <a:pt x="228" y="28"/>
                    </a:lnTo>
                    <a:lnTo>
                      <a:pt x="230" y="32"/>
                    </a:lnTo>
                    <a:lnTo>
                      <a:pt x="230" y="32"/>
                    </a:lnTo>
                    <a:lnTo>
                      <a:pt x="232" y="34"/>
                    </a:lnTo>
                    <a:lnTo>
                      <a:pt x="236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8"/>
                    </a:lnTo>
                    <a:lnTo>
                      <a:pt x="240" y="38"/>
                    </a:lnTo>
                    <a:lnTo>
                      <a:pt x="242" y="42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6" y="46"/>
                    </a:lnTo>
                    <a:lnTo>
                      <a:pt x="246" y="46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0" y="50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38" y="60"/>
                    </a:lnTo>
                    <a:lnTo>
                      <a:pt x="238" y="60"/>
                    </a:lnTo>
                    <a:lnTo>
                      <a:pt x="240" y="62"/>
                    </a:lnTo>
                    <a:lnTo>
                      <a:pt x="240" y="62"/>
                    </a:lnTo>
                    <a:lnTo>
                      <a:pt x="240" y="64"/>
                    </a:lnTo>
                    <a:lnTo>
                      <a:pt x="240" y="64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8" y="70"/>
                    </a:lnTo>
                    <a:lnTo>
                      <a:pt x="238" y="70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40" y="82"/>
                    </a:lnTo>
                    <a:lnTo>
                      <a:pt x="240" y="82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4" y="94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50" y="100"/>
                    </a:lnTo>
                    <a:lnTo>
                      <a:pt x="252" y="102"/>
                    </a:lnTo>
                    <a:lnTo>
                      <a:pt x="254" y="102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50" y="108"/>
                    </a:lnTo>
                    <a:lnTo>
                      <a:pt x="250" y="112"/>
                    </a:lnTo>
                    <a:lnTo>
                      <a:pt x="250" y="112"/>
                    </a:lnTo>
                    <a:lnTo>
                      <a:pt x="250" y="114"/>
                    </a:lnTo>
                    <a:lnTo>
                      <a:pt x="250" y="114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8" y="128"/>
                    </a:lnTo>
                    <a:lnTo>
                      <a:pt x="276" y="126"/>
                    </a:lnTo>
                    <a:lnTo>
                      <a:pt x="280" y="124"/>
                    </a:lnTo>
                    <a:lnTo>
                      <a:pt x="280" y="124"/>
                    </a:lnTo>
                    <a:lnTo>
                      <a:pt x="284" y="118"/>
                    </a:lnTo>
                    <a:lnTo>
                      <a:pt x="286" y="112"/>
                    </a:lnTo>
                    <a:lnTo>
                      <a:pt x="286" y="112"/>
                    </a:lnTo>
                    <a:lnTo>
                      <a:pt x="284" y="108"/>
                    </a:lnTo>
                    <a:lnTo>
                      <a:pt x="284" y="108"/>
                    </a:lnTo>
                    <a:lnTo>
                      <a:pt x="284" y="104"/>
                    </a:lnTo>
                    <a:lnTo>
                      <a:pt x="284" y="104"/>
                    </a:lnTo>
                    <a:lnTo>
                      <a:pt x="282" y="102"/>
                    </a:lnTo>
                    <a:lnTo>
                      <a:pt x="282" y="102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6" y="96"/>
                    </a:lnTo>
                    <a:lnTo>
                      <a:pt x="288" y="92"/>
                    </a:lnTo>
                    <a:lnTo>
                      <a:pt x="288" y="92"/>
                    </a:lnTo>
                    <a:lnTo>
                      <a:pt x="290" y="90"/>
                    </a:lnTo>
                    <a:lnTo>
                      <a:pt x="290" y="90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2"/>
                    </a:lnTo>
                    <a:lnTo>
                      <a:pt x="298" y="92"/>
                    </a:lnTo>
                    <a:lnTo>
                      <a:pt x="300" y="88"/>
                    </a:lnTo>
                    <a:lnTo>
                      <a:pt x="302" y="88"/>
                    </a:lnTo>
                    <a:lnTo>
                      <a:pt x="300" y="88"/>
                    </a:lnTo>
                    <a:lnTo>
                      <a:pt x="296" y="82"/>
                    </a:lnTo>
                    <a:lnTo>
                      <a:pt x="296" y="8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8" y="78"/>
                    </a:lnTo>
                    <a:lnTo>
                      <a:pt x="302" y="78"/>
                    </a:lnTo>
                    <a:lnTo>
                      <a:pt x="302" y="78"/>
                    </a:lnTo>
                    <a:lnTo>
                      <a:pt x="304" y="78"/>
                    </a:lnTo>
                    <a:lnTo>
                      <a:pt x="304" y="78"/>
                    </a:lnTo>
                    <a:lnTo>
                      <a:pt x="306" y="76"/>
                    </a:lnTo>
                    <a:lnTo>
                      <a:pt x="308" y="70"/>
                    </a:lnTo>
                    <a:lnTo>
                      <a:pt x="308" y="70"/>
                    </a:lnTo>
                    <a:lnTo>
                      <a:pt x="310" y="68"/>
                    </a:lnTo>
                    <a:lnTo>
                      <a:pt x="312" y="66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22" y="68"/>
                    </a:lnTo>
                    <a:lnTo>
                      <a:pt x="326" y="66"/>
                    </a:lnTo>
                    <a:lnTo>
                      <a:pt x="326" y="66"/>
                    </a:lnTo>
                    <a:lnTo>
                      <a:pt x="330" y="66"/>
                    </a:lnTo>
                    <a:lnTo>
                      <a:pt x="332" y="66"/>
                    </a:lnTo>
                    <a:lnTo>
                      <a:pt x="332" y="66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6" y="72"/>
                    </a:lnTo>
                    <a:lnTo>
                      <a:pt x="338" y="74"/>
                    </a:lnTo>
                    <a:lnTo>
                      <a:pt x="338" y="74"/>
                    </a:lnTo>
                    <a:lnTo>
                      <a:pt x="338" y="76"/>
                    </a:lnTo>
                    <a:lnTo>
                      <a:pt x="338" y="76"/>
                    </a:lnTo>
                    <a:lnTo>
                      <a:pt x="334" y="78"/>
                    </a:lnTo>
                    <a:lnTo>
                      <a:pt x="334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26" y="80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0" y="90"/>
                    </a:lnTo>
                    <a:lnTo>
                      <a:pt x="320" y="90"/>
                    </a:lnTo>
                    <a:lnTo>
                      <a:pt x="322" y="90"/>
                    </a:lnTo>
                    <a:lnTo>
                      <a:pt x="322" y="90"/>
                    </a:lnTo>
                    <a:lnTo>
                      <a:pt x="320" y="92"/>
                    </a:lnTo>
                    <a:lnTo>
                      <a:pt x="318" y="92"/>
                    </a:lnTo>
                    <a:lnTo>
                      <a:pt x="318" y="92"/>
                    </a:lnTo>
                    <a:lnTo>
                      <a:pt x="316" y="94"/>
                    </a:lnTo>
                    <a:lnTo>
                      <a:pt x="316" y="94"/>
                    </a:lnTo>
                    <a:lnTo>
                      <a:pt x="306" y="96"/>
                    </a:lnTo>
                    <a:lnTo>
                      <a:pt x="302" y="100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4" y="110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8"/>
                    </a:lnTo>
                    <a:lnTo>
                      <a:pt x="288" y="122"/>
                    </a:lnTo>
                    <a:lnTo>
                      <a:pt x="276" y="134"/>
                    </a:lnTo>
                    <a:lnTo>
                      <a:pt x="276" y="134"/>
                    </a:lnTo>
                    <a:lnTo>
                      <a:pt x="274" y="138"/>
                    </a:lnTo>
                    <a:lnTo>
                      <a:pt x="274" y="142"/>
                    </a:lnTo>
                    <a:lnTo>
                      <a:pt x="274" y="142"/>
                    </a:lnTo>
                    <a:lnTo>
                      <a:pt x="274" y="148"/>
                    </a:lnTo>
                    <a:lnTo>
                      <a:pt x="274" y="148"/>
                    </a:lnTo>
                    <a:lnTo>
                      <a:pt x="274" y="156"/>
                    </a:lnTo>
                    <a:lnTo>
                      <a:pt x="274" y="156"/>
                    </a:lnTo>
                    <a:lnTo>
                      <a:pt x="274" y="164"/>
                    </a:lnTo>
                    <a:lnTo>
                      <a:pt x="274" y="164"/>
                    </a:lnTo>
                    <a:lnTo>
                      <a:pt x="272" y="170"/>
                    </a:lnTo>
                    <a:lnTo>
                      <a:pt x="272" y="170"/>
                    </a:lnTo>
                    <a:lnTo>
                      <a:pt x="274" y="176"/>
                    </a:lnTo>
                    <a:lnTo>
                      <a:pt x="274" y="176"/>
                    </a:lnTo>
                    <a:lnTo>
                      <a:pt x="276" y="188"/>
                    </a:lnTo>
                    <a:lnTo>
                      <a:pt x="276" y="188"/>
                    </a:lnTo>
                    <a:lnTo>
                      <a:pt x="274" y="200"/>
                    </a:lnTo>
                    <a:lnTo>
                      <a:pt x="274" y="202"/>
                    </a:lnTo>
                    <a:lnTo>
                      <a:pt x="274" y="202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4"/>
                    </a:lnTo>
                    <a:lnTo>
                      <a:pt x="286" y="218"/>
                    </a:lnTo>
                    <a:lnTo>
                      <a:pt x="286" y="218"/>
                    </a:lnTo>
                    <a:lnTo>
                      <a:pt x="288" y="220"/>
                    </a:lnTo>
                    <a:lnTo>
                      <a:pt x="288" y="222"/>
                    </a:lnTo>
                    <a:lnTo>
                      <a:pt x="288" y="222"/>
                    </a:lnTo>
                    <a:lnTo>
                      <a:pt x="288" y="224"/>
                    </a:lnTo>
                    <a:lnTo>
                      <a:pt x="288" y="224"/>
                    </a:lnTo>
                    <a:lnTo>
                      <a:pt x="288" y="226"/>
                    </a:lnTo>
                    <a:lnTo>
                      <a:pt x="288" y="226"/>
                    </a:lnTo>
                    <a:lnTo>
                      <a:pt x="288" y="228"/>
                    </a:lnTo>
                    <a:lnTo>
                      <a:pt x="290" y="232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4" y="236"/>
                    </a:lnTo>
                    <a:lnTo>
                      <a:pt x="304" y="236"/>
                    </a:lnTo>
                    <a:lnTo>
                      <a:pt x="312" y="238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2"/>
                    </a:lnTo>
                    <a:lnTo>
                      <a:pt x="336" y="240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8" y="236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4" y="234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52" y="224"/>
                    </a:lnTo>
                    <a:lnTo>
                      <a:pt x="356" y="220"/>
                    </a:lnTo>
                    <a:lnTo>
                      <a:pt x="356" y="220"/>
                    </a:lnTo>
                    <a:lnTo>
                      <a:pt x="360" y="220"/>
                    </a:lnTo>
                    <a:lnTo>
                      <a:pt x="360" y="220"/>
                    </a:lnTo>
                    <a:lnTo>
                      <a:pt x="362" y="222"/>
                    </a:lnTo>
                    <a:lnTo>
                      <a:pt x="366" y="220"/>
                    </a:lnTo>
                    <a:lnTo>
                      <a:pt x="370" y="216"/>
                    </a:lnTo>
                    <a:lnTo>
                      <a:pt x="370" y="216"/>
                    </a:lnTo>
                    <a:lnTo>
                      <a:pt x="374" y="212"/>
                    </a:lnTo>
                    <a:lnTo>
                      <a:pt x="376" y="212"/>
                    </a:lnTo>
                    <a:lnTo>
                      <a:pt x="376" y="212"/>
                    </a:lnTo>
                    <a:lnTo>
                      <a:pt x="380" y="214"/>
                    </a:lnTo>
                    <a:lnTo>
                      <a:pt x="380" y="214"/>
                    </a:lnTo>
                    <a:lnTo>
                      <a:pt x="380" y="216"/>
                    </a:lnTo>
                    <a:lnTo>
                      <a:pt x="380" y="216"/>
                    </a:lnTo>
                    <a:lnTo>
                      <a:pt x="380" y="220"/>
                    </a:lnTo>
                    <a:lnTo>
                      <a:pt x="384" y="222"/>
                    </a:lnTo>
                    <a:lnTo>
                      <a:pt x="384" y="222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2" y="230"/>
                    </a:lnTo>
                    <a:lnTo>
                      <a:pt x="380" y="234"/>
                    </a:lnTo>
                    <a:lnTo>
                      <a:pt x="380" y="234"/>
                    </a:lnTo>
                    <a:lnTo>
                      <a:pt x="382" y="238"/>
                    </a:lnTo>
                    <a:lnTo>
                      <a:pt x="384" y="240"/>
                    </a:lnTo>
                    <a:lnTo>
                      <a:pt x="384" y="240"/>
                    </a:lnTo>
                    <a:lnTo>
                      <a:pt x="388" y="242"/>
                    </a:lnTo>
                    <a:lnTo>
                      <a:pt x="388" y="242"/>
                    </a:lnTo>
                    <a:lnTo>
                      <a:pt x="390" y="244"/>
                    </a:lnTo>
                    <a:lnTo>
                      <a:pt x="392" y="248"/>
                    </a:lnTo>
                    <a:lnTo>
                      <a:pt x="392" y="248"/>
                    </a:lnTo>
                    <a:lnTo>
                      <a:pt x="394" y="252"/>
                    </a:lnTo>
                    <a:lnTo>
                      <a:pt x="396" y="254"/>
                    </a:lnTo>
                    <a:lnTo>
                      <a:pt x="396" y="254"/>
                    </a:lnTo>
                    <a:lnTo>
                      <a:pt x="398" y="25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4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4" y="270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6"/>
                    </a:lnTo>
                    <a:lnTo>
                      <a:pt x="406" y="286"/>
                    </a:lnTo>
                    <a:lnTo>
                      <a:pt x="408" y="290"/>
                    </a:lnTo>
                    <a:lnTo>
                      <a:pt x="412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8" y="286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78"/>
                    </a:lnTo>
                    <a:lnTo>
                      <a:pt x="422" y="276"/>
                    </a:lnTo>
                    <a:lnTo>
                      <a:pt x="422" y="276"/>
                    </a:lnTo>
                    <a:lnTo>
                      <a:pt x="424" y="272"/>
                    </a:lnTo>
                    <a:lnTo>
                      <a:pt x="424" y="266"/>
                    </a:lnTo>
                    <a:lnTo>
                      <a:pt x="424" y="266"/>
                    </a:lnTo>
                    <a:lnTo>
                      <a:pt x="426" y="25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4" y="228"/>
                    </a:lnTo>
                    <a:lnTo>
                      <a:pt x="434" y="222"/>
                    </a:lnTo>
                    <a:lnTo>
                      <a:pt x="434" y="208"/>
                    </a:lnTo>
                    <a:lnTo>
                      <a:pt x="434" y="208"/>
                    </a:lnTo>
                    <a:lnTo>
                      <a:pt x="436" y="198"/>
                    </a:lnTo>
                    <a:lnTo>
                      <a:pt x="436" y="198"/>
                    </a:lnTo>
                    <a:lnTo>
                      <a:pt x="438" y="226"/>
                    </a:lnTo>
                    <a:lnTo>
                      <a:pt x="438" y="226"/>
                    </a:lnTo>
                    <a:lnTo>
                      <a:pt x="436" y="248"/>
                    </a:lnTo>
                    <a:lnTo>
                      <a:pt x="434" y="268"/>
                    </a:lnTo>
                    <a:lnTo>
                      <a:pt x="428" y="288"/>
                    </a:lnTo>
                    <a:lnTo>
                      <a:pt x="422" y="306"/>
                    </a:lnTo>
                    <a:lnTo>
                      <a:pt x="412" y="324"/>
                    </a:lnTo>
                    <a:lnTo>
                      <a:pt x="402" y="342"/>
                    </a:lnTo>
                    <a:lnTo>
                      <a:pt x="392" y="358"/>
                    </a:lnTo>
                    <a:lnTo>
                      <a:pt x="378" y="372"/>
                    </a:lnTo>
                    <a:lnTo>
                      <a:pt x="364" y="386"/>
                    </a:lnTo>
                    <a:lnTo>
                      <a:pt x="348" y="398"/>
                    </a:lnTo>
                    <a:lnTo>
                      <a:pt x="332" y="408"/>
                    </a:lnTo>
                    <a:lnTo>
                      <a:pt x="314" y="418"/>
                    </a:lnTo>
                    <a:lnTo>
                      <a:pt x="296" y="426"/>
                    </a:lnTo>
                    <a:lnTo>
                      <a:pt x="276" y="430"/>
                    </a:lnTo>
                    <a:lnTo>
                      <a:pt x="256" y="434"/>
                    </a:lnTo>
                    <a:lnTo>
                      <a:pt x="236" y="436"/>
                    </a:lnTo>
                    <a:lnTo>
                      <a:pt x="236" y="436"/>
                    </a:lnTo>
                    <a:close/>
                    <a:moveTo>
                      <a:pt x="226" y="436"/>
                    </a:moveTo>
                    <a:lnTo>
                      <a:pt x="226" y="436"/>
                    </a:lnTo>
                    <a:lnTo>
                      <a:pt x="204" y="436"/>
                    </a:lnTo>
                    <a:lnTo>
                      <a:pt x="204" y="436"/>
                    </a:lnTo>
                    <a:lnTo>
                      <a:pt x="200" y="432"/>
                    </a:lnTo>
                    <a:lnTo>
                      <a:pt x="200" y="432"/>
                    </a:lnTo>
                    <a:lnTo>
                      <a:pt x="192" y="426"/>
                    </a:lnTo>
                    <a:lnTo>
                      <a:pt x="192" y="426"/>
                    </a:lnTo>
                    <a:lnTo>
                      <a:pt x="188" y="424"/>
                    </a:lnTo>
                    <a:lnTo>
                      <a:pt x="188" y="424"/>
                    </a:lnTo>
                    <a:lnTo>
                      <a:pt x="182" y="414"/>
                    </a:lnTo>
                    <a:lnTo>
                      <a:pt x="176" y="410"/>
                    </a:lnTo>
                    <a:lnTo>
                      <a:pt x="176" y="410"/>
                    </a:lnTo>
                    <a:lnTo>
                      <a:pt x="174" y="408"/>
                    </a:lnTo>
                    <a:lnTo>
                      <a:pt x="172" y="406"/>
                    </a:lnTo>
                    <a:lnTo>
                      <a:pt x="172" y="406"/>
                    </a:lnTo>
                    <a:lnTo>
                      <a:pt x="166" y="398"/>
                    </a:lnTo>
                    <a:lnTo>
                      <a:pt x="162" y="394"/>
                    </a:lnTo>
                    <a:lnTo>
                      <a:pt x="162" y="394"/>
                    </a:lnTo>
                    <a:lnTo>
                      <a:pt x="158" y="390"/>
                    </a:lnTo>
                    <a:lnTo>
                      <a:pt x="152" y="386"/>
                    </a:lnTo>
                    <a:lnTo>
                      <a:pt x="152" y="386"/>
                    </a:lnTo>
                    <a:lnTo>
                      <a:pt x="146" y="382"/>
                    </a:lnTo>
                    <a:lnTo>
                      <a:pt x="140" y="382"/>
                    </a:lnTo>
                    <a:lnTo>
                      <a:pt x="140" y="382"/>
                    </a:lnTo>
                    <a:lnTo>
                      <a:pt x="138" y="382"/>
                    </a:lnTo>
                    <a:lnTo>
                      <a:pt x="138" y="382"/>
                    </a:lnTo>
                    <a:lnTo>
                      <a:pt x="132" y="378"/>
                    </a:lnTo>
                    <a:lnTo>
                      <a:pt x="130" y="376"/>
                    </a:lnTo>
                    <a:lnTo>
                      <a:pt x="128" y="376"/>
                    </a:lnTo>
                    <a:lnTo>
                      <a:pt x="128" y="376"/>
                    </a:lnTo>
                    <a:lnTo>
                      <a:pt x="128" y="372"/>
                    </a:lnTo>
                    <a:lnTo>
                      <a:pt x="126" y="366"/>
                    </a:lnTo>
                    <a:lnTo>
                      <a:pt x="126" y="366"/>
                    </a:lnTo>
                    <a:lnTo>
                      <a:pt x="124" y="364"/>
                    </a:lnTo>
                    <a:lnTo>
                      <a:pt x="122" y="362"/>
                    </a:lnTo>
                    <a:lnTo>
                      <a:pt x="118" y="360"/>
                    </a:lnTo>
                    <a:lnTo>
                      <a:pt x="118" y="360"/>
                    </a:lnTo>
                    <a:lnTo>
                      <a:pt x="114" y="360"/>
                    </a:lnTo>
                    <a:lnTo>
                      <a:pt x="112" y="358"/>
                    </a:lnTo>
                    <a:lnTo>
                      <a:pt x="112" y="358"/>
                    </a:lnTo>
                    <a:lnTo>
                      <a:pt x="108" y="354"/>
                    </a:lnTo>
                    <a:lnTo>
                      <a:pt x="108" y="348"/>
                    </a:lnTo>
                    <a:lnTo>
                      <a:pt x="106" y="342"/>
                    </a:lnTo>
                    <a:lnTo>
                      <a:pt x="106" y="342"/>
                    </a:lnTo>
                    <a:lnTo>
                      <a:pt x="102" y="334"/>
                    </a:lnTo>
                    <a:lnTo>
                      <a:pt x="100" y="328"/>
                    </a:lnTo>
                    <a:lnTo>
                      <a:pt x="100" y="322"/>
                    </a:lnTo>
                    <a:lnTo>
                      <a:pt x="100" y="322"/>
                    </a:lnTo>
                    <a:lnTo>
                      <a:pt x="96" y="318"/>
                    </a:lnTo>
                    <a:lnTo>
                      <a:pt x="90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74" y="314"/>
                    </a:lnTo>
                    <a:lnTo>
                      <a:pt x="74" y="312"/>
                    </a:lnTo>
                    <a:lnTo>
                      <a:pt x="74" y="312"/>
                    </a:lnTo>
                    <a:lnTo>
                      <a:pt x="70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60" y="308"/>
                    </a:lnTo>
                    <a:lnTo>
                      <a:pt x="56" y="302"/>
                    </a:lnTo>
                    <a:lnTo>
                      <a:pt x="52" y="296"/>
                    </a:lnTo>
                    <a:lnTo>
                      <a:pt x="52" y="296"/>
                    </a:lnTo>
                    <a:lnTo>
                      <a:pt x="46" y="292"/>
                    </a:lnTo>
                    <a:lnTo>
                      <a:pt x="40" y="290"/>
                    </a:lnTo>
                    <a:lnTo>
                      <a:pt x="36" y="288"/>
                    </a:lnTo>
                    <a:lnTo>
                      <a:pt x="36" y="288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28" y="278"/>
                    </a:lnTo>
                    <a:lnTo>
                      <a:pt x="24" y="268"/>
                    </a:lnTo>
                    <a:lnTo>
                      <a:pt x="24" y="268"/>
                    </a:lnTo>
                    <a:lnTo>
                      <a:pt x="22" y="260"/>
                    </a:lnTo>
                    <a:lnTo>
                      <a:pt x="18" y="254"/>
                    </a:lnTo>
                    <a:lnTo>
                      <a:pt x="18" y="254"/>
                    </a:lnTo>
                    <a:lnTo>
                      <a:pt x="16" y="226"/>
                    </a:lnTo>
                    <a:lnTo>
                      <a:pt x="16" y="226"/>
                    </a:lnTo>
                    <a:lnTo>
                      <a:pt x="16" y="208"/>
                    </a:lnTo>
                    <a:lnTo>
                      <a:pt x="18" y="190"/>
                    </a:lnTo>
                    <a:lnTo>
                      <a:pt x="22" y="174"/>
                    </a:lnTo>
                    <a:lnTo>
                      <a:pt x="28" y="156"/>
                    </a:lnTo>
                    <a:lnTo>
                      <a:pt x="34" y="140"/>
                    </a:lnTo>
                    <a:lnTo>
                      <a:pt x="42" y="124"/>
                    </a:lnTo>
                    <a:lnTo>
                      <a:pt x="50" y="110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72" y="104"/>
                    </a:lnTo>
                    <a:lnTo>
                      <a:pt x="76" y="102"/>
                    </a:lnTo>
                    <a:lnTo>
                      <a:pt x="76" y="102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8"/>
                    </a:lnTo>
                    <a:lnTo>
                      <a:pt x="68" y="112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2" y="120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64" y="134"/>
                    </a:lnTo>
                    <a:lnTo>
                      <a:pt x="72" y="140"/>
                    </a:lnTo>
                    <a:lnTo>
                      <a:pt x="72" y="140"/>
                    </a:lnTo>
                    <a:lnTo>
                      <a:pt x="82" y="140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90" y="134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2" y="116"/>
                    </a:lnTo>
                    <a:lnTo>
                      <a:pt x="92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100" y="116"/>
                    </a:lnTo>
                    <a:lnTo>
                      <a:pt x="104" y="114"/>
                    </a:lnTo>
                    <a:lnTo>
                      <a:pt x="104" y="114"/>
                    </a:lnTo>
                    <a:lnTo>
                      <a:pt x="110" y="112"/>
                    </a:lnTo>
                    <a:lnTo>
                      <a:pt x="110" y="112"/>
                    </a:lnTo>
                    <a:lnTo>
                      <a:pt x="112" y="114"/>
                    </a:lnTo>
                    <a:lnTo>
                      <a:pt x="112" y="114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16" y="124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2" y="132"/>
                    </a:lnTo>
                    <a:lnTo>
                      <a:pt x="120" y="138"/>
                    </a:lnTo>
                    <a:lnTo>
                      <a:pt x="120" y="138"/>
                    </a:lnTo>
                    <a:lnTo>
                      <a:pt x="118" y="138"/>
                    </a:lnTo>
                    <a:lnTo>
                      <a:pt x="118" y="138"/>
                    </a:lnTo>
                    <a:lnTo>
                      <a:pt x="114" y="138"/>
                    </a:lnTo>
                    <a:lnTo>
                      <a:pt x="112" y="140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4" y="162"/>
                    </a:lnTo>
                    <a:lnTo>
                      <a:pt x="104" y="162"/>
                    </a:lnTo>
                    <a:lnTo>
                      <a:pt x="98" y="164"/>
                    </a:lnTo>
                    <a:lnTo>
                      <a:pt x="96" y="168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0" y="174"/>
                    </a:lnTo>
                    <a:lnTo>
                      <a:pt x="90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4" y="178"/>
                    </a:lnTo>
                    <a:lnTo>
                      <a:pt x="84" y="178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0" y="194"/>
                    </a:lnTo>
                    <a:lnTo>
                      <a:pt x="80" y="194"/>
                    </a:lnTo>
                    <a:lnTo>
                      <a:pt x="78" y="194"/>
                    </a:lnTo>
                    <a:lnTo>
                      <a:pt x="76" y="198"/>
                    </a:lnTo>
                    <a:lnTo>
                      <a:pt x="76" y="198"/>
                    </a:lnTo>
                    <a:lnTo>
                      <a:pt x="74" y="202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0" y="206"/>
                    </a:lnTo>
                    <a:lnTo>
                      <a:pt x="68" y="210"/>
                    </a:lnTo>
                    <a:lnTo>
                      <a:pt x="68" y="210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6" y="230"/>
                    </a:lnTo>
                    <a:lnTo>
                      <a:pt x="66" y="230"/>
                    </a:lnTo>
                    <a:lnTo>
                      <a:pt x="68" y="232"/>
                    </a:lnTo>
                    <a:lnTo>
                      <a:pt x="68" y="236"/>
                    </a:lnTo>
                    <a:lnTo>
                      <a:pt x="68" y="236"/>
                    </a:lnTo>
                    <a:lnTo>
                      <a:pt x="68" y="240"/>
                    </a:lnTo>
                    <a:lnTo>
                      <a:pt x="68" y="240"/>
                    </a:lnTo>
                    <a:lnTo>
                      <a:pt x="66" y="240"/>
                    </a:lnTo>
                    <a:lnTo>
                      <a:pt x="66" y="240"/>
                    </a:lnTo>
                    <a:lnTo>
                      <a:pt x="66" y="238"/>
                    </a:lnTo>
                    <a:lnTo>
                      <a:pt x="66" y="238"/>
                    </a:lnTo>
                    <a:lnTo>
                      <a:pt x="66" y="236"/>
                    </a:lnTo>
                    <a:lnTo>
                      <a:pt x="66" y="236"/>
                    </a:lnTo>
                    <a:lnTo>
                      <a:pt x="66" y="234"/>
                    </a:lnTo>
                    <a:lnTo>
                      <a:pt x="64" y="230"/>
                    </a:lnTo>
                    <a:lnTo>
                      <a:pt x="62" y="228"/>
                    </a:lnTo>
                    <a:lnTo>
                      <a:pt x="56" y="226"/>
                    </a:lnTo>
                    <a:lnTo>
                      <a:pt x="56" y="226"/>
                    </a:lnTo>
                    <a:lnTo>
                      <a:pt x="52" y="228"/>
                    </a:lnTo>
                    <a:lnTo>
                      <a:pt x="50" y="228"/>
                    </a:lnTo>
                    <a:lnTo>
                      <a:pt x="50" y="228"/>
                    </a:lnTo>
                    <a:lnTo>
                      <a:pt x="46" y="232"/>
                    </a:lnTo>
                    <a:lnTo>
                      <a:pt x="40" y="232"/>
                    </a:lnTo>
                    <a:lnTo>
                      <a:pt x="40" y="232"/>
                    </a:lnTo>
                    <a:lnTo>
                      <a:pt x="38" y="232"/>
                    </a:lnTo>
                    <a:lnTo>
                      <a:pt x="38" y="236"/>
                    </a:lnTo>
                    <a:lnTo>
                      <a:pt x="38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2" y="242"/>
                    </a:lnTo>
                    <a:lnTo>
                      <a:pt x="32" y="246"/>
                    </a:lnTo>
                    <a:lnTo>
                      <a:pt x="32" y="246"/>
                    </a:lnTo>
                    <a:lnTo>
                      <a:pt x="32" y="248"/>
                    </a:lnTo>
                    <a:lnTo>
                      <a:pt x="34" y="250"/>
                    </a:lnTo>
                    <a:lnTo>
                      <a:pt x="34" y="250"/>
                    </a:lnTo>
                    <a:lnTo>
                      <a:pt x="34" y="252"/>
                    </a:lnTo>
                    <a:lnTo>
                      <a:pt x="34" y="254"/>
                    </a:lnTo>
                    <a:lnTo>
                      <a:pt x="34" y="254"/>
                    </a:lnTo>
                    <a:lnTo>
                      <a:pt x="32" y="256"/>
                    </a:lnTo>
                    <a:lnTo>
                      <a:pt x="32" y="256"/>
                    </a:lnTo>
                    <a:lnTo>
                      <a:pt x="30" y="260"/>
                    </a:lnTo>
                    <a:lnTo>
                      <a:pt x="30" y="264"/>
                    </a:lnTo>
                    <a:lnTo>
                      <a:pt x="32" y="270"/>
                    </a:lnTo>
                    <a:lnTo>
                      <a:pt x="32" y="270"/>
                    </a:lnTo>
                    <a:lnTo>
                      <a:pt x="34" y="272"/>
                    </a:lnTo>
                    <a:lnTo>
                      <a:pt x="38" y="272"/>
                    </a:lnTo>
                    <a:lnTo>
                      <a:pt x="38" y="272"/>
                    </a:lnTo>
                    <a:lnTo>
                      <a:pt x="42" y="272"/>
                    </a:lnTo>
                    <a:lnTo>
                      <a:pt x="46" y="274"/>
                    </a:lnTo>
                    <a:lnTo>
                      <a:pt x="46" y="274"/>
                    </a:lnTo>
                    <a:lnTo>
                      <a:pt x="46" y="278"/>
                    </a:lnTo>
                    <a:lnTo>
                      <a:pt x="46" y="278"/>
                    </a:lnTo>
                    <a:lnTo>
                      <a:pt x="48" y="282"/>
                    </a:lnTo>
                    <a:lnTo>
                      <a:pt x="50" y="284"/>
                    </a:lnTo>
                    <a:lnTo>
                      <a:pt x="50" y="284"/>
                    </a:lnTo>
                    <a:lnTo>
                      <a:pt x="54" y="286"/>
                    </a:lnTo>
                    <a:lnTo>
                      <a:pt x="54" y="286"/>
                    </a:lnTo>
                    <a:lnTo>
                      <a:pt x="56" y="286"/>
                    </a:lnTo>
                    <a:lnTo>
                      <a:pt x="58" y="288"/>
                    </a:lnTo>
                    <a:lnTo>
                      <a:pt x="58" y="288"/>
                    </a:lnTo>
                    <a:lnTo>
                      <a:pt x="62" y="296"/>
                    </a:lnTo>
                    <a:lnTo>
                      <a:pt x="62" y="296"/>
                    </a:lnTo>
                    <a:lnTo>
                      <a:pt x="64" y="304"/>
                    </a:lnTo>
                    <a:lnTo>
                      <a:pt x="66" y="306"/>
                    </a:lnTo>
                    <a:lnTo>
                      <a:pt x="70" y="308"/>
                    </a:lnTo>
                    <a:lnTo>
                      <a:pt x="70" y="308"/>
                    </a:lnTo>
                    <a:lnTo>
                      <a:pt x="78" y="308"/>
                    </a:lnTo>
                    <a:lnTo>
                      <a:pt x="82" y="306"/>
                    </a:lnTo>
                    <a:lnTo>
                      <a:pt x="86" y="306"/>
                    </a:lnTo>
                    <a:lnTo>
                      <a:pt x="86" y="306"/>
                    </a:lnTo>
                    <a:lnTo>
                      <a:pt x="92" y="308"/>
                    </a:lnTo>
                    <a:lnTo>
                      <a:pt x="94" y="310"/>
                    </a:lnTo>
                    <a:lnTo>
                      <a:pt x="94" y="310"/>
                    </a:lnTo>
                    <a:lnTo>
                      <a:pt x="98" y="312"/>
                    </a:lnTo>
                    <a:lnTo>
                      <a:pt x="100" y="312"/>
                    </a:lnTo>
                    <a:lnTo>
                      <a:pt x="100" y="312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08" y="308"/>
                    </a:lnTo>
                    <a:lnTo>
                      <a:pt x="114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20" y="306"/>
                    </a:lnTo>
                    <a:lnTo>
                      <a:pt x="124" y="306"/>
                    </a:lnTo>
                    <a:lnTo>
                      <a:pt x="124" y="306"/>
                    </a:lnTo>
                    <a:lnTo>
                      <a:pt x="128" y="308"/>
                    </a:lnTo>
                    <a:lnTo>
                      <a:pt x="128" y="308"/>
                    </a:lnTo>
                    <a:lnTo>
                      <a:pt x="134" y="308"/>
                    </a:lnTo>
                    <a:lnTo>
                      <a:pt x="134" y="308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0" y="310"/>
                    </a:lnTo>
                    <a:lnTo>
                      <a:pt x="156" y="308"/>
                    </a:lnTo>
                    <a:lnTo>
                      <a:pt x="156" y="308"/>
                    </a:lnTo>
                    <a:lnTo>
                      <a:pt x="160" y="306"/>
                    </a:lnTo>
                    <a:lnTo>
                      <a:pt x="166" y="306"/>
                    </a:lnTo>
                    <a:lnTo>
                      <a:pt x="166" y="306"/>
                    </a:lnTo>
                    <a:lnTo>
                      <a:pt x="172" y="306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90" y="310"/>
                    </a:lnTo>
                    <a:lnTo>
                      <a:pt x="192" y="312"/>
                    </a:lnTo>
                    <a:lnTo>
                      <a:pt x="192" y="312"/>
                    </a:lnTo>
                    <a:lnTo>
                      <a:pt x="194" y="314"/>
                    </a:lnTo>
                    <a:lnTo>
                      <a:pt x="196" y="316"/>
                    </a:lnTo>
                    <a:lnTo>
                      <a:pt x="196" y="316"/>
                    </a:lnTo>
                    <a:lnTo>
                      <a:pt x="202" y="316"/>
                    </a:lnTo>
                    <a:lnTo>
                      <a:pt x="208" y="316"/>
                    </a:lnTo>
                    <a:lnTo>
                      <a:pt x="208" y="316"/>
                    </a:lnTo>
                    <a:lnTo>
                      <a:pt x="218" y="314"/>
                    </a:lnTo>
                    <a:lnTo>
                      <a:pt x="234" y="314"/>
                    </a:lnTo>
                    <a:lnTo>
                      <a:pt x="234" y="314"/>
                    </a:lnTo>
                    <a:lnTo>
                      <a:pt x="238" y="316"/>
                    </a:lnTo>
                    <a:lnTo>
                      <a:pt x="240" y="316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52" y="318"/>
                    </a:lnTo>
                    <a:lnTo>
                      <a:pt x="252" y="318"/>
                    </a:lnTo>
                    <a:lnTo>
                      <a:pt x="254" y="318"/>
                    </a:lnTo>
                    <a:lnTo>
                      <a:pt x="256" y="318"/>
                    </a:lnTo>
                    <a:lnTo>
                      <a:pt x="256" y="318"/>
                    </a:lnTo>
                    <a:lnTo>
                      <a:pt x="256" y="322"/>
                    </a:lnTo>
                    <a:lnTo>
                      <a:pt x="256" y="322"/>
                    </a:lnTo>
                    <a:lnTo>
                      <a:pt x="256" y="326"/>
                    </a:lnTo>
                    <a:lnTo>
                      <a:pt x="256" y="326"/>
                    </a:lnTo>
                    <a:lnTo>
                      <a:pt x="256" y="330"/>
                    </a:lnTo>
                    <a:lnTo>
                      <a:pt x="256" y="330"/>
                    </a:lnTo>
                    <a:lnTo>
                      <a:pt x="258" y="330"/>
                    </a:lnTo>
                    <a:lnTo>
                      <a:pt x="260" y="330"/>
                    </a:lnTo>
                    <a:lnTo>
                      <a:pt x="262" y="328"/>
                    </a:lnTo>
                    <a:lnTo>
                      <a:pt x="266" y="324"/>
                    </a:lnTo>
                    <a:lnTo>
                      <a:pt x="266" y="324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70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6" y="330"/>
                    </a:lnTo>
                    <a:lnTo>
                      <a:pt x="276" y="330"/>
                    </a:lnTo>
                    <a:lnTo>
                      <a:pt x="274" y="342"/>
                    </a:lnTo>
                    <a:lnTo>
                      <a:pt x="274" y="342"/>
                    </a:lnTo>
                    <a:lnTo>
                      <a:pt x="272" y="344"/>
                    </a:lnTo>
                    <a:lnTo>
                      <a:pt x="272" y="344"/>
                    </a:lnTo>
                    <a:lnTo>
                      <a:pt x="270" y="348"/>
                    </a:lnTo>
                    <a:lnTo>
                      <a:pt x="268" y="352"/>
                    </a:lnTo>
                    <a:lnTo>
                      <a:pt x="268" y="352"/>
                    </a:lnTo>
                    <a:lnTo>
                      <a:pt x="270" y="358"/>
                    </a:lnTo>
                    <a:lnTo>
                      <a:pt x="270" y="358"/>
                    </a:lnTo>
                    <a:lnTo>
                      <a:pt x="270" y="360"/>
                    </a:lnTo>
                    <a:lnTo>
                      <a:pt x="270" y="360"/>
                    </a:lnTo>
                    <a:lnTo>
                      <a:pt x="266" y="364"/>
                    </a:lnTo>
                    <a:lnTo>
                      <a:pt x="264" y="370"/>
                    </a:lnTo>
                    <a:lnTo>
                      <a:pt x="262" y="380"/>
                    </a:lnTo>
                    <a:lnTo>
                      <a:pt x="262" y="380"/>
                    </a:lnTo>
                    <a:lnTo>
                      <a:pt x="262" y="386"/>
                    </a:lnTo>
                    <a:lnTo>
                      <a:pt x="260" y="390"/>
                    </a:lnTo>
                    <a:lnTo>
                      <a:pt x="260" y="390"/>
                    </a:lnTo>
                    <a:lnTo>
                      <a:pt x="256" y="394"/>
                    </a:lnTo>
                    <a:lnTo>
                      <a:pt x="250" y="404"/>
                    </a:lnTo>
                    <a:lnTo>
                      <a:pt x="246" y="412"/>
                    </a:lnTo>
                    <a:lnTo>
                      <a:pt x="246" y="412"/>
                    </a:lnTo>
                    <a:lnTo>
                      <a:pt x="244" y="414"/>
                    </a:lnTo>
                    <a:lnTo>
                      <a:pt x="242" y="416"/>
                    </a:lnTo>
                    <a:lnTo>
                      <a:pt x="238" y="418"/>
                    </a:lnTo>
                    <a:lnTo>
                      <a:pt x="238" y="418"/>
                    </a:lnTo>
                    <a:lnTo>
                      <a:pt x="234" y="424"/>
                    </a:lnTo>
                    <a:lnTo>
                      <a:pt x="232" y="436"/>
                    </a:lnTo>
                    <a:lnTo>
                      <a:pt x="232" y="436"/>
                    </a:lnTo>
                    <a:lnTo>
                      <a:pt x="226" y="436"/>
                    </a:lnTo>
                    <a:lnTo>
                      <a:pt x="226" y="436"/>
                    </a:lnTo>
                    <a:close/>
                    <a:moveTo>
                      <a:pt x="22" y="276"/>
                    </a:moveTo>
                    <a:lnTo>
                      <a:pt x="22" y="276"/>
                    </a:lnTo>
                    <a:lnTo>
                      <a:pt x="24" y="282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4" y="292"/>
                    </a:lnTo>
                    <a:lnTo>
                      <a:pt x="34" y="292"/>
                    </a:lnTo>
                    <a:lnTo>
                      <a:pt x="40" y="294"/>
                    </a:lnTo>
                    <a:lnTo>
                      <a:pt x="40" y="294"/>
                    </a:lnTo>
                    <a:lnTo>
                      <a:pt x="44" y="294"/>
                    </a:lnTo>
                    <a:lnTo>
                      <a:pt x="50" y="298"/>
                    </a:lnTo>
                    <a:lnTo>
                      <a:pt x="50" y="298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8" y="312"/>
                    </a:lnTo>
                    <a:lnTo>
                      <a:pt x="60" y="314"/>
                    </a:lnTo>
                    <a:lnTo>
                      <a:pt x="64" y="316"/>
                    </a:lnTo>
                    <a:lnTo>
                      <a:pt x="64" y="316"/>
                    </a:lnTo>
                    <a:lnTo>
                      <a:pt x="68" y="314"/>
                    </a:lnTo>
                    <a:lnTo>
                      <a:pt x="70" y="316"/>
                    </a:lnTo>
                    <a:lnTo>
                      <a:pt x="70" y="316"/>
                    </a:lnTo>
                    <a:lnTo>
                      <a:pt x="74" y="318"/>
                    </a:lnTo>
                    <a:lnTo>
                      <a:pt x="78" y="318"/>
                    </a:lnTo>
                    <a:lnTo>
                      <a:pt x="78" y="318"/>
                    </a:lnTo>
                    <a:lnTo>
                      <a:pt x="90" y="318"/>
                    </a:lnTo>
                    <a:lnTo>
                      <a:pt x="94" y="320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96" y="328"/>
                    </a:lnTo>
                    <a:lnTo>
                      <a:pt x="96" y="328"/>
                    </a:lnTo>
                    <a:lnTo>
                      <a:pt x="98" y="334"/>
                    </a:lnTo>
                    <a:lnTo>
                      <a:pt x="104" y="344"/>
                    </a:lnTo>
                    <a:lnTo>
                      <a:pt x="104" y="344"/>
                    </a:lnTo>
                    <a:lnTo>
                      <a:pt x="104" y="348"/>
                    </a:lnTo>
                    <a:lnTo>
                      <a:pt x="104" y="348"/>
                    </a:lnTo>
                    <a:lnTo>
                      <a:pt x="104" y="354"/>
                    </a:lnTo>
                    <a:lnTo>
                      <a:pt x="106" y="358"/>
                    </a:lnTo>
                    <a:lnTo>
                      <a:pt x="108" y="360"/>
                    </a:lnTo>
                    <a:lnTo>
                      <a:pt x="108" y="360"/>
                    </a:lnTo>
                    <a:lnTo>
                      <a:pt x="112" y="364"/>
                    </a:lnTo>
                    <a:lnTo>
                      <a:pt x="116" y="364"/>
                    </a:lnTo>
                    <a:lnTo>
                      <a:pt x="116" y="364"/>
                    </a:lnTo>
                    <a:lnTo>
                      <a:pt x="120" y="366"/>
                    </a:lnTo>
                    <a:lnTo>
                      <a:pt x="122" y="368"/>
                    </a:lnTo>
                    <a:lnTo>
                      <a:pt x="122" y="368"/>
                    </a:lnTo>
                    <a:lnTo>
                      <a:pt x="124" y="374"/>
                    </a:lnTo>
                    <a:lnTo>
                      <a:pt x="124" y="376"/>
                    </a:lnTo>
                    <a:lnTo>
                      <a:pt x="126" y="378"/>
                    </a:lnTo>
                    <a:lnTo>
                      <a:pt x="126" y="378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6" y="384"/>
                    </a:lnTo>
                    <a:lnTo>
                      <a:pt x="136" y="384"/>
                    </a:lnTo>
                    <a:lnTo>
                      <a:pt x="138" y="386"/>
                    </a:lnTo>
                    <a:lnTo>
                      <a:pt x="142" y="386"/>
                    </a:lnTo>
                    <a:lnTo>
                      <a:pt x="142" y="386"/>
                    </a:lnTo>
                    <a:lnTo>
                      <a:pt x="144" y="386"/>
                    </a:lnTo>
                    <a:lnTo>
                      <a:pt x="150" y="388"/>
                    </a:lnTo>
                    <a:lnTo>
                      <a:pt x="150" y="388"/>
                    </a:lnTo>
                    <a:lnTo>
                      <a:pt x="154" y="394"/>
                    </a:lnTo>
                    <a:lnTo>
                      <a:pt x="160" y="398"/>
                    </a:lnTo>
                    <a:lnTo>
                      <a:pt x="160" y="398"/>
                    </a:lnTo>
                    <a:lnTo>
                      <a:pt x="164" y="400"/>
                    </a:lnTo>
                    <a:lnTo>
                      <a:pt x="168" y="408"/>
                    </a:lnTo>
                    <a:lnTo>
                      <a:pt x="168" y="408"/>
                    </a:lnTo>
                    <a:lnTo>
                      <a:pt x="172" y="412"/>
                    </a:lnTo>
                    <a:lnTo>
                      <a:pt x="174" y="414"/>
                    </a:lnTo>
                    <a:lnTo>
                      <a:pt x="174" y="414"/>
                    </a:lnTo>
                    <a:lnTo>
                      <a:pt x="178" y="418"/>
                    </a:lnTo>
                    <a:lnTo>
                      <a:pt x="184" y="424"/>
                    </a:lnTo>
                    <a:lnTo>
                      <a:pt x="184" y="424"/>
                    </a:lnTo>
                    <a:lnTo>
                      <a:pt x="186" y="428"/>
                    </a:lnTo>
                    <a:lnTo>
                      <a:pt x="190" y="430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82" y="432"/>
                    </a:lnTo>
                    <a:lnTo>
                      <a:pt x="166" y="428"/>
                    </a:lnTo>
                    <a:lnTo>
                      <a:pt x="152" y="422"/>
                    </a:lnTo>
                    <a:lnTo>
                      <a:pt x="136" y="416"/>
                    </a:lnTo>
                    <a:lnTo>
                      <a:pt x="110" y="402"/>
                    </a:lnTo>
                    <a:lnTo>
                      <a:pt x="84" y="382"/>
                    </a:lnTo>
                    <a:lnTo>
                      <a:pt x="64" y="360"/>
                    </a:lnTo>
                    <a:lnTo>
                      <a:pt x="46" y="334"/>
                    </a:lnTo>
                    <a:lnTo>
                      <a:pt x="32" y="306"/>
                    </a:lnTo>
                    <a:lnTo>
                      <a:pt x="26" y="290"/>
                    </a:lnTo>
                    <a:lnTo>
                      <a:pt x="22" y="276"/>
                    </a:lnTo>
                    <a:lnTo>
                      <a:pt x="22" y="276"/>
                    </a:lnTo>
                    <a:close/>
                    <a:moveTo>
                      <a:pt x="212" y="16"/>
                    </a:moveTo>
                    <a:lnTo>
                      <a:pt x="212" y="16"/>
                    </a:lnTo>
                    <a:lnTo>
                      <a:pt x="226" y="16"/>
                    </a:lnTo>
                    <a:lnTo>
                      <a:pt x="226" y="16"/>
                    </a:lnTo>
                    <a:lnTo>
                      <a:pt x="246" y="16"/>
                    </a:lnTo>
                    <a:lnTo>
                      <a:pt x="264" y="18"/>
                    </a:lnTo>
                    <a:lnTo>
                      <a:pt x="282" y="22"/>
                    </a:lnTo>
                    <a:lnTo>
                      <a:pt x="300" y="28"/>
                    </a:lnTo>
                    <a:lnTo>
                      <a:pt x="316" y="36"/>
                    </a:lnTo>
                    <a:lnTo>
                      <a:pt x="332" y="44"/>
                    </a:lnTo>
                    <a:lnTo>
                      <a:pt x="348" y="54"/>
                    </a:lnTo>
                    <a:lnTo>
                      <a:pt x="362" y="64"/>
                    </a:lnTo>
                    <a:lnTo>
                      <a:pt x="374" y="76"/>
                    </a:lnTo>
                    <a:lnTo>
                      <a:pt x="386" y="90"/>
                    </a:lnTo>
                    <a:lnTo>
                      <a:pt x="398" y="104"/>
                    </a:lnTo>
                    <a:lnTo>
                      <a:pt x="408" y="118"/>
                    </a:lnTo>
                    <a:lnTo>
                      <a:pt x="416" y="134"/>
                    </a:lnTo>
                    <a:lnTo>
                      <a:pt x="424" y="150"/>
                    </a:lnTo>
                    <a:lnTo>
                      <a:pt x="428" y="168"/>
                    </a:lnTo>
                    <a:lnTo>
                      <a:pt x="434" y="186"/>
                    </a:lnTo>
                    <a:lnTo>
                      <a:pt x="434" y="186"/>
                    </a:lnTo>
                    <a:lnTo>
                      <a:pt x="432" y="196"/>
                    </a:lnTo>
                    <a:lnTo>
                      <a:pt x="430" y="208"/>
                    </a:lnTo>
                    <a:lnTo>
                      <a:pt x="430" y="208"/>
                    </a:lnTo>
                    <a:lnTo>
                      <a:pt x="430" y="222"/>
                    </a:lnTo>
                    <a:lnTo>
                      <a:pt x="428" y="232"/>
                    </a:lnTo>
                    <a:lnTo>
                      <a:pt x="428" y="232"/>
                    </a:lnTo>
                    <a:lnTo>
                      <a:pt x="424" y="244"/>
                    </a:lnTo>
                    <a:lnTo>
                      <a:pt x="422" y="254"/>
                    </a:lnTo>
                    <a:lnTo>
                      <a:pt x="420" y="266"/>
                    </a:lnTo>
                    <a:lnTo>
                      <a:pt x="420" y="266"/>
                    </a:lnTo>
                    <a:lnTo>
                      <a:pt x="420" y="272"/>
                    </a:lnTo>
                    <a:lnTo>
                      <a:pt x="420" y="272"/>
                    </a:lnTo>
                    <a:lnTo>
                      <a:pt x="416" y="278"/>
                    </a:lnTo>
                    <a:lnTo>
                      <a:pt x="416" y="282"/>
                    </a:lnTo>
                    <a:lnTo>
                      <a:pt x="416" y="282"/>
                    </a:lnTo>
                    <a:lnTo>
                      <a:pt x="414" y="284"/>
                    </a:lnTo>
                    <a:lnTo>
                      <a:pt x="412" y="288"/>
                    </a:lnTo>
                    <a:lnTo>
                      <a:pt x="412" y="288"/>
                    </a:lnTo>
                    <a:lnTo>
                      <a:pt x="410" y="286"/>
                    </a:lnTo>
                    <a:lnTo>
                      <a:pt x="410" y="286"/>
                    </a:lnTo>
                    <a:lnTo>
                      <a:pt x="410" y="282"/>
                    </a:lnTo>
                    <a:lnTo>
                      <a:pt x="410" y="282"/>
                    </a:lnTo>
                    <a:lnTo>
                      <a:pt x="410" y="274"/>
                    </a:lnTo>
                    <a:lnTo>
                      <a:pt x="408" y="268"/>
                    </a:lnTo>
                    <a:lnTo>
                      <a:pt x="404" y="264"/>
                    </a:lnTo>
                    <a:lnTo>
                      <a:pt x="404" y="264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2" y="256"/>
                    </a:lnTo>
                    <a:lnTo>
                      <a:pt x="402" y="252"/>
                    </a:lnTo>
                    <a:lnTo>
                      <a:pt x="398" y="250"/>
                    </a:lnTo>
                    <a:lnTo>
                      <a:pt x="398" y="250"/>
                    </a:lnTo>
                    <a:lnTo>
                      <a:pt x="396" y="248"/>
                    </a:lnTo>
                    <a:lnTo>
                      <a:pt x="396" y="248"/>
                    </a:lnTo>
                    <a:lnTo>
                      <a:pt x="392" y="242"/>
                    </a:lnTo>
                    <a:lnTo>
                      <a:pt x="388" y="238"/>
                    </a:lnTo>
                    <a:lnTo>
                      <a:pt x="386" y="238"/>
                    </a:lnTo>
                    <a:lnTo>
                      <a:pt x="386" y="238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8" y="226"/>
                    </a:lnTo>
                    <a:lnTo>
                      <a:pt x="388" y="226"/>
                    </a:lnTo>
                    <a:lnTo>
                      <a:pt x="388" y="222"/>
                    </a:lnTo>
                    <a:lnTo>
                      <a:pt x="388" y="222"/>
                    </a:lnTo>
                    <a:lnTo>
                      <a:pt x="388" y="220"/>
                    </a:lnTo>
                    <a:lnTo>
                      <a:pt x="386" y="218"/>
                    </a:lnTo>
                    <a:lnTo>
                      <a:pt x="386" y="218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4"/>
                    </a:lnTo>
                    <a:lnTo>
                      <a:pt x="386" y="212"/>
                    </a:lnTo>
                    <a:lnTo>
                      <a:pt x="378" y="208"/>
                    </a:lnTo>
                    <a:lnTo>
                      <a:pt x="378" y="208"/>
                    </a:lnTo>
                    <a:lnTo>
                      <a:pt x="376" y="208"/>
                    </a:lnTo>
                    <a:lnTo>
                      <a:pt x="374" y="208"/>
                    </a:lnTo>
                    <a:lnTo>
                      <a:pt x="368" y="212"/>
                    </a:lnTo>
                    <a:lnTo>
                      <a:pt x="368" y="212"/>
                    </a:lnTo>
                    <a:lnTo>
                      <a:pt x="364" y="216"/>
                    </a:lnTo>
                    <a:lnTo>
                      <a:pt x="362" y="218"/>
                    </a:lnTo>
                    <a:lnTo>
                      <a:pt x="362" y="218"/>
                    </a:lnTo>
                    <a:lnTo>
                      <a:pt x="358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48" y="220"/>
                    </a:lnTo>
                    <a:lnTo>
                      <a:pt x="344" y="228"/>
                    </a:lnTo>
                    <a:lnTo>
                      <a:pt x="344" y="228"/>
                    </a:lnTo>
                    <a:lnTo>
                      <a:pt x="342" y="230"/>
                    </a:lnTo>
                    <a:lnTo>
                      <a:pt x="340" y="230"/>
                    </a:lnTo>
                    <a:lnTo>
                      <a:pt x="340" y="230"/>
                    </a:lnTo>
                    <a:lnTo>
                      <a:pt x="336" y="232"/>
                    </a:lnTo>
                    <a:lnTo>
                      <a:pt x="334" y="234"/>
                    </a:lnTo>
                    <a:lnTo>
                      <a:pt x="332" y="236"/>
                    </a:lnTo>
                    <a:lnTo>
                      <a:pt x="332" y="236"/>
                    </a:lnTo>
                    <a:lnTo>
                      <a:pt x="328" y="238"/>
                    </a:lnTo>
                    <a:lnTo>
                      <a:pt x="328" y="238"/>
                    </a:lnTo>
                    <a:lnTo>
                      <a:pt x="314" y="234"/>
                    </a:lnTo>
                    <a:lnTo>
                      <a:pt x="304" y="232"/>
                    </a:lnTo>
                    <a:lnTo>
                      <a:pt x="300" y="230"/>
                    </a:lnTo>
                    <a:lnTo>
                      <a:pt x="300" y="230"/>
                    </a:lnTo>
                    <a:lnTo>
                      <a:pt x="294" y="228"/>
                    </a:lnTo>
                    <a:lnTo>
                      <a:pt x="292" y="226"/>
                    </a:lnTo>
                    <a:lnTo>
                      <a:pt x="292" y="226"/>
                    </a:lnTo>
                    <a:lnTo>
                      <a:pt x="292" y="224"/>
                    </a:lnTo>
                    <a:lnTo>
                      <a:pt x="292" y="224"/>
                    </a:lnTo>
                    <a:lnTo>
                      <a:pt x="292" y="222"/>
                    </a:lnTo>
                    <a:lnTo>
                      <a:pt x="292" y="222"/>
                    </a:lnTo>
                    <a:lnTo>
                      <a:pt x="290" y="218"/>
                    </a:lnTo>
                    <a:lnTo>
                      <a:pt x="288" y="214"/>
                    </a:lnTo>
                    <a:lnTo>
                      <a:pt x="288" y="214"/>
                    </a:lnTo>
                    <a:lnTo>
                      <a:pt x="286" y="212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78" y="200"/>
                    </a:lnTo>
                    <a:lnTo>
                      <a:pt x="278" y="200"/>
                    </a:lnTo>
                    <a:lnTo>
                      <a:pt x="280" y="188"/>
                    </a:lnTo>
                    <a:lnTo>
                      <a:pt x="280" y="188"/>
                    </a:lnTo>
                    <a:lnTo>
                      <a:pt x="278" y="176"/>
                    </a:lnTo>
                    <a:lnTo>
                      <a:pt x="278" y="176"/>
                    </a:lnTo>
                    <a:lnTo>
                      <a:pt x="276" y="170"/>
                    </a:lnTo>
                    <a:lnTo>
                      <a:pt x="276" y="170"/>
                    </a:lnTo>
                    <a:lnTo>
                      <a:pt x="278" y="166"/>
                    </a:lnTo>
                    <a:lnTo>
                      <a:pt x="278" y="166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48"/>
                    </a:lnTo>
                    <a:lnTo>
                      <a:pt x="278" y="148"/>
                    </a:lnTo>
                    <a:lnTo>
                      <a:pt x="278" y="142"/>
                    </a:lnTo>
                    <a:lnTo>
                      <a:pt x="278" y="142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90" y="126"/>
                    </a:lnTo>
                    <a:lnTo>
                      <a:pt x="290" y="126"/>
                    </a:lnTo>
                    <a:lnTo>
                      <a:pt x="294" y="120"/>
                    </a:lnTo>
                    <a:lnTo>
                      <a:pt x="296" y="116"/>
                    </a:lnTo>
                    <a:lnTo>
                      <a:pt x="296" y="116"/>
                    </a:lnTo>
                    <a:lnTo>
                      <a:pt x="298" y="112"/>
                    </a:lnTo>
                    <a:lnTo>
                      <a:pt x="302" y="106"/>
                    </a:lnTo>
                    <a:lnTo>
                      <a:pt x="302" y="106"/>
                    </a:lnTo>
                    <a:lnTo>
                      <a:pt x="304" y="102"/>
                    </a:lnTo>
                    <a:lnTo>
                      <a:pt x="308" y="100"/>
                    </a:lnTo>
                    <a:lnTo>
                      <a:pt x="316" y="98"/>
                    </a:lnTo>
                    <a:lnTo>
                      <a:pt x="320" y="96"/>
                    </a:lnTo>
                    <a:lnTo>
                      <a:pt x="320" y="96"/>
                    </a:lnTo>
                    <a:lnTo>
                      <a:pt x="324" y="94"/>
                    </a:lnTo>
                    <a:lnTo>
                      <a:pt x="326" y="90"/>
                    </a:lnTo>
                    <a:lnTo>
                      <a:pt x="326" y="90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8" y="84"/>
                    </a:lnTo>
                    <a:lnTo>
                      <a:pt x="332" y="82"/>
                    </a:lnTo>
                    <a:lnTo>
                      <a:pt x="336" y="80"/>
                    </a:lnTo>
                    <a:lnTo>
                      <a:pt x="336" y="80"/>
                    </a:lnTo>
                    <a:lnTo>
                      <a:pt x="340" y="78"/>
                    </a:lnTo>
                    <a:lnTo>
                      <a:pt x="342" y="76"/>
                    </a:lnTo>
                    <a:lnTo>
                      <a:pt x="342" y="76"/>
                    </a:lnTo>
                    <a:lnTo>
                      <a:pt x="342" y="74"/>
                    </a:lnTo>
                    <a:lnTo>
                      <a:pt x="342" y="74"/>
                    </a:lnTo>
                    <a:lnTo>
                      <a:pt x="340" y="70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0" y="62"/>
                    </a:lnTo>
                    <a:lnTo>
                      <a:pt x="326" y="62"/>
                    </a:lnTo>
                    <a:lnTo>
                      <a:pt x="326" y="62"/>
                    </a:lnTo>
                    <a:lnTo>
                      <a:pt x="322" y="64"/>
                    </a:lnTo>
                    <a:lnTo>
                      <a:pt x="316" y="62"/>
                    </a:lnTo>
                    <a:lnTo>
                      <a:pt x="316" y="62"/>
                    </a:lnTo>
                    <a:lnTo>
                      <a:pt x="312" y="62"/>
                    </a:lnTo>
                    <a:lnTo>
                      <a:pt x="308" y="64"/>
                    </a:lnTo>
                    <a:lnTo>
                      <a:pt x="304" y="70"/>
                    </a:lnTo>
                    <a:lnTo>
                      <a:pt x="304" y="70"/>
                    </a:lnTo>
                    <a:lnTo>
                      <a:pt x="304" y="72"/>
                    </a:lnTo>
                    <a:lnTo>
                      <a:pt x="302" y="74"/>
                    </a:lnTo>
                    <a:lnTo>
                      <a:pt x="302" y="74"/>
                    </a:lnTo>
                    <a:lnTo>
                      <a:pt x="296" y="74"/>
                    </a:lnTo>
                    <a:lnTo>
                      <a:pt x="292" y="74"/>
                    </a:lnTo>
                    <a:lnTo>
                      <a:pt x="292" y="74"/>
                    </a:lnTo>
                    <a:lnTo>
                      <a:pt x="290" y="78"/>
                    </a:lnTo>
                    <a:lnTo>
                      <a:pt x="290" y="78"/>
                    </a:lnTo>
                    <a:lnTo>
                      <a:pt x="292" y="82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88" y="86"/>
                    </a:lnTo>
                    <a:lnTo>
                      <a:pt x="286" y="88"/>
                    </a:lnTo>
                    <a:lnTo>
                      <a:pt x="284" y="92"/>
                    </a:lnTo>
                    <a:lnTo>
                      <a:pt x="284" y="92"/>
                    </a:lnTo>
                    <a:lnTo>
                      <a:pt x="284" y="94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278" y="98"/>
                    </a:lnTo>
                    <a:lnTo>
                      <a:pt x="278" y="102"/>
                    </a:lnTo>
                    <a:lnTo>
                      <a:pt x="278" y="102"/>
                    </a:lnTo>
                    <a:lnTo>
                      <a:pt x="278" y="104"/>
                    </a:lnTo>
                    <a:lnTo>
                      <a:pt x="280" y="106"/>
                    </a:lnTo>
                    <a:lnTo>
                      <a:pt x="282" y="110"/>
                    </a:lnTo>
                    <a:lnTo>
                      <a:pt x="282" y="110"/>
                    </a:lnTo>
                    <a:lnTo>
                      <a:pt x="282" y="112"/>
                    </a:lnTo>
                    <a:lnTo>
                      <a:pt x="282" y="112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4" y="122"/>
                    </a:lnTo>
                    <a:lnTo>
                      <a:pt x="270" y="124"/>
                    </a:lnTo>
                    <a:lnTo>
                      <a:pt x="270" y="124"/>
                    </a:lnTo>
                    <a:lnTo>
                      <a:pt x="266" y="120"/>
                    </a:lnTo>
                    <a:lnTo>
                      <a:pt x="266" y="122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58" y="120"/>
                    </a:lnTo>
                    <a:lnTo>
                      <a:pt x="258" y="120"/>
                    </a:lnTo>
                    <a:lnTo>
                      <a:pt x="256" y="116"/>
                    </a:lnTo>
                    <a:lnTo>
                      <a:pt x="256" y="116"/>
                    </a:lnTo>
                    <a:lnTo>
                      <a:pt x="254" y="112"/>
                    </a:lnTo>
                    <a:lnTo>
                      <a:pt x="254" y="112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8" y="104"/>
                    </a:lnTo>
                    <a:lnTo>
                      <a:pt x="260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4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0" y="88"/>
                    </a:lnTo>
                    <a:lnTo>
                      <a:pt x="250" y="88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82"/>
                    </a:lnTo>
                    <a:lnTo>
                      <a:pt x="244" y="82"/>
                    </a:lnTo>
                    <a:lnTo>
                      <a:pt x="246" y="78"/>
                    </a:lnTo>
                    <a:lnTo>
                      <a:pt x="246" y="78"/>
                    </a:lnTo>
                    <a:lnTo>
                      <a:pt x="244" y="74"/>
                    </a:lnTo>
                    <a:lnTo>
                      <a:pt x="242" y="72"/>
                    </a:lnTo>
                    <a:lnTo>
                      <a:pt x="242" y="72"/>
                    </a:lnTo>
                    <a:lnTo>
                      <a:pt x="242" y="70"/>
                    </a:lnTo>
                    <a:lnTo>
                      <a:pt x="242" y="70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4" y="64"/>
                    </a:lnTo>
                    <a:lnTo>
                      <a:pt x="244" y="64"/>
                    </a:lnTo>
                    <a:lnTo>
                      <a:pt x="242" y="60"/>
                    </a:lnTo>
                    <a:lnTo>
                      <a:pt x="242" y="60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6" y="52"/>
                    </a:lnTo>
                    <a:lnTo>
                      <a:pt x="246" y="52"/>
                    </a:lnTo>
                    <a:lnTo>
                      <a:pt x="248" y="50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6"/>
                    </a:lnTo>
                    <a:lnTo>
                      <a:pt x="250" y="46"/>
                    </a:lnTo>
                    <a:lnTo>
                      <a:pt x="248" y="44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4" y="38"/>
                    </a:lnTo>
                    <a:lnTo>
                      <a:pt x="244" y="38"/>
                    </a:lnTo>
                    <a:lnTo>
                      <a:pt x="242" y="34"/>
                    </a:lnTo>
                    <a:lnTo>
                      <a:pt x="240" y="32"/>
                    </a:lnTo>
                    <a:lnTo>
                      <a:pt x="236" y="32"/>
                    </a:lnTo>
                    <a:lnTo>
                      <a:pt x="236" y="32"/>
                    </a:lnTo>
                    <a:lnTo>
                      <a:pt x="234" y="30"/>
                    </a:lnTo>
                    <a:lnTo>
                      <a:pt x="234" y="30"/>
                    </a:lnTo>
                    <a:lnTo>
                      <a:pt x="232" y="26"/>
                    </a:lnTo>
                    <a:lnTo>
                      <a:pt x="232" y="24"/>
                    </a:lnTo>
                    <a:lnTo>
                      <a:pt x="224" y="22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18" y="32"/>
                    </a:lnTo>
                    <a:lnTo>
                      <a:pt x="218" y="40"/>
                    </a:lnTo>
                    <a:lnTo>
                      <a:pt x="218" y="40"/>
                    </a:lnTo>
                    <a:lnTo>
                      <a:pt x="218" y="44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18" y="52"/>
                    </a:lnTo>
                    <a:lnTo>
                      <a:pt x="214" y="48"/>
                    </a:lnTo>
                    <a:lnTo>
                      <a:pt x="214" y="48"/>
                    </a:lnTo>
                    <a:lnTo>
                      <a:pt x="208" y="46"/>
                    </a:lnTo>
                    <a:lnTo>
                      <a:pt x="208" y="46"/>
                    </a:lnTo>
                    <a:lnTo>
                      <a:pt x="206" y="44"/>
                    </a:lnTo>
                    <a:lnTo>
                      <a:pt x="206" y="44"/>
                    </a:lnTo>
                    <a:lnTo>
                      <a:pt x="206" y="40"/>
                    </a:lnTo>
                    <a:lnTo>
                      <a:pt x="204" y="38"/>
                    </a:lnTo>
                    <a:lnTo>
                      <a:pt x="204" y="38"/>
                    </a:lnTo>
                    <a:lnTo>
                      <a:pt x="204" y="32"/>
                    </a:lnTo>
                    <a:lnTo>
                      <a:pt x="202" y="34"/>
                    </a:lnTo>
                    <a:lnTo>
                      <a:pt x="204" y="28"/>
                    </a:lnTo>
                    <a:lnTo>
                      <a:pt x="204" y="28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12" y="16"/>
                    </a:lnTo>
                    <a:lnTo>
                      <a:pt x="212" y="16"/>
                    </a:lnTo>
                    <a:close/>
                    <a:moveTo>
                      <a:pt x="226" y="0"/>
                    </a:moveTo>
                    <a:lnTo>
                      <a:pt x="226" y="0"/>
                    </a:lnTo>
                    <a:lnTo>
                      <a:pt x="204" y="0"/>
                    </a:lnTo>
                    <a:lnTo>
                      <a:pt x="180" y="4"/>
                    </a:lnTo>
                    <a:lnTo>
                      <a:pt x="160" y="10"/>
                    </a:lnTo>
                    <a:lnTo>
                      <a:pt x="138" y="18"/>
                    </a:lnTo>
                    <a:lnTo>
                      <a:pt x="118" y="26"/>
                    </a:lnTo>
                    <a:lnTo>
                      <a:pt x="100" y="38"/>
                    </a:lnTo>
                    <a:lnTo>
                      <a:pt x="82" y="52"/>
                    </a:lnTo>
                    <a:lnTo>
                      <a:pt x="66" y="66"/>
                    </a:lnTo>
                    <a:lnTo>
                      <a:pt x="52" y="82"/>
                    </a:lnTo>
                    <a:lnTo>
                      <a:pt x="38" y="100"/>
                    </a:lnTo>
                    <a:lnTo>
                      <a:pt x="28" y="118"/>
                    </a:lnTo>
                    <a:lnTo>
                      <a:pt x="18" y="138"/>
                    </a:lnTo>
                    <a:lnTo>
                      <a:pt x="10" y="158"/>
                    </a:lnTo>
                    <a:lnTo>
                      <a:pt x="4" y="180"/>
                    </a:lnTo>
                    <a:lnTo>
                      <a:pt x="2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2" y="250"/>
                    </a:lnTo>
                    <a:lnTo>
                      <a:pt x="4" y="272"/>
                    </a:lnTo>
                    <a:lnTo>
                      <a:pt x="10" y="294"/>
                    </a:lnTo>
                    <a:lnTo>
                      <a:pt x="18" y="314"/>
                    </a:lnTo>
                    <a:lnTo>
                      <a:pt x="28" y="334"/>
                    </a:lnTo>
                    <a:lnTo>
                      <a:pt x="38" y="352"/>
                    </a:lnTo>
                    <a:lnTo>
                      <a:pt x="52" y="370"/>
                    </a:lnTo>
                    <a:lnTo>
                      <a:pt x="66" y="386"/>
                    </a:lnTo>
                    <a:lnTo>
                      <a:pt x="82" y="400"/>
                    </a:lnTo>
                    <a:lnTo>
                      <a:pt x="100" y="414"/>
                    </a:lnTo>
                    <a:lnTo>
                      <a:pt x="118" y="426"/>
                    </a:lnTo>
                    <a:lnTo>
                      <a:pt x="138" y="434"/>
                    </a:lnTo>
                    <a:lnTo>
                      <a:pt x="160" y="442"/>
                    </a:lnTo>
                    <a:lnTo>
                      <a:pt x="180" y="448"/>
                    </a:lnTo>
                    <a:lnTo>
                      <a:pt x="204" y="452"/>
                    </a:lnTo>
                    <a:lnTo>
                      <a:pt x="226" y="452"/>
                    </a:lnTo>
                    <a:lnTo>
                      <a:pt x="226" y="452"/>
                    </a:lnTo>
                    <a:lnTo>
                      <a:pt x="250" y="452"/>
                    </a:lnTo>
                    <a:lnTo>
                      <a:pt x="272" y="448"/>
                    </a:lnTo>
                    <a:lnTo>
                      <a:pt x="294" y="442"/>
                    </a:lnTo>
                    <a:lnTo>
                      <a:pt x="314" y="434"/>
                    </a:lnTo>
                    <a:lnTo>
                      <a:pt x="334" y="426"/>
                    </a:lnTo>
                    <a:lnTo>
                      <a:pt x="354" y="414"/>
                    </a:lnTo>
                    <a:lnTo>
                      <a:pt x="370" y="400"/>
                    </a:lnTo>
                    <a:lnTo>
                      <a:pt x="386" y="386"/>
                    </a:lnTo>
                    <a:lnTo>
                      <a:pt x="402" y="370"/>
                    </a:lnTo>
                    <a:lnTo>
                      <a:pt x="414" y="352"/>
                    </a:lnTo>
                    <a:lnTo>
                      <a:pt x="426" y="334"/>
                    </a:lnTo>
                    <a:lnTo>
                      <a:pt x="436" y="314"/>
                    </a:lnTo>
                    <a:lnTo>
                      <a:pt x="442" y="294"/>
                    </a:lnTo>
                    <a:lnTo>
                      <a:pt x="448" y="272"/>
                    </a:lnTo>
                    <a:lnTo>
                      <a:pt x="452" y="250"/>
                    </a:lnTo>
                    <a:lnTo>
                      <a:pt x="454" y="226"/>
                    </a:lnTo>
                    <a:lnTo>
                      <a:pt x="454" y="226"/>
                    </a:lnTo>
                    <a:lnTo>
                      <a:pt x="452" y="202"/>
                    </a:lnTo>
                    <a:lnTo>
                      <a:pt x="448" y="180"/>
                    </a:lnTo>
                    <a:lnTo>
                      <a:pt x="442" y="158"/>
                    </a:lnTo>
                    <a:lnTo>
                      <a:pt x="436" y="138"/>
                    </a:lnTo>
                    <a:lnTo>
                      <a:pt x="426" y="118"/>
                    </a:lnTo>
                    <a:lnTo>
                      <a:pt x="414" y="100"/>
                    </a:lnTo>
                    <a:lnTo>
                      <a:pt x="402" y="82"/>
                    </a:lnTo>
                    <a:lnTo>
                      <a:pt x="386" y="66"/>
                    </a:lnTo>
                    <a:lnTo>
                      <a:pt x="370" y="52"/>
                    </a:lnTo>
                    <a:lnTo>
                      <a:pt x="354" y="38"/>
                    </a:lnTo>
                    <a:lnTo>
                      <a:pt x="334" y="26"/>
                    </a:lnTo>
                    <a:lnTo>
                      <a:pt x="314" y="18"/>
                    </a:lnTo>
                    <a:lnTo>
                      <a:pt x="294" y="10"/>
                    </a:lnTo>
                    <a:lnTo>
                      <a:pt x="272" y="4"/>
                    </a:lnTo>
                    <a:lnTo>
                      <a:pt x="250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108" y="82"/>
                    </a:lnTo>
                    <a:lnTo>
                      <a:pt x="106" y="82"/>
                    </a:lnTo>
                    <a:close/>
                    <a:moveTo>
                      <a:pt x="110" y="88"/>
                    </a:moveTo>
                    <a:lnTo>
                      <a:pt x="110" y="88"/>
                    </a:lnTo>
                    <a:lnTo>
                      <a:pt x="106" y="92"/>
                    </a:lnTo>
                    <a:lnTo>
                      <a:pt x="106" y="94"/>
                    </a:lnTo>
                    <a:lnTo>
                      <a:pt x="106" y="94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4" y="90"/>
                    </a:lnTo>
                    <a:lnTo>
                      <a:pt x="104" y="90"/>
                    </a:lnTo>
                    <a:lnTo>
                      <a:pt x="104" y="88"/>
                    </a:lnTo>
                    <a:lnTo>
                      <a:pt x="104" y="88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10" y="86"/>
                    </a:lnTo>
                    <a:lnTo>
                      <a:pt x="110" y="86"/>
                    </a:lnTo>
                    <a:lnTo>
                      <a:pt x="110" y="88"/>
                    </a:lnTo>
                    <a:lnTo>
                      <a:pt x="110" y="88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2" y="84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6" y="98"/>
                    </a:lnTo>
                    <a:lnTo>
                      <a:pt x="108" y="98"/>
                    </a:lnTo>
                    <a:lnTo>
                      <a:pt x="108" y="98"/>
                    </a:lnTo>
                    <a:lnTo>
                      <a:pt x="110" y="96"/>
                    </a:lnTo>
                    <a:lnTo>
                      <a:pt x="110" y="94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4" y="88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0" y="82"/>
                    </a:lnTo>
                    <a:lnTo>
                      <a:pt x="106" y="82"/>
                    </a:lnTo>
                    <a:lnTo>
                      <a:pt x="106" y="82"/>
                    </a:lnTo>
                    <a:close/>
                    <a:moveTo>
                      <a:pt x="150" y="90"/>
                    </a:move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2"/>
                    </a:lnTo>
                    <a:lnTo>
                      <a:pt x="146" y="96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2" y="100"/>
                    </a:lnTo>
                    <a:lnTo>
                      <a:pt x="142" y="98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36" y="86"/>
                    </a:lnTo>
                    <a:lnTo>
                      <a:pt x="134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2" y="84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78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6" y="74"/>
                    </a:lnTo>
                    <a:lnTo>
                      <a:pt x="126" y="74"/>
                    </a:lnTo>
                    <a:lnTo>
                      <a:pt x="132" y="72"/>
                    </a:lnTo>
                    <a:lnTo>
                      <a:pt x="136" y="70"/>
                    </a:lnTo>
                    <a:lnTo>
                      <a:pt x="136" y="70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4" y="68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2" y="72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48" y="76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82"/>
                    </a:lnTo>
                    <a:lnTo>
                      <a:pt x="146" y="82"/>
                    </a:lnTo>
                    <a:lnTo>
                      <a:pt x="150" y="84"/>
                    </a:lnTo>
                    <a:lnTo>
                      <a:pt x="154" y="84"/>
                    </a:lnTo>
                    <a:lnTo>
                      <a:pt x="154" y="84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0" y="90"/>
                    </a:lnTo>
                    <a:lnTo>
                      <a:pt x="150" y="90"/>
                    </a:lnTo>
                    <a:close/>
                    <a:moveTo>
                      <a:pt x="154" y="80"/>
                    </a:moveTo>
                    <a:lnTo>
                      <a:pt x="154" y="80"/>
                    </a:lnTo>
                    <a:lnTo>
                      <a:pt x="150" y="80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8"/>
                    </a:lnTo>
                    <a:lnTo>
                      <a:pt x="156" y="74"/>
                    </a:lnTo>
                    <a:lnTo>
                      <a:pt x="158" y="72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0" y="70"/>
                    </a:lnTo>
                    <a:lnTo>
                      <a:pt x="126" y="70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18" y="74"/>
                    </a:lnTo>
                    <a:lnTo>
                      <a:pt x="116" y="78"/>
                    </a:lnTo>
                    <a:lnTo>
                      <a:pt x="116" y="78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118" y="86"/>
                    </a:lnTo>
                    <a:lnTo>
                      <a:pt x="120" y="86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32" y="88"/>
                    </a:lnTo>
                    <a:lnTo>
                      <a:pt x="134" y="90"/>
                    </a:lnTo>
                    <a:lnTo>
                      <a:pt x="136" y="92"/>
                    </a:lnTo>
                    <a:lnTo>
                      <a:pt x="136" y="92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138" y="102"/>
                    </a:lnTo>
                    <a:lnTo>
                      <a:pt x="140" y="104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4" y="106"/>
                    </a:lnTo>
                    <a:lnTo>
                      <a:pt x="146" y="104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98"/>
                    </a:lnTo>
                    <a:lnTo>
                      <a:pt x="150" y="96"/>
                    </a:lnTo>
                    <a:lnTo>
                      <a:pt x="150" y="96"/>
                    </a:lnTo>
                    <a:lnTo>
                      <a:pt x="154" y="94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88"/>
                    </a:lnTo>
                    <a:lnTo>
                      <a:pt x="158" y="88"/>
                    </a:lnTo>
                    <a:lnTo>
                      <a:pt x="156" y="80"/>
                    </a:lnTo>
                    <a:lnTo>
                      <a:pt x="154" y="80"/>
                    </a:lnTo>
                    <a:close/>
                    <a:moveTo>
                      <a:pt x="194" y="68"/>
                    </a:moveTo>
                    <a:lnTo>
                      <a:pt x="194" y="68"/>
                    </a:lnTo>
                    <a:lnTo>
                      <a:pt x="188" y="70"/>
                    </a:lnTo>
                    <a:lnTo>
                      <a:pt x="188" y="70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6" y="66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98" y="66"/>
                    </a:lnTo>
                    <a:lnTo>
                      <a:pt x="198" y="66"/>
                    </a:lnTo>
                    <a:lnTo>
                      <a:pt x="194" y="68"/>
                    </a:lnTo>
                    <a:lnTo>
                      <a:pt x="194" y="68"/>
                    </a:lnTo>
                    <a:close/>
                    <a:moveTo>
                      <a:pt x="192" y="60"/>
                    </a:moveTo>
                    <a:lnTo>
                      <a:pt x="192" y="60"/>
                    </a:lnTo>
                    <a:lnTo>
                      <a:pt x="186" y="60"/>
                    </a:lnTo>
                    <a:lnTo>
                      <a:pt x="182" y="62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4" y="74"/>
                    </a:lnTo>
                    <a:lnTo>
                      <a:pt x="188" y="76"/>
                    </a:lnTo>
                    <a:lnTo>
                      <a:pt x="190" y="74"/>
                    </a:lnTo>
                    <a:lnTo>
                      <a:pt x="194" y="72"/>
                    </a:lnTo>
                    <a:lnTo>
                      <a:pt x="194" y="72"/>
                    </a:lnTo>
                    <a:lnTo>
                      <a:pt x="198" y="72"/>
                    </a:lnTo>
                    <a:lnTo>
                      <a:pt x="202" y="68"/>
                    </a:lnTo>
                    <a:lnTo>
                      <a:pt x="202" y="68"/>
                    </a:lnTo>
                    <a:lnTo>
                      <a:pt x="202" y="64"/>
                    </a:lnTo>
                    <a:lnTo>
                      <a:pt x="202" y="64"/>
                    </a:lnTo>
                    <a:lnTo>
                      <a:pt x="200" y="62"/>
                    </a:lnTo>
                    <a:lnTo>
                      <a:pt x="192" y="60"/>
                    </a:lnTo>
                    <a:lnTo>
                      <a:pt x="192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reeform 56"/>
              <p:cNvSpPr>
                <a:spLocks/>
              </p:cNvSpPr>
              <p:nvPr/>
            </p:nvSpPr>
            <p:spPr bwMode="auto">
              <a:xfrm>
                <a:off x="8042837" y="2776692"/>
                <a:ext cx="209325" cy="22607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0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6" y="36"/>
                  </a:cxn>
                  <a:cxn ang="0">
                    <a:pos x="20" y="34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4" y="16"/>
                  </a:cxn>
                  <a:cxn ang="0">
                    <a:pos x="42" y="22"/>
                  </a:cxn>
                  <a:cxn ang="0">
                    <a:pos x="44" y="26"/>
                  </a:cxn>
                  <a:cxn ang="0">
                    <a:pos x="48" y="30"/>
                  </a:cxn>
                  <a:cxn ang="0">
                    <a:pos x="46" y="34"/>
                  </a:cxn>
                  <a:cxn ang="0">
                    <a:pos x="42" y="38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40" y="54"/>
                  </a:cxn>
                  <a:cxn ang="0">
                    <a:pos x="42" y="58"/>
                  </a:cxn>
                  <a:cxn ang="0">
                    <a:pos x="42" y="66"/>
                  </a:cxn>
                  <a:cxn ang="0">
                    <a:pos x="42" y="72"/>
                  </a:cxn>
                  <a:cxn ang="0">
                    <a:pos x="48" y="72"/>
                  </a:cxn>
                  <a:cxn ang="0">
                    <a:pos x="50" y="80"/>
                  </a:cxn>
                  <a:cxn ang="0">
                    <a:pos x="52" y="80"/>
                  </a:cxn>
                  <a:cxn ang="0">
                    <a:pos x="58" y="82"/>
                  </a:cxn>
                  <a:cxn ang="0">
                    <a:pos x="56" y="88"/>
                  </a:cxn>
                  <a:cxn ang="0">
                    <a:pos x="52" y="96"/>
                  </a:cxn>
                  <a:cxn ang="0">
                    <a:pos x="54" y="100"/>
                  </a:cxn>
                  <a:cxn ang="0">
                    <a:pos x="58" y="108"/>
                  </a:cxn>
                  <a:cxn ang="0">
                    <a:pos x="64" y="106"/>
                  </a:cxn>
                  <a:cxn ang="0">
                    <a:pos x="68" y="108"/>
                  </a:cxn>
                  <a:cxn ang="0">
                    <a:pos x="72" y="106"/>
                  </a:cxn>
                  <a:cxn ang="0">
                    <a:pos x="78" y="100"/>
                  </a:cxn>
                  <a:cxn ang="0">
                    <a:pos x="80" y="94"/>
                  </a:cxn>
                  <a:cxn ang="0">
                    <a:pos x="76" y="88"/>
                  </a:cxn>
                  <a:cxn ang="0">
                    <a:pos x="76" y="82"/>
                  </a:cxn>
                  <a:cxn ang="0">
                    <a:pos x="82" y="78"/>
                  </a:cxn>
                  <a:cxn ang="0">
                    <a:pos x="84" y="72"/>
                  </a:cxn>
                  <a:cxn ang="0">
                    <a:pos x="88" y="70"/>
                  </a:cxn>
                  <a:cxn ang="0">
                    <a:pos x="94" y="72"/>
                  </a:cxn>
                  <a:cxn ang="0">
                    <a:pos x="92" y="68"/>
                  </a:cxn>
                  <a:cxn ang="0">
                    <a:pos x="88" y="62"/>
                  </a:cxn>
                  <a:cxn ang="0">
                    <a:pos x="90" y="58"/>
                  </a:cxn>
                  <a:cxn ang="0">
                    <a:pos x="100" y="58"/>
                  </a:cxn>
                  <a:cxn ang="0">
                    <a:pos x="88" y="40"/>
                  </a:cxn>
                  <a:cxn ang="0">
                    <a:pos x="40" y="0"/>
                  </a:cxn>
                </a:cxnLst>
                <a:rect l="0" t="0" r="r" b="b"/>
                <a:pathLst>
                  <a:path w="100" h="108">
                    <a:moveTo>
                      <a:pt x="40" y="0"/>
                    </a:moveTo>
                    <a:lnTo>
                      <a:pt x="4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88" y="40"/>
                    </a:lnTo>
                    <a:lnTo>
                      <a:pt x="74" y="24"/>
                    </a:lnTo>
                    <a:lnTo>
                      <a:pt x="58" y="1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reeform 57"/>
              <p:cNvSpPr>
                <a:spLocks/>
              </p:cNvSpPr>
              <p:nvPr/>
            </p:nvSpPr>
            <p:spPr bwMode="auto">
              <a:xfrm>
                <a:off x="8197738" y="2948339"/>
                <a:ext cx="92103" cy="259563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6" y="8"/>
                  </a:cxn>
                  <a:cxn ang="0">
                    <a:pos x="22" y="14"/>
                  </a:cxn>
                  <a:cxn ang="0">
                    <a:pos x="20" y="18"/>
                  </a:cxn>
                  <a:cxn ang="0">
                    <a:pos x="20" y="18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4" y="28"/>
                  </a:cxn>
                  <a:cxn ang="0">
                    <a:pos x="4" y="40"/>
                  </a:cxn>
                  <a:cxn ang="0">
                    <a:pos x="4" y="40"/>
                  </a:cxn>
                  <a:cxn ang="0">
                    <a:pos x="2" y="44"/>
                  </a:cxn>
                  <a:cxn ang="0">
                    <a:pos x="2" y="44"/>
                  </a:cxn>
                  <a:cxn ang="0">
                    <a:pos x="2" y="50"/>
                  </a:cxn>
                  <a:cxn ang="0">
                    <a:pos x="2" y="50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2" y="6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2" y="102"/>
                  </a:cxn>
                  <a:cxn ang="0">
                    <a:pos x="2" y="102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14"/>
                  </a:cxn>
                  <a:cxn ang="0">
                    <a:pos x="12" y="116"/>
                  </a:cxn>
                  <a:cxn ang="0">
                    <a:pos x="12" y="116"/>
                  </a:cxn>
                  <a:cxn ang="0">
                    <a:pos x="16" y="124"/>
                  </a:cxn>
                  <a:cxn ang="0">
                    <a:pos x="16" y="124"/>
                  </a:cxn>
                  <a:cxn ang="0">
                    <a:pos x="28" y="106"/>
                  </a:cxn>
                  <a:cxn ang="0">
                    <a:pos x="36" y="86"/>
                  </a:cxn>
                  <a:cxn ang="0">
                    <a:pos x="42" y="64"/>
                  </a:cxn>
                  <a:cxn ang="0">
                    <a:pos x="44" y="40"/>
                  </a:cxn>
                  <a:cxn ang="0">
                    <a:pos x="44" y="40"/>
                  </a:cxn>
                  <a:cxn ang="0">
                    <a:pos x="42" y="2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0" y="2"/>
                  </a:cxn>
                  <a:cxn ang="0">
                    <a:pos x="26" y="8"/>
                  </a:cxn>
                  <a:cxn ang="0">
                    <a:pos x="26" y="8"/>
                  </a:cxn>
                </a:cxnLst>
                <a:rect l="0" t="0" r="r" b="b"/>
                <a:pathLst>
                  <a:path w="44" h="124">
                    <a:moveTo>
                      <a:pt x="26" y="8"/>
                    </a:moveTo>
                    <a:lnTo>
                      <a:pt x="26" y="8"/>
                    </a:lnTo>
                    <a:lnTo>
                      <a:pt x="22" y="14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14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6" y="124"/>
                    </a:lnTo>
                    <a:lnTo>
                      <a:pt x="16" y="124"/>
                    </a:lnTo>
                    <a:lnTo>
                      <a:pt x="28" y="106"/>
                    </a:lnTo>
                    <a:lnTo>
                      <a:pt x="36" y="86"/>
                    </a:lnTo>
                    <a:lnTo>
                      <a:pt x="42" y="64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2" y="2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6" y="8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Freeform 58"/>
              <p:cNvSpPr>
                <a:spLocks/>
              </p:cNvSpPr>
              <p:nvPr/>
            </p:nvSpPr>
            <p:spPr bwMode="auto">
              <a:xfrm>
                <a:off x="7720476" y="2944152"/>
                <a:ext cx="154901" cy="234444"/>
              </a:xfrm>
              <a:custGeom>
                <a:avLst/>
                <a:gdLst/>
                <a:ahLst/>
                <a:cxnLst>
                  <a:cxn ang="0">
                    <a:pos x="72" y="36"/>
                  </a:cxn>
                  <a:cxn ang="0">
                    <a:pos x="66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56" y="18"/>
                  </a:cxn>
                  <a:cxn ang="0">
                    <a:pos x="52" y="20"/>
                  </a:cxn>
                  <a:cxn ang="0">
                    <a:pos x="48" y="20"/>
                  </a:cxn>
                  <a:cxn ang="0">
                    <a:pos x="44" y="20"/>
                  </a:cxn>
                  <a:cxn ang="0">
                    <a:pos x="42" y="26"/>
                  </a:cxn>
                  <a:cxn ang="0">
                    <a:pos x="42" y="32"/>
                  </a:cxn>
                  <a:cxn ang="0">
                    <a:pos x="42" y="34"/>
                  </a:cxn>
                  <a:cxn ang="0">
                    <a:pos x="40" y="42"/>
                  </a:cxn>
                  <a:cxn ang="0">
                    <a:pos x="34" y="44"/>
                  </a:cxn>
                  <a:cxn ang="0">
                    <a:pos x="24" y="44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6" y="80"/>
                  </a:cxn>
                  <a:cxn ang="0">
                    <a:pos x="20" y="112"/>
                  </a:cxn>
                  <a:cxn ang="0">
                    <a:pos x="22" y="110"/>
                  </a:cxn>
                  <a:cxn ang="0">
                    <a:pos x="24" y="108"/>
                  </a:cxn>
                  <a:cxn ang="0">
                    <a:pos x="28" y="102"/>
                  </a:cxn>
                  <a:cxn ang="0">
                    <a:pos x="30" y="98"/>
                  </a:cxn>
                  <a:cxn ang="0">
                    <a:pos x="32" y="98"/>
                  </a:cxn>
                  <a:cxn ang="0">
                    <a:pos x="34" y="96"/>
                  </a:cxn>
                  <a:cxn ang="0">
                    <a:pos x="36" y="82"/>
                  </a:cxn>
                  <a:cxn ang="0">
                    <a:pos x="38" y="78"/>
                  </a:cxn>
                  <a:cxn ang="0">
                    <a:pos x="42" y="78"/>
                  </a:cxn>
                  <a:cxn ang="0">
                    <a:pos x="44" y="76"/>
                  </a:cxn>
                  <a:cxn ang="0">
                    <a:pos x="50" y="68"/>
                  </a:cxn>
                  <a:cxn ang="0">
                    <a:pos x="56" y="66"/>
                  </a:cxn>
                  <a:cxn ang="0">
                    <a:pos x="60" y="64"/>
                  </a:cxn>
                  <a:cxn ang="0">
                    <a:pos x="62" y="46"/>
                  </a:cxn>
                  <a:cxn ang="0">
                    <a:pos x="64" y="44"/>
                  </a:cxn>
                  <a:cxn ang="0">
                    <a:pos x="70" y="42"/>
                  </a:cxn>
                  <a:cxn ang="0">
                    <a:pos x="72" y="42"/>
                  </a:cxn>
                  <a:cxn ang="0">
                    <a:pos x="74" y="36"/>
                  </a:cxn>
                  <a:cxn ang="0">
                    <a:pos x="72" y="36"/>
                  </a:cxn>
                </a:cxnLst>
                <a:rect l="0" t="0" r="r" b="b"/>
                <a:pathLst>
                  <a:path w="74" h="112">
                    <a:moveTo>
                      <a:pt x="72" y="36"/>
                    </a:moveTo>
                    <a:lnTo>
                      <a:pt x="72" y="36"/>
                    </a:lnTo>
                    <a:lnTo>
                      <a:pt x="68" y="28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2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16" y="38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62"/>
                    </a:lnTo>
                    <a:lnTo>
                      <a:pt x="6" y="80"/>
                    </a:lnTo>
                    <a:lnTo>
                      <a:pt x="12" y="96"/>
                    </a:lnTo>
                    <a:lnTo>
                      <a:pt x="20" y="112"/>
                    </a:lnTo>
                    <a:lnTo>
                      <a:pt x="20" y="112"/>
                    </a:lnTo>
                    <a:lnTo>
                      <a:pt x="22" y="110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6" y="106"/>
                    </a:lnTo>
                    <a:lnTo>
                      <a:pt x="28" y="102"/>
                    </a:lnTo>
                    <a:lnTo>
                      <a:pt x="28" y="102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8" y="72"/>
                    </a:lnTo>
                    <a:lnTo>
                      <a:pt x="50" y="68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Freeform 59"/>
              <p:cNvSpPr>
                <a:spLocks/>
              </p:cNvSpPr>
              <p:nvPr/>
            </p:nvSpPr>
            <p:spPr bwMode="auto">
              <a:xfrm>
                <a:off x="8323333" y="2839490"/>
                <a:ext cx="205139" cy="5065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6" y="16"/>
                  </a:cxn>
                  <a:cxn ang="0">
                    <a:pos x="32" y="34"/>
                  </a:cxn>
                  <a:cxn ang="0">
                    <a:pos x="44" y="54"/>
                  </a:cxn>
                  <a:cxn ang="0">
                    <a:pos x="56" y="76"/>
                  </a:cxn>
                  <a:cxn ang="0">
                    <a:pos x="66" y="100"/>
                  </a:cxn>
                  <a:cxn ang="0">
                    <a:pos x="72" y="126"/>
                  </a:cxn>
                  <a:cxn ang="0">
                    <a:pos x="76" y="152"/>
                  </a:cxn>
                  <a:cxn ang="0">
                    <a:pos x="78" y="180"/>
                  </a:cxn>
                  <a:cxn ang="0">
                    <a:pos x="78" y="180"/>
                  </a:cxn>
                  <a:cxn ang="0">
                    <a:pos x="76" y="204"/>
                  </a:cxn>
                  <a:cxn ang="0">
                    <a:pos x="74" y="226"/>
                  </a:cxn>
                  <a:cxn ang="0">
                    <a:pos x="74" y="226"/>
                  </a:cxn>
                  <a:cxn ang="0">
                    <a:pos x="74" y="236"/>
                  </a:cxn>
                  <a:cxn ang="0">
                    <a:pos x="74" y="236"/>
                  </a:cxn>
                  <a:cxn ang="0">
                    <a:pos x="74" y="240"/>
                  </a:cxn>
                  <a:cxn ang="0">
                    <a:pos x="74" y="240"/>
                  </a:cxn>
                  <a:cxn ang="0">
                    <a:pos x="76" y="242"/>
                  </a:cxn>
                  <a:cxn ang="0">
                    <a:pos x="76" y="242"/>
                  </a:cxn>
                  <a:cxn ang="0">
                    <a:pos x="78" y="238"/>
                  </a:cxn>
                  <a:cxn ang="0">
                    <a:pos x="80" y="236"/>
                  </a:cxn>
                  <a:cxn ang="0">
                    <a:pos x="80" y="236"/>
                  </a:cxn>
                  <a:cxn ang="0">
                    <a:pos x="80" y="232"/>
                  </a:cxn>
                  <a:cxn ang="0">
                    <a:pos x="84" y="226"/>
                  </a:cxn>
                  <a:cxn ang="0">
                    <a:pos x="84" y="226"/>
                  </a:cxn>
                  <a:cxn ang="0">
                    <a:pos x="84" y="220"/>
                  </a:cxn>
                  <a:cxn ang="0">
                    <a:pos x="84" y="220"/>
                  </a:cxn>
                  <a:cxn ang="0">
                    <a:pos x="86" y="208"/>
                  </a:cxn>
                  <a:cxn ang="0">
                    <a:pos x="88" y="198"/>
                  </a:cxn>
                  <a:cxn ang="0">
                    <a:pos x="92" y="186"/>
                  </a:cxn>
                  <a:cxn ang="0">
                    <a:pos x="92" y="186"/>
                  </a:cxn>
                  <a:cxn ang="0">
                    <a:pos x="94" y="176"/>
                  </a:cxn>
                  <a:cxn ang="0">
                    <a:pos x="94" y="162"/>
                  </a:cxn>
                  <a:cxn ang="0">
                    <a:pos x="94" y="162"/>
                  </a:cxn>
                  <a:cxn ang="0">
                    <a:pos x="96" y="150"/>
                  </a:cxn>
                  <a:cxn ang="0">
                    <a:pos x="98" y="140"/>
                  </a:cxn>
                  <a:cxn ang="0">
                    <a:pos x="98" y="140"/>
                  </a:cxn>
                  <a:cxn ang="0">
                    <a:pos x="92" y="118"/>
                  </a:cxn>
                  <a:cxn ang="0">
                    <a:pos x="84" y="98"/>
                  </a:cxn>
                  <a:cxn ang="0">
                    <a:pos x="74" y="78"/>
                  </a:cxn>
                  <a:cxn ang="0">
                    <a:pos x="62" y="58"/>
                  </a:cxn>
                  <a:cxn ang="0">
                    <a:pos x="50" y="42"/>
                  </a:cxn>
                  <a:cxn ang="0">
                    <a:pos x="34" y="26"/>
                  </a:cxn>
                  <a:cxn ang="0">
                    <a:pos x="1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8" h="242">
                    <a:moveTo>
                      <a:pt x="0" y="0"/>
                    </a:moveTo>
                    <a:lnTo>
                      <a:pt x="0" y="0"/>
                    </a:lnTo>
                    <a:lnTo>
                      <a:pt x="16" y="16"/>
                    </a:lnTo>
                    <a:lnTo>
                      <a:pt x="32" y="34"/>
                    </a:lnTo>
                    <a:lnTo>
                      <a:pt x="44" y="54"/>
                    </a:lnTo>
                    <a:lnTo>
                      <a:pt x="56" y="76"/>
                    </a:lnTo>
                    <a:lnTo>
                      <a:pt x="66" y="100"/>
                    </a:lnTo>
                    <a:lnTo>
                      <a:pt x="72" y="126"/>
                    </a:lnTo>
                    <a:lnTo>
                      <a:pt x="76" y="152"/>
                    </a:lnTo>
                    <a:lnTo>
                      <a:pt x="78" y="180"/>
                    </a:lnTo>
                    <a:lnTo>
                      <a:pt x="78" y="180"/>
                    </a:lnTo>
                    <a:lnTo>
                      <a:pt x="76" y="204"/>
                    </a:lnTo>
                    <a:lnTo>
                      <a:pt x="74" y="226"/>
                    </a:lnTo>
                    <a:lnTo>
                      <a:pt x="74" y="226"/>
                    </a:lnTo>
                    <a:lnTo>
                      <a:pt x="74" y="236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0"/>
                    </a:lnTo>
                    <a:lnTo>
                      <a:pt x="76" y="242"/>
                    </a:lnTo>
                    <a:lnTo>
                      <a:pt x="76" y="242"/>
                    </a:lnTo>
                    <a:lnTo>
                      <a:pt x="78" y="238"/>
                    </a:lnTo>
                    <a:lnTo>
                      <a:pt x="80" y="236"/>
                    </a:lnTo>
                    <a:lnTo>
                      <a:pt x="80" y="236"/>
                    </a:lnTo>
                    <a:lnTo>
                      <a:pt x="80" y="232"/>
                    </a:lnTo>
                    <a:lnTo>
                      <a:pt x="84" y="226"/>
                    </a:lnTo>
                    <a:lnTo>
                      <a:pt x="84" y="226"/>
                    </a:lnTo>
                    <a:lnTo>
                      <a:pt x="84" y="220"/>
                    </a:lnTo>
                    <a:lnTo>
                      <a:pt x="84" y="220"/>
                    </a:lnTo>
                    <a:lnTo>
                      <a:pt x="86" y="208"/>
                    </a:lnTo>
                    <a:lnTo>
                      <a:pt x="88" y="198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76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6" y="150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92" y="118"/>
                    </a:lnTo>
                    <a:lnTo>
                      <a:pt x="84" y="98"/>
                    </a:lnTo>
                    <a:lnTo>
                      <a:pt x="74" y="78"/>
                    </a:lnTo>
                    <a:lnTo>
                      <a:pt x="62" y="58"/>
                    </a:lnTo>
                    <a:lnTo>
                      <a:pt x="50" y="42"/>
                    </a:lnTo>
                    <a:lnTo>
                      <a:pt x="34" y="26"/>
                    </a:lnTo>
                    <a:lnTo>
                      <a:pt x="1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Freeform 60"/>
              <p:cNvSpPr>
                <a:spLocks/>
              </p:cNvSpPr>
              <p:nvPr/>
            </p:nvSpPr>
            <p:spPr bwMode="auto">
              <a:xfrm>
                <a:off x="7653492" y="2944152"/>
                <a:ext cx="125595" cy="431210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4"/>
                  </a:cxn>
                  <a:cxn ang="0">
                    <a:pos x="44" y="0"/>
                  </a:cxn>
                  <a:cxn ang="0">
                    <a:pos x="34" y="14"/>
                  </a:cxn>
                  <a:cxn ang="0">
                    <a:pos x="18" y="44"/>
                  </a:cxn>
                  <a:cxn ang="0">
                    <a:pos x="6" y="78"/>
                  </a:cxn>
                  <a:cxn ang="0">
                    <a:pos x="0" y="112"/>
                  </a:cxn>
                  <a:cxn ang="0">
                    <a:pos x="0" y="130"/>
                  </a:cxn>
                  <a:cxn ang="0">
                    <a:pos x="2" y="158"/>
                  </a:cxn>
                  <a:cxn ang="0">
                    <a:pos x="8" y="172"/>
                  </a:cxn>
                  <a:cxn ang="0">
                    <a:pos x="12" y="182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30" y="196"/>
                  </a:cxn>
                  <a:cxn ang="0">
                    <a:pos x="40" y="206"/>
                  </a:cxn>
                  <a:cxn ang="0">
                    <a:pos x="36" y="188"/>
                  </a:cxn>
                  <a:cxn ang="0">
                    <a:pos x="34" y="188"/>
                  </a:cxn>
                  <a:cxn ang="0">
                    <a:pos x="32" y="186"/>
                  </a:cxn>
                  <a:cxn ang="0">
                    <a:pos x="30" y="182"/>
                  </a:cxn>
                  <a:cxn ang="0">
                    <a:pos x="30" y="178"/>
                  </a:cxn>
                  <a:cxn ang="0">
                    <a:pos x="22" y="176"/>
                  </a:cxn>
                  <a:cxn ang="0">
                    <a:pos x="18" y="176"/>
                  </a:cxn>
                  <a:cxn ang="0">
                    <a:pos x="16" y="174"/>
                  </a:cxn>
                  <a:cxn ang="0">
                    <a:pos x="14" y="164"/>
                  </a:cxn>
                  <a:cxn ang="0">
                    <a:pos x="16" y="160"/>
                  </a:cxn>
                  <a:cxn ang="0">
                    <a:pos x="18" y="158"/>
                  </a:cxn>
                  <a:cxn ang="0">
                    <a:pos x="18" y="154"/>
                  </a:cxn>
                  <a:cxn ang="0">
                    <a:pos x="16" y="152"/>
                  </a:cxn>
                  <a:cxn ang="0">
                    <a:pos x="16" y="150"/>
                  </a:cxn>
                  <a:cxn ang="0">
                    <a:pos x="18" y="144"/>
                  </a:cxn>
                  <a:cxn ang="0">
                    <a:pos x="20" y="142"/>
                  </a:cxn>
                  <a:cxn ang="0">
                    <a:pos x="22" y="140"/>
                  </a:cxn>
                  <a:cxn ang="0">
                    <a:pos x="24" y="136"/>
                  </a:cxn>
                  <a:cxn ang="0">
                    <a:pos x="30" y="136"/>
                  </a:cxn>
                  <a:cxn ang="0">
                    <a:pos x="30" y="130"/>
                  </a:cxn>
                  <a:cxn ang="0">
                    <a:pos x="30" y="104"/>
                  </a:cxn>
                  <a:cxn ang="0">
                    <a:pos x="40" y="58"/>
                  </a:cxn>
                  <a:cxn ang="0">
                    <a:pos x="46" y="36"/>
                  </a:cxn>
                  <a:cxn ang="0">
                    <a:pos x="46" y="30"/>
                  </a:cxn>
                  <a:cxn ang="0">
                    <a:pos x="50" y="18"/>
                  </a:cxn>
                  <a:cxn ang="0">
                    <a:pos x="52" y="16"/>
                  </a:cxn>
                  <a:cxn ang="0">
                    <a:pos x="58" y="12"/>
                  </a:cxn>
                  <a:cxn ang="0">
                    <a:pos x="60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206">
                    <a:moveTo>
                      <a:pt x="60" y="6"/>
                    </a:move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36" y="188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0" y="136"/>
                    </a:lnTo>
                    <a:lnTo>
                      <a:pt x="30" y="130"/>
                    </a:lnTo>
                    <a:lnTo>
                      <a:pt x="30" y="130"/>
                    </a:lnTo>
                    <a:lnTo>
                      <a:pt x="30" y="104"/>
                    </a:lnTo>
                    <a:lnTo>
                      <a:pt x="34" y="80"/>
                    </a:lnTo>
                    <a:lnTo>
                      <a:pt x="40" y="5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61"/>
              <p:cNvSpPr>
                <a:spLocks/>
              </p:cNvSpPr>
              <p:nvPr/>
            </p:nvSpPr>
            <p:spPr bwMode="auto">
              <a:xfrm>
                <a:off x="7774901" y="2960898"/>
                <a:ext cx="4187" cy="837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Freeform 62"/>
              <p:cNvSpPr>
                <a:spLocks/>
              </p:cNvSpPr>
              <p:nvPr/>
            </p:nvSpPr>
            <p:spPr bwMode="auto">
              <a:xfrm>
                <a:off x="7762341" y="2956712"/>
                <a:ext cx="16746" cy="20933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8" h="10">
                    <a:moveTo>
                      <a:pt x="6" y="6"/>
                    </a:move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Freeform 63"/>
              <p:cNvSpPr>
                <a:spLocks/>
              </p:cNvSpPr>
              <p:nvPr/>
            </p:nvSpPr>
            <p:spPr bwMode="auto">
              <a:xfrm>
                <a:off x="7749782" y="3006950"/>
                <a:ext cx="2094" cy="83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Freeform 64"/>
              <p:cNvSpPr>
                <a:spLocks/>
              </p:cNvSpPr>
              <p:nvPr/>
            </p:nvSpPr>
            <p:spPr bwMode="auto">
              <a:xfrm>
                <a:off x="7749782" y="3015323"/>
                <a:ext cx="2094" cy="41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Freeform 65"/>
              <p:cNvSpPr>
                <a:spLocks/>
              </p:cNvSpPr>
              <p:nvPr/>
            </p:nvSpPr>
            <p:spPr bwMode="auto">
              <a:xfrm>
                <a:off x="7720476" y="2944152"/>
                <a:ext cx="58611" cy="150714"/>
              </a:xfrm>
              <a:custGeom>
                <a:avLst/>
                <a:gdLst/>
                <a:ahLst/>
                <a:cxnLst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4"/>
                  </a:cxn>
                  <a:cxn ang="0">
                    <a:pos x="14" y="34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18" y="18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2" y="58"/>
                  </a:cxn>
                  <a:cxn ang="0">
                    <a:pos x="4" y="72"/>
                  </a:cxn>
                  <a:cxn ang="0">
                    <a:pos x="4" y="72"/>
                  </a:cxn>
                  <a:cxn ang="0">
                    <a:pos x="8" y="54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</a:cxnLst>
                <a:rect l="0" t="0" r="r" b="b"/>
                <a:pathLst>
                  <a:path w="28" h="72">
                    <a:moveTo>
                      <a:pt x="14" y="36"/>
                    </a:moveTo>
                    <a:lnTo>
                      <a:pt x="14" y="36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58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8" y="54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63A8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Freeform 66"/>
              <p:cNvSpPr>
                <a:spLocks/>
              </p:cNvSpPr>
              <p:nvPr/>
            </p:nvSpPr>
            <p:spPr bwMode="auto">
              <a:xfrm>
                <a:off x="7883750" y="3509330"/>
                <a:ext cx="259563" cy="146528"/>
              </a:xfrm>
              <a:custGeom>
                <a:avLst/>
                <a:gdLst/>
                <a:ahLst/>
                <a:cxnLst>
                  <a:cxn ang="0">
                    <a:pos x="124" y="38"/>
                  </a:cxn>
                  <a:cxn ang="0">
                    <a:pos x="120" y="46"/>
                  </a:cxn>
                  <a:cxn ang="0">
                    <a:pos x="120" y="46"/>
                  </a:cxn>
                  <a:cxn ang="0">
                    <a:pos x="118" y="48"/>
                  </a:cxn>
                  <a:cxn ang="0">
                    <a:pos x="116" y="50"/>
                  </a:cxn>
                  <a:cxn ang="0">
                    <a:pos x="112" y="52"/>
                  </a:cxn>
                  <a:cxn ang="0">
                    <a:pos x="112" y="52"/>
                  </a:cxn>
                  <a:cxn ang="0">
                    <a:pos x="108" y="58"/>
                  </a:cxn>
                  <a:cxn ang="0">
                    <a:pos x="106" y="70"/>
                  </a:cxn>
                  <a:cxn ang="0">
                    <a:pos x="106" y="70"/>
                  </a:cxn>
                  <a:cxn ang="0">
                    <a:pos x="100" y="70"/>
                  </a:cxn>
                  <a:cxn ang="0">
                    <a:pos x="100" y="70"/>
                  </a:cxn>
                  <a:cxn ang="0">
                    <a:pos x="78" y="70"/>
                  </a:cxn>
                  <a:cxn ang="0">
                    <a:pos x="78" y="70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66" y="60"/>
                  </a:cxn>
                  <a:cxn ang="0">
                    <a:pos x="66" y="60"/>
                  </a:cxn>
                  <a:cxn ang="0">
                    <a:pos x="62" y="58"/>
                  </a:cxn>
                  <a:cxn ang="0">
                    <a:pos x="62" y="58"/>
                  </a:cxn>
                  <a:cxn ang="0">
                    <a:pos x="56" y="48"/>
                  </a:cxn>
                  <a:cxn ang="0">
                    <a:pos x="50" y="44"/>
                  </a:cxn>
                  <a:cxn ang="0">
                    <a:pos x="50" y="44"/>
                  </a:cxn>
                  <a:cxn ang="0">
                    <a:pos x="48" y="42"/>
                  </a:cxn>
                  <a:cxn ang="0">
                    <a:pos x="46" y="40"/>
                  </a:cxn>
                  <a:cxn ang="0">
                    <a:pos x="46" y="40"/>
                  </a:cxn>
                  <a:cxn ang="0">
                    <a:pos x="40" y="32"/>
                  </a:cxn>
                  <a:cxn ang="0">
                    <a:pos x="36" y="28"/>
                  </a:cxn>
                  <a:cxn ang="0">
                    <a:pos x="36" y="28"/>
                  </a:cxn>
                  <a:cxn ang="0">
                    <a:pos x="32" y="24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20" y="16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2" y="16"/>
                  </a:cxn>
                  <a:cxn ang="0">
                    <a:pos x="12" y="16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20" y="6"/>
                  </a:cxn>
                  <a:cxn ang="0">
                    <a:pos x="38" y="14"/>
                  </a:cxn>
                  <a:cxn ang="0">
                    <a:pos x="52" y="22"/>
                  </a:cxn>
                  <a:cxn ang="0">
                    <a:pos x="64" y="32"/>
                  </a:cxn>
                  <a:cxn ang="0">
                    <a:pos x="76" y="40"/>
                  </a:cxn>
                  <a:cxn ang="0">
                    <a:pos x="88" y="44"/>
                  </a:cxn>
                  <a:cxn ang="0">
                    <a:pos x="96" y="44"/>
                  </a:cxn>
                  <a:cxn ang="0">
                    <a:pos x="104" y="44"/>
                  </a:cxn>
                  <a:cxn ang="0">
                    <a:pos x="114" y="42"/>
                  </a:cxn>
                  <a:cxn ang="0">
                    <a:pos x="124" y="38"/>
                  </a:cxn>
                  <a:cxn ang="0">
                    <a:pos x="124" y="38"/>
                  </a:cxn>
                </a:cxnLst>
                <a:rect l="0" t="0" r="r" b="b"/>
                <a:pathLst>
                  <a:path w="124" h="70">
                    <a:moveTo>
                      <a:pt x="124" y="38"/>
                    </a:moveTo>
                    <a:lnTo>
                      <a:pt x="120" y="46"/>
                    </a:lnTo>
                    <a:lnTo>
                      <a:pt x="120" y="46"/>
                    </a:lnTo>
                    <a:lnTo>
                      <a:pt x="118" y="48"/>
                    </a:lnTo>
                    <a:lnTo>
                      <a:pt x="116" y="50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08" y="58"/>
                    </a:lnTo>
                    <a:lnTo>
                      <a:pt x="106" y="70"/>
                    </a:lnTo>
                    <a:lnTo>
                      <a:pt x="106" y="70"/>
                    </a:lnTo>
                    <a:lnTo>
                      <a:pt x="100" y="70"/>
                    </a:lnTo>
                    <a:lnTo>
                      <a:pt x="100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56" y="48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2" y="24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0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20" y="6"/>
                    </a:lnTo>
                    <a:lnTo>
                      <a:pt x="38" y="14"/>
                    </a:lnTo>
                    <a:lnTo>
                      <a:pt x="52" y="22"/>
                    </a:lnTo>
                    <a:lnTo>
                      <a:pt x="64" y="32"/>
                    </a:lnTo>
                    <a:lnTo>
                      <a:pt x="76" y="40"/>
                    </a:lnTo>
                    <a:lnTo>
                      <a:pt x="88" y="44"/>
                    </a:lnTo>
                    <a:lnTo>
                      <a:pt x="96" y="44"/>
                    </a:lnTo>
                    <a:lnTo>
                      <a:pt x="104" y="44"/>
                    </a:lnTo>
                    <a:lnTo>
                      <a:pt x="114" y="42"/>
                    </a:lnTo>
                    <a:lnTo>
                      <a:pt x="124" y="38"/>
                    </a:lnTo>
                    <a:lnTo>
                      <a:pt x="124" y="38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1" name="TextBox 80"/>
            <p:cNvSpPr txBox="1"/>
            <p:nvPr/>
          </p:nvSpPr>
          <p:spPr>
            <a:xfrm>
              <a:off x="1265787" y="4565588"/>
              <a:ext cx="1712495" cy="92333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Worldwide Content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Providers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</p:grpSp>
      <p:grpSp>
        <p:nvGrpSpPr>
          <p:cNvPr id="8" name="Group 124"/>
          <p:cNvGrpSpPr/>
          <p:nvPr/>
        </p:nvGrpSpPr>
        <p:grpSpPr>
          <a:xfrm>
            <a:off x="2961736" y="2077519"/>
            <a:ext cx="4791614" cy="1584753"/>
            <a:chOff x="2961736" y="2077519"/>
            <a:chExt cx="4791614" cy="1584753"/>
          </a:xfrm>
        </p:grpSpPr>
        <p:sp>
          <p:nvSpPr>
            <p:cNvPr id="110" name="Bent-Up Arrow 109"/>
            <p:cNvSpPr/>
            <p:nvPr/>
          </p:nvSpPr>
          <p:spPr>
            <a:xfrm flipV="1">
              <a:off x="2961736" y="2652622"/>
              <a:ext cx="4791614" cy="1009650"/>
            </a:xfrm>
            <a:prstGeom prst="bentUpArrow">
              <a:avLst>
                <a:gd name="adj1" fmla="val 31756"/>
                <a:gd name="adj2" fmla="val 35135"/>
                <a:gd name="adj3" fmla="val 31756"/>
              </a:avLst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itle 6"/>
            <p:cNvSpPr txBox="1">
              <a:spLocks/>
            </p:cNvSpPr>
            <p:nvPr/>
          </p:nvSpPr>
          <p:spPr bwMode="auto">
            <a:xfrm>
              <a:off x="5076825" y="2077519"/>
              <a:ext cx="2449512" cy="5560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130602" tIns="65302" rIns="130602" bIns="65302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6524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j-ea"/>
                  <a:cs typeface="Arial" pitchFamily="34" charset="0"/>
                </a:rPr>
                <a:t>Ingestion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endParaRPr>
            </a:p>
          </p:txBody>
        </p:sp>
      </p:grpSp>
      <p:grpSp>
        <p:nvGrpSpPr>
          <p:cNvPr id="9" name="Group 125"/>
          <p:cNvGrpSpPr/>
          <p:nvPr/>
        </p:nvGrpSpPr>
        <p:grpSpPr>
          <a:xfrm>
            <a:off x="7257310" y="5026447"/>
            <a:ext cx="4204219" cy="1547674"/>
            <a:chOff x="7257310" y="5026447"/>
            <a:chExt cx="4204219" cy="1547674"/>
          </a:xfrm>
        </p:grpSpPr>
        <p:sp>
          <p:nvSpPr>
            <p:cNvPr id="112" name="Bent-Up Arrow 111"/>
            <p:cNvSpPr/>
            <p:nvPr/>
          </p:nvSpPr>
          <p:spPr>
            <a:xfrm rot="16200000" flipH="1" flipV="1">
              <a:off x="8840527" y="3443230"/>
              <a:ext cx="1037786" cy="4204219"/>
            </a:xfrm>
            <a:prstGeom prst="bentUpArrow">
              <a:avLst>
                <a:gd name="adj1" fmla="val 31756"/>
                <a:gd name="adj2" fmla="val 35135"/>
                <a:gd name="adj3" fmla="val 31756"/>
              </a:avLst>
            </a:prstGeom>
            <a:gradFill>
              <a:lin ang="5400000" scaled="0"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itle 6"/>
            <p:cNvSpPr txBox="1">
              <a:spLocks/>
            </p:cNvSpPr>
            <p:nvPr/>
          </p:nvSpPr>
          <p:spPr bwMode="auto">
            <a:xfrm>
              <a:off x="7257310" y="6018068"/>
              <a:ext cx="3829790" cy="5560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130602" tIns="65302" rIns="130602" bIns="65302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652463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j-ea"/>
                  <a:cs typeface="Arial" pitchFamily="34" charset="0"/>
                </a:rPr>
                <a:t>Distribution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endParaRPr>
            </a:p>
          </p:txBody>
        </p:sp>
      </p:grpSp>
      <p:sp>
        <p:nvSpPr>
          <p:cNvPr id="115" name="Rectangle 114"/>
          <p:cNvSpPr/>
          <p:nvPr/>
        </p:nvSpPr>
        <p:spPr>
          <a:xfrm rot="1104497">
            <a:off x="7746370" y="1655260"/>
            <a:ext cx="2030853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latin typeface="Comic Sans MS" pitchFamily="66" charset="0"/>
              </a:rPr>
              <a:t>Process</a:t>
            </a:r>
          </a:p>
          <a:p>
            <a:r>
              <a:rPr lang="en-US" dirty="0" smtClean="0">
                <a:latin typeface="Comic Sans MS" pitchFamily="66" charset="0"/>
              </a:rPr>
              <a:t>Compress</a:t>
            </a:r>
          </a:p>
          <a:p>
            <a:r>
              <a:rPr lang="en-US" dirty="0" smtClean="0">
                <a:latin typeface="Comic Sans MS" pitchFamily="66" charset="0"/>
              </a:rPr>
              <a:t>Encrypt</a:t>
            </a:r>
          </a:p>
          <a:p>
            <a:r>
              <a:rPr lang="en-US" dirty="0" smtClean="0">
                <a:latin typeface="Comic Sans MS" pitchFamily="66" charset="0"/>
              </a:rPr>
              <a:t>Store</a:t>
            </a:r>
          </a:p>
        </p:txBody>
      </p:sp>
      <p:grpSp>
        <p:nvGrpSpPr>
          <p:cNvPr id="11" name="Group 126"/>
          <p:cNvGrpSpPr/>
          <p:nvPr/>
        </p:nvGrpSpPr>
        <p:grpSpPr>
          <a:xfrm>
            <a:off x="9625918" y="4247660"/>
            <a:ext cx="2063445" cy="1044385"/>
            <a:chOff x="9625918" y="4247660"/>
            <a:chExt cx="2063445" cy="1044385"/>
          </a:xfrm>
        </p:grpSpPr>
        <p:cxnSp>
          <p:nvCxnSpPr>
            <p:cNvPr id="117" name="Straight Arrow Connector 116"/>
            <p:cNvCxnSpPr>
              <a:endCxn id="10" idx="0"/>
            </p:cNvCxnSpPr>
            <p:nvPr/>
          </p:nvCxnSpPr>
          <p:spPr>
            <a:xfrm rot="10800000">
              <a:off x="9625918" y="4247660"/>
              <a:ext cx="1910565" cy="104438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Rectangle 121"/>
            <p:cNvSpPr/>
            <p:nvPr/>
          </p:nvSpPr>
          <p:spPr>
            <a:xfrm rot="1761628">
              <a:off x="10457677" y="4629049"/>
              <a:ext cx="123168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800" dirty="0" smtClean="0">
                  <a:solidFill>
                    <a:schemeClr val="accent1">
                      <a:lumMod val="75000"/>
                    </a:schemeClr>
                  </a:solidFill>
                  <a:latin typeface="Comic Sans MS" pitchFamily="66" charset="0"/>
                </a:rPr>
                <a:t>Requests</a:t>
              </a:r>
            </a:p>
          </p:txBody>
        </p:sp>
      </p:grpSp>
      <p:sp>
        <p:nvSpPr>
          <p:cNvPr id="123" name="Rectangle 122"/>
          <p:cNvSpPr/>
          <p:nvPr/>
        </p:nvSpPr>
        <p:spPr>
          <a:xfrm rot="1104497">
            <a:off x="4966459" y="5217790"/>
            <a:ext cx="2532736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latin typeface="Comic Sans MS" pitchFamily="66" charset="0"/>
              </a:rPr>
              <a:t>Validate</a:t>
            </a:r>
          </a:p>
          <a:p>
            <a:r>
              <a:rPr lang="en-US" dirty="0" smtClean="0">
                <a:latin typeface="Comic Sans MS" pitchFamily="66" charset="0"/>
              </a:rPr>
              <a:t>Accommodate</a:t>
            </a:r>
          </a:p>
          <a:p>
            <a:r>
              <a:rPr lang="en-US" dirty="0" smtClean="0">
                <a:latin typeface="Comic Sans MS" pitchFamily="66" charset="0"/>
              </a:rPr>
              <a:t>Deliver</a:t>
            </a:r>
          </a:p>
        </p:txBody>
      </p:sp>
      <p:grpSp>
        <p:nvGrpSpPr>
          <p:cNvPr id="83" name="Group 82"/>
          <p:cNvGrpSpPr/>
          <p:nvPr/>
        </p:nvGrpSpPr>
        <p:grpSpPr>
          <a:xfrm>
            <a:off x="4089961" y="4098596"/>
            <a:ext cx="8509086" cy="3482418"/>
            <a:chOff x="4089961" y="4098596"/>
            <a:chExt cx="8509086" cy="3482418"/>
          </a:xfrm>
        </p:grpSpPr>
        <p:sp>
          <p:nvSpPr>
            <p:cNvPr id="82" name="Bent Arrow 81"/>
            <p:cNvSpPr/>
            <p:nvPr/>
          </p:nvSpPr>
          <p:spPr>
            <a:xfrm rot="10800000">
              <a:off x="4518837" y="6584752"/>
              <a:ext cx="8080210" cy="985627"/>
            </a:xfrm>
            <a:prstGeom prst="bentArrow">
              <a:avLst>
                <a:gd name="adj1" fmla="val 25000"/>
                <a:gd name="adj2" fmla="val 9570"/>
                <a:gd name="adj3" fmla="val 0"/>
                <a:gd name="adj4" fmla="val 43750"/>
              </a:avLst>
            </a:prstGeom>
            <a:gradFill>
              <a:gsLst>
                <a:gs pos="0">
                  <a:schemeClr val="accent1">
                    <a:tint val="100000"/>
                    <a:shade val="100000"/>
                    <a:satMod val="130000"/>
                  </a:schemeClr>
                </a:gs>
                <a:gs pos="100000">
                  <a:schemeClr val="tx2">
                    <a:lumMod val="60000"/>
                    <a:lumOff val="40000"/>
                  </a:schemeClr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0" name="U-Turn Arrow 79"/>
            <p:cNvSpPr/>
            <p:nvPr/>
          </p:nvSpPr>
          <p:spPr>
            <a:xfrm rot="16200000">
              <a:off x="6292184" y="1896373"/>
              <a:ext cx="3482418" cy="7886864"/>
            </a:xfrm>
            <a:prstGeom prst="uturnArrow">
              <a:avLst>
                <a:gd name="adj1" fmla="val 5879"/>
                <a:gd name="adj2" fmla="val 4836"/>
                <a:gd name="adj3" fmla="val 10786"/>
                <a:gd name="adj4" fmla="val 13482"/>
                <a:gd name="adj5" fmla="val 14533"/>
              </a:avLst>
            </a:prstGeom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" name="Group 83"/>
          <p:cNvGrpSpPr/>
          <p:nvPr/>
        </p:nvGrpSpPr>
        <p:grpSpPr>
          <a:xfrm>
            <a:off x="11461530" y="3662272"/>
            <a:ext cx="2126764" cy="3044424"/>
            <a:chOff x="1401552" y="2736788"/>
            <a:chExt cx="2126764" cy="3044424"/>
          </a:xfrm>
        </p:grpSpPr>
        <p:grpSp>
          <p:nvGrpSpPr>
            <p:cNvPr id="4" name="Group 1078"/>
            <p:cNvGrpSpPr/>
            <p:nvPr/>
          </p:nvGrpSpPr>
          <p:grpSpPr>
            <a:xfrm>
              <a:off x="1401552" y="3706148"/>
              <a:ext cx="2126764" cy="2075064"/>
              <a:chOff x="7620000" y="2743200"/>
              <a:chExt cx="950337" cy="946150"/>
            </a:xfrm>
          </p:grpSpPr>
          <p:sp>
            <p:nvSpPr>
              <p:cNvPr id="87" name="Freeform 46"/>
              <p:cNvSpPr>
                <a:spLocks/>
              </p:cNvSpPr>
              <p:nvPr/>
            </p:nvSpPr>
            <p:spPr bwMode="auto">
              <a:xfrm>
                <a:off x="7640933" y="2755760"/>
                <a:ext cx="916845" cy="916844"/>
              </a:xfrm>
              <a:custGeom>
                <a:avLst/>
                <a:gdLst/>
                <a:ahLst/>
                <a:cxnLst>
                  <a:cxn ang="0">
                    <a:pos x="438" y="220"/>
                  </a:cxn>
                  <a:cxn ang="0">
                    <a:pos x="434" y="176"/>
                  </a:cxn>
                  <a:cxn ang="0">
                    <a:pos x="420" y="134"/>
                  </a:cxn>
                  <a:cxn ang="0">
                    <a:pos x="400" y="96"/>
                  </a:cxn>
                  <a:cxn ang="0">
                    <a:pos x="374" y="64"/>
                  </a:cxn>
                  <a:cxn ang="0">
                    <a:pos x="340" y="38"/>
                  </a:cxn>
                  <a:cxn ang="0">
                    <a:pos x="304" y="18"/>
                  </a:cxn>
                  <a:cxn ang="0">
                    <a:pos x="262" y="4"/>
                  </a:cxn>
                  <a:cxn ang="0">
                    <a:pos x="218" y="0"/>
                  </a:cxn>
                  <a:cxn ang="0">
                    <a:pos x="196" y="2"/>
                  </a:cxn>
                  <a:cxn ang="0">
                    <a:pos x="154" y="10"/>
                  </a:cxn>
                  <a:cxn ang="0">
                    <a:pos x="114" y="26"/>
                  </a:cxn>
                  <a:cxn ang="0">
                    <a:pos x="80" y="50"/>
                  </a:cxn>
                  <a:cxn ang="0">
                    <a:pos x="50" y="80"/>
                  </a:cxn>
                  <a:cxn ang="0">
                    <a:pos x="26" y="114"/>
                  </a:cxn>
                  <a:cxn ang="0">
                    <a:pos x="10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4" y="264"/>
                  </a:cxn>
                  <a:cxn ang="0">
                    <a:pos x="16" y="304"/>
                  </a:cxn>
                  <a:cxn ang="0">
                    <a:pos x="36" y="342"/>
                  </a:cxn>
                  <a:cxn ang="0">
                    <a:pos x="64" y="374"/>
                  </a:cxn>
                  <a:cxn ang="0">
                    <a:pos x="96" y="400"/>
                  </a:cxn>
                  <a:cxn ang="0">
                    <a:pos x="134" y="422"/>
                  </a:cxn>
                  <a:cxn ang="0">
                    <a:pos x="174" y="434"/>
                  </a:cxn>
                  <a:cxn ang="0">
                    <a:pos x="218" y="438"/>
                  </a:cxn>
                  <a:cxn ang="0">
                    <a:pos x="240" y="438"/>
                  </a:cxn>
                  <a:cxn ang="0">
                    <a:pos x="284" y="428"/>
                  </a:cxn>
                  <a:cxn ang="0">
                    <a:pos x="322" y="412"/>
                  </a:cxn>
                  <a:cxn ang="0">
                    <a:pos x="358" y="388"/>
                  </a:cxn>
                  <a:cxn ang="0">
                    <a:pos x="388" y="358"/>
                  </a:cxn>
                  <a:cxn ang="0">
                    <a:pos x="412" y="324"/>
                  </a:cxn>
                  <a:cxn ang="0">
                    <a:pos x="428" y="284"/>
                  </a:cxn>
                  <a:cxn ang="0">
                    <a:pos x="436" y="242"/>
                  </a:cxn>
                  <a:cxn ang="0">
                    <a:pos x="438" y="220"/>
                  </a:cxn>
                </a:cxnLst>
                <a:rect l="0" t="0" r="r" b="b"/>
                <a:pathLst>
                  <a:path w="438" h="438">
                    <a:moveTo>
                      <a:pt x="438" y="220"/>
                    </a:moveTo>
                    <a:lnTo>
                      <a:pt x="438" y="220"/>
                    </a:lnTo>
                    <a:lnTo>
                      <a:pt x="436" y="196"/>
                    </a:lnTo>
                    <a:lnTo>
                      <a:pt x="434" y="176"/>
                    </a:lnTo>
                    <a:lnTo>
                      <a:pt x="428" y="154"/>
                    </a:lnTo>
                    <a:lnTo>
                      <a:pt x="420" y="134"/>
                    </a:lnTo>
                    <a:lnTo>
                      <a:pt x="412" y="114"/>
                    </a:lnTo>
                    <a:lnTo>
                      <a:pt x="400" y="96"/>
                    </a:lnTo>
                    <a:lnTo>
                      <a:pt x="388" y="80"/>
                    </a:lnTo>
                    <a:lnTo>
                      <a:pt x="374" y="64"/>
                    </a:lnTo>
                    <a:lnTo>
                      <a:pt x="358" y="50"/>
                    </a:lnTo>
                    <a:lnTo>
                      <a:pt x="340" y="38"/>
                    </a:lnTo>
                    <a:lnTo>
                      <a:pt x="322" y="26"/>
                    </a:lnTo>
                    <a:lnTo>
                      <a:pt x="304" y="18"/>
                    </a:lnTo>
                    <a:lnTo>
                      <a:pt x="284" y="10"/>
                    </a:lnTo>
                    <a:lnTo>
                      <a:pt x="262" y="4"/>
                    </a:lnTo>
                    <a:lnTo>
                      <a:pt x="240" y="2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96" y="2"/>
                    </a:lnTo>
                    <a:lnTo>
                      <a:pt x="174" y="4"/>
                    </a:lnTo>
                    <a:lnTo>
                      <a:pt x="154" y="10"/>
                    </a:lnTo>
                    <a:lnTo>
                      <a:pt x="134" y="18"/>
                    </a:lnTo>
                    <a:lnTo>
                      <a:pt x="114" y="26"/>
                    </a:lnTo>
                    <a:lnTo>
                      <a:pt x="96" y="38"/>
                    </a:lnTo>
                    <a:lnTo>
                      <a:pt x="80" y="50"/>
                    </a:lnTo>
                    <a:lnTo>
                      <a:pt x="64" y="64"/>
                    </a:lnTo>
                    <a:lnTo>
                      <a:pt x="50" y="80"/>
                    </a:lnTo>
                    <a:lnTo>
                      <a:pt x="36" y="96"/>
                    </a:lnTo>
                    <a:lnTo>
                      <a:pt x="26" y="114"/>
                    </a:lnTo>
                    <a:lnTo>
                      <a:pt x="16" y="134"/>
                    </a:lnTo>
                    <a:lnTo>
                      <a:pt x="10" y="154"/>
                    </a:lnTo>
                    <a:lnTo>
                      <a:pt x="4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4" y="264"/>
                    </a:lnTo>
                    <a:lnTo>
                      <a:pt x="10" y="284"/>
                    </a:lnTo>
                    <a:lnTo>
                      <a:pt x="16" y="304"/>
                    </a:lnTo>
                    <a:lnTo>
                      <a:pt x="26" y="324"/>
                    </a:lnTo>
                    <a:lnTo>
                      <a:pt x="36" y="342"/>
                    </a:lnTo>
                    <a:lnTo>
                      <a:pt x="50" y="358"/>
                    </a:lnTo>
                    <a:lnTo>
                      <a:pt x="64" y="374"/>
                    </a:lnTo>
                    <a:lnTo>
                      <a:pt x="80" y="388"/>
                    </a:lnTo>
                    <a:lnTo>
                      <a:pt x="96" y="400"/>
                    </a:lnTo>
                    <a:lnTo>
                      <a:pt x="114" y="412"/>
                    </a:lnTo>
                    <a:lnTo>
                      <a:pt x="134" y="422"/>
                    </a:lnTo>
                    <a:lnTo>
                      <a:pt x="154" y="428"/>
                    </a:lnTo>
                    <a:lnTo>
                      <a:pt x="174" y="434"/>
                    </a:lnTo>
                    <a:lnTo>
                      <a:pt x="196" y="438"/>
                    </a:lnTo>
                    <a:lnTo>
                      <a:pt x="218" y="438"/>
                    </a:lnTo>
                    <a:lnTo>
                      <a:pt x="218" y="438"/>
                    </a:lnTo>
                    <a:lnTo>
                      <a:pt x="240" y="438"/>
                    </a:lnTo>
                    <a:lnTo>
                      <a:pt x="262" y="434"/>
                    </a:lnTo>
                    <a:lnTo>
                      <a:pt x="284" y="428"/>
                    </a:lnTo>
                    <a:lnTo>
                      <a:pt x="304" y="422"/>
                    </a:lnTo>
                    <a:lnTo>
                      <a:pt x="322" y="412"/>
                    </a:lnTo>
                    <a:lnTo>
                      <a:pt x="340" y="400"/>
                    </a:lnTo>
                    <a:lnTo>
                      <a:pt x="358" y="388"/>
                    </a:lnTo>
                    <a:lnTo>
                      <a:pt x="374" y="374"/>
                    </a:lnTo>
                    <a:lnTo>
                      <a:pt x="388" y="358"/>
                    </a:lnTo>
                    <a:lnTo>
                      <a:pt x="400" y="342"/>
                    </a:lnTo>
                    <a:lnTo>
                      <a:pt x="412" y="324"/>
                    </a:lnTo>
                    <a:lnTo>
                      <a:pt x="420" y="304"/>
                    </a:lnTo>
                    <a:lnTo>
                      <a:pt x="428" y="284"/>
                    </a:lnTo>
                    <a:lnTo>
                      <a:pt x="434" y="264"/>
                    </a:lnTo>
                    <a:lnTo>
                      <a:pt x="436" y="242"/>
                    </a:lnTo>
                    <a:lnTo>
                      <a:pt x="438" y="220"/>
                    </a:lnTo>
                    <a:lnTo>
                      <a:pt x="438" y="220"/>
                    </a:lnTo>
                    <a:close/>
                  </a:path>
                </a:pathLst>
              </a:custGeom>
              <a:solidFill>
                <a:srgbClr val="0090B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47"/>
              <p:cNvSpPr>
                <a:spLocks/>
              </p:cNvSpPr>
              <p:nvPr/>
            </p:nvSpPr>
            <p:spPr bwMode="auto">
              <a:xfrm>
                <a:off x="7716290" y="2755760"/>
                <a:ext cx="770317" cy="916844"/>
              </a:xfrm>
              <a:custGeom>
                <a:avLst/>
                <a:gdLst/>
                <a:ahLst/>
                <a:cxnLst>
                  <a:cxn ang="0">
                    <a:pos x="368" y="220"/>
                  </a:cxn>
                  <a:cxn ang="0">
                    <a:pos x="364" y="176"/>
                  </a:cxn>
                  <a:cxn ang="0">
                    <a:pos x="354" y="134"/>
                  </a:cxn>
                  <a:cxn ang="0">
                    <a:pos x="336" y="96"/>
                  </a:cxn>
                  <a:cxn ang="0">
                    <a:pos x="314" y="64"/>
                  </a:cxn>
                  <a:cxn ang="0">
                    <a:pos x="286" y="38"/>
                  </a:cxn>
                  <a:cxn ang="0">
                    <a:pos x="256" y="18"/>
                  </a:cxn>
                  <a:cxn ang="0">
                    <a:pos x="220" y="4"/>
                  </a:cxn>
                  <a:cxn ang="0">
                    <a:pos x="184" y="0"/>
                  </a:cxn>
                  <a:cxn ang="0">
                    <a:pos x="164" y="2"/>
                  </a:cxn>
                  <a:cxn ang="0">
                    <a:pos x="128" y="10"/>
                  </a:cxn>
                  <a:cxn ang="0">
                    <a:pos x="96" y="26"/>
                  </a:cxn>
                  <a:cxn ang="0">
                    <a:pos x="66" y="50"/>
                  </a:cxn>
                  <a:cxn ang="0">
                    <a:pos x="42" y="80"/>
                  </a:cxn>
                  <a:cxn ang="0">
                    <a:pos x="22" y="114"/>
                  </a:cxn>
                  <a:cxn ang="0">
                    <a:pos x="8" y="154"/>
                  </a:cxn>
                  <a:cxn ang="0">
                    <a:pos x="0" y="196"/>
                  </a:cxn>
                  <a:cxn ang="0">
                    <a:pos x="0" y="220"/>
                  </a:cxn>
                  <a:cxn ang="0">
                    <a:pos x="2" y="264"/>
                  </a:cxn>
                  <a:cxn ang="0">
                    <a:pos x="14" y="304"/>
                  </a:cxn>
                  <a:cxn ang="0">
                    <a:pos x="30" y="342"/>
                  </a:cxn>
                  <a:cxn ang="0">
                    <a:pos x="54" y="374"/>
                  </a:cxn>
                  <a:cxn ang="0">
                    <a:pos x="80" y="400"/>
                  </a:cxn>
                  <a:cxn ang="0">
                    <a:pos x="112" y="422"/>
                  </a:cxn>
                  <a:cxn ang="0">
                    <a:pos x="146" y="434"/>
                  </a:cxn>
                  <a:cxn ang="0">
                    <a:pos x="184" y="438"/>
                  </a:cxn>
                  <a:cxn ang="0">
                    <a:pos x="202" y="438"/>
                  </a:cxn>
                  <a:cxn ang="0">
                    <a:pos x="238" y="428"/>
                  </a:cxn>
                  <a:cxn ang="0">
                    <a:pos x="272" y="412"/>
                  </a:cxn>
                  <a:cxn ang="0">
                    <a:pos x="300" y="388"/>
                  </a:cxn>
                  <a:cxn ang="0">
                    <a:pos x="326" y="358"/>
                  </a:cxn>
                  <a:cxn ang="0">
                    <a:pos x="346" y="324"/>
                  </a:cxn>
                  <a:cxn ang="0">
                    <a:pos x="360" y="284"/>
                  </a:cxn>
                  <a:cxn ang="0">
                    <a:pos x="366" y="242"/>
                  </a:cxn>
                  <a:cxn ang="0">
                    <a:pos x="368" y="220"/>
                  </a:cxn>
                </a:cxnLst>
                <a:rect l="0" t="0" r="r" b="b"/>
                <a:pathLst>
                  <a:path w="368" h="438">
                    <a:moveTo>
                      <a:pt x="368" y="220"/>
                    </a:moveTo>
                    <a:lnTo>
                      <a:pt x="368" y="220"/>
                    </a:lnTo>
                    <a:lnTo>
                      <a:pt x="366" y="196"/>
                    </a:lnTo>
                    <a:lnTo>
                      <a:pt x="364" y="176"/>
                    </a:lnTo>
                    <a:lnTo>
                      <a:pt x="360" y="154"/>
                    </a:lnTo>
                    <a:lnTo>
                      <a:pt x="354" y="134"/>
                    </a:lnTo>
                    <a:lnTo>
                      <a:pt x="346" y="114"/>
                    </a:lnTo>
                    <a:lnTo>
                      <a:pt x="336" y="96"/>
                    </a:lnTo>
                    <a:lnTo>
                      <a:pt x="326" y="80"/>
                    </a:lnTo>
                    <a:lnTo>
                      <a:pt x="314" y="64"/>
                    </a:lnTo>
                    <a:lnTo>
                      <a:pt x="300" y="50"/>
                    </a:lnTo>
                    <a:lnTo>
                      <a:pt x="286" y="38"/>
                    </a:lnTo>
                    <a:lnTo>
                      <a:pt x="272" y="26"/>
                    </a:lnTo>
                    <a:lnTo>
                      <a:pt x="256" y="18"/>
                    </a:lnTo>
                    <a:lnTo>
                      <a:pt x="238" y="10"/>
                    </a:lnTo>
                    <a:lnTo>
                      <a:pt x="220" y="4"/>
                    </a:lnTo>
                    <a:lnTo>
                      <a:pt x="202" y="2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4" y="2"/>
                    </a:lnTo>
                    <a:lnTo>
                      <a:pt x="146" y="4"/>
                    </a:lnTo>
                    <a:lnTo>
                      <a:pt x="128" y="10"/>
                    </a:lnTo>
                    <a:lnTo>
                      <a:pt x="112" y="18"/>
                    </a:lnTo>
                    <a:lnTo>
                      <a:pt x="96" y="26"/>
                    </a:lnTo>
                    <a:lnTo>
                      <a:pt x="80" y="38"/>
                    </a:lnTo>
                    <a:lnTo>
                      <a:pt x="66" y="50"/>
                    </a:lnTo>
                    <a:lnTo>
                      <a:pt x="54" y="64"/>
                    </a:lnTo>
                    <a:lnTo>
                      <a:pt x="42" y="80"/>
                    </a:lnTo>
                    <a:lnTo>
                      <a:pt x="30" y="96"/>
                    </a:lnTo>
                    <a:lnTo>
                      <a:pt x="22" y="114"/>
                    </a:lnTo>
                    <a:lnTo>
                      <a:pt x="14" y="134"/>
                    </a:lnTo>
                    <a:lnTo>
                      <a:pt x="8" y="154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42"/>
                    </a:lnTo>
                    <a:lnTo>
                      <a:pt x="2" y="264"/>
                    </a:lnTo>
                    <a:lnTo>
                      <a:pt x="8" y="284"/>
                    </a:lnTo>
                    <a:lnTo>
                      <a:pt x="14" y="304"/>
                    </a:lnTo>
                    <a:lnTo>
                      <a:pt x="22" y="324"/>
                    </a:lnTo>
                    <a:lnTo>
                      <a:pt x="30" y="342"/>
                    </a:lnTo>
                    <a:lnTo>
                      <a:pt x="42" y="358"/>
                    </a:lnTo>
                    <a:lnTo>
                      <a:pt x="54" y="374"/>
                    </a:lnTo>
                    <a:lnTo>
                      <a:pt x="66" y="388"/>
                    </a:lnTo>
                    <a:lnTo>
                      <a:pt x="80" y="400"/>
                    </a:lnTo>
                    <a:lnTo>
                      <a:pt x="96" y="412"/>
                    </a:lnTo>
                    <a:lnTo>
                      <a:pt x="112" y="422"/>
                    </a:lnTo>
                    <a:lnTo>
                      <a:pt x="128" y="428"/>
                    </a:lnTo>
                    <a:lnTo>
                      <a:pt x="146" y="434"/>
                    </a:lnTo>
                    <a:lnTo>
                      <a:pt x="164" y="438"/>
                    </a:lnTo>
                    <a:lnTo>
                      <a:pt x="184" y="438"/>
                    </a:lnTo>
                    <a:lnTo>
                      <a:pt x="184" y="438"/>
                    </a:lnTo>
                    <a:lnTo>
                      <a:pt x="202" y="438"/>
                    </a:lnTo>
                    <a:lnTo>
                      <a:pt x="220" y="434"/>
                    </a:lnTo>
                    <a:lnTo>
                      <a:pt x="238" y="428"/>
                    </a:lnTo>
                    <a:lnTo>
                      <a:pt x="256" y="422"/>
                    </a:lnTo>
                    <a:lnTo>
                      <a:pt x="272" y="412"/>
                    </a:lnTo>
                    <a:lnTo>
                      <a:pt x="286" y="400"/>
                    </a:lnTo>
                    <a:lnTo>
                      <a:pt x="300" y="388"/>
                    </a:lnTo>
                    <a:lnTo>
                      <a:pt x="314" y="374"/>
                    </a:lnTo>
                    <a:lnTo>
                      <a:pt x="326" y="358"/>
                    </a:lnTo>
                    <a:lnTo>
                      <a:pt x="336" y="342"/>
                    </a:lnTo>
                    <a:lnTo>
                      <a:pt x="346" y="324"/>
                    </a:lnTo>
                    <a:lnTo>
                      <a:pt x="354" y="304"/>
                    </a:lnTo>
                    <a:lnTo>
                      <a:pt x="360" y="284"/>
                    </a:lnTo>
                    <a:lnTo>
                      <a:pt x="364" y="264"/>
                    </a:lnTo>
                    <a:lnTo>
                      <a:pt x="366" y="242"/>
                    </a:lnTo>
                    <a:lnTo>
                      <a:pt x="368" y="220"/>
                    </a:lnTo>
                    <a:lnTo>
                      <a:pt x="368" y="220"/>
                    </a:lnTo>
                    <a:close/>
                  </a:path>
                </a:pathLst>
              </a:custGeom>
              <a:solidFill>
                <a:srgbClr val="00A0C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Freeform 48"/>
              <p:cNvSpPr>
                <a:spLocks/>
              </p:cNvSpPr>
              <p:nvPr/>
            </p:nvSpPr>
            <p:spPr bwMode="auto">
              <a:xfrm>
                <a:off x="7720476" y="2755760"/>
                <a:ext cx="569365" cy="560992"/>
              </a:xfrm>
              <a:custGeom>
                <a:avLst/>
                <a:gdLst/>
                <a:ahLst/>
                <a:cxnLst>
                  <a:cxn ang="0">
                    <a:pos x="136" y="268"/>
                  </a:cxn>
                  <a:cxn ang="0">
                    <a:pos x="136" y="268"/>
                  </a:cxn>
                  <a:cxn ang="0">
                    <a:pos x="150" y="268"/>
                  </a:cxn>
                  <a:cxn ang="0">
                    <a:pos x="164" y="266"/>
                  </a:cxn>
                  <a:cxn ang="0">
                    <a:pos x="176" y="262"/>
                  </a:cxn>
                  <a:cxn ang="0">
                    <a:pos x="188" y="258"/>
                  </a:cxn>
                  <a:cxn ang="0">
                    <a:pos x="200" y="252"/>
                  </a:cxn>
                  <a:cxn ang="0">
                    <a:pos x="212" y="246"/>
                  </a:cxn>
                  <a:cxn ang="0">
                    <a:pos x="222" y="238"/>
                  </a:cxn>
                  <a:cxn ang="0">
                    <a:pos x="232" y="228"/>
                  </a:cxn>
                  <a:cxn ang="0">
                    <a:pos x="240" y="220"/>
                  </a:cxn>
                  <a:cxn ang="0">
                    <a:pos x="248" y="208"/>
                  </a:cxn>
                  <a:cxn ang="0">
                    <a:pos x="256" y="198"/>
                  </a:cxn>
                  <a:cxn ang="0">
                    <a:pos x="260" y="186"/>
                  </a:cxn>
                  <a:cxn ang="0">
                    <a:pos x="266" y="174"/>
                  </a:cxn>
                  <a:cxn ang="0">
                    <a:pos x="268" y="160"/>
                  </a:cxn>
                  <a:cxn ang="0">
                    <a:pos x="270" y="146"/>
                  </a:cxn>
                  <a:cxn ang="0">
                    <a:pos x="272" y="132"/>
                  </a:cxn>
                  <a:cxn ang="0">
                    <a:pos x="272" y="132"/>
                  </a:cxn>
                  <a:cxn ang="0">
                    <a:pos x="270" y="110"/>
                  </a:cxn>
                  <a:cxn ang="0">
                    <a:pos x="264" y="86"/>
                  </a:cxn>
                  <a:cxn ang="0">
                    <a:pos x="254" y="66"/>
                  </a:cxn>
                  <a:cxn ang="0">
                    <a:pos x="242" y="48"/>
                  </a:cxn>
                  <a:cxn ang="0">
                    <a:pos x="226" y="32"/>
                  </a:cxn>
                  <a:cxn ang="0">
                    <a:pos x="208" y="18"/>
                  </a:cxn>
                  <a:cxn ang="0">
                    <a:pos x="188" y="8"/>
                  </a:cxn>
                  <a:cxn ang="0">
                    <a:pos x="166" y="0"/>
                  </a:cxn>
                  <a:cxn ang="0">
                    <a:pos x="166" y="0"/>
                  </a:cxn>
                  <a:cxn ang="0">
                    <a:pos x="142" y="4"/>
                  </a:cxn>
                  <a:cxn ang="0">
                    <a:pos x="120" y="8"/>
                  </a:cxn>
                  <a:cxn ang="0">
                    <a:pos x="100" y="16"/>
                  </a:cxn>
                  <a:cxn ang="0">
                    <a:pos x="78" y="26"/>
                  </a:cxn>
                  <a:cxn ang="0">
                    <a:pos x="60" y="36"/>
                  </a:cxn>
                  <a:cxn ang="0">
                    <a:pos x="42" y="50"/>
                  </a:cxn>
                  <a:cxn ang="0">
                    <a:pos x="26" y="64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6" y="94"/>
                  </a:cxn>
                  <a:cxn ang="0">
                    <a:pos x="4" y="106"/>
                  </a:cxn>
                  <a:cxn ang="0">
                    <a:pos x="2" y="12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2" y="146"/>
                  </a:cxn>
                  <a:cxn ang="0">
                    <a:pos x="4" y="160"/>
                  </a:cxn>
                  <a:cxn ang="0">
                    <a:pos x="6" y="174"/>
                  </a:cxn>
                  <a:cxn ang="0">
                    <a:pos x="12" y="186"/>
                  </a:cxn>
                  <a:cxn ang="0">
                    <a:pos x="16" y="198"/>
                  </a:cxn>
                  <a:cxn ang="0">
                    <a:pos x="24" y="208"/>
                  </a:cxn>
                  <a:cxn ang="0">
                    <a:pos x="32" y="220"/>
                  </a:cxn>
                  <a:cxn ang="0">
                    <a:pos x="40" y="228"/>
                  </a:cxn>
                  <a:cxn ang="0">
                    <a:pos x="50" y="238"/>
                  </a:cxn>
                  <a:cxn ang="0">
                    <a:pos x="60" y="246"/>
                  </a:cxn>
                  <a:cxn ang="0">
                    <a:pos x="72" y="252"/>
                  </a:cxn>
                  <a:cxn ang="0">
                    <a:pos x="84" y="258"/>
                  </a:cxn>
                  <a:cxn ang="0">
                    <a:pos x="96" y="262"/>
                  </a:cxn>
                  <a:cxn ang="0">
                    <a:pos x="108" y="266"/>
                  </a:cxn>
                  <a:cxn ang="0">
                    <a:pos x="122" y="268"/>
                  </a:cxn>
                  <a:cxn ang="0">
                    <a:pos x="136" y="268"/>
                  </a:cxn>
                  <a:cxn ang="0">
                    <a:pos x="136" y="268"/>
                  </a:cxn>
                </a:cxnLst>
                <a:rect l="0" t="0" r="r" b="b"/>
                <a:pathLst>
                  <a:path w="272" h="268">
                    <a:moveTo>
                      <a:pt x="136" y="268"/>
                    </a:moveTo>
                    <a:lnTo>
                      <a:pt x="136" y="268"/>
                    </a:lnTo>
                    <a:lnTo>
                      <a:pt x="150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0" y="252"/>
                    </a:lnTo>
                    <a:lnTo>
                      <a:pt x="212" y="246"/>
                    </a:lnTo>
                    <a:lnTo>
                      <a:pt x="222" y="238"/>
                    </a:lnTo>
                    <a:lnTo>
                      <a:pt x="232" y="228"/>
                    </a:lnTo>
                    <a:lnTo>
                      <a:pt x="240" y="220"/>
                    </a:lnTo>
                    <a:lnTo>
                      <a:pt x="248" y="208"/>
                    </a:lnTo>
                    <a:lnTo>
                      <a:pt x="256" y="198"/>
                    </a:lnTo>
                    <a:lnTo>
                      <a:pt x="260" y="186"/>
                    </a:lnTo>
                    <a:lnTo>
                      <a:pt x="266" y="174"/>
                    </a:lnTo>
                    <a:lnTo>
                      <a:pt x="268" y="160"/>
                    </a:lnTo>
                    <a:lnTo>
                      <a:pt x="270" y="146"/>
                    </a:lnTo>
                    <a:lnTo>
                      <a:pt x="272" y="132"/>
                    </a:lnTo>
                    <a:lnTo>
                      <a:pt x="272" y="132"/>
                    </a:lnTo>
                    <a:lnTo>
                      <a:pt x="270" y="110"/>
                    </a:lnTo>
                    <a:lnTo>
                      <a:pt x="264" y="86"/>
                    </a:lnTo>
                    <a:lnTo>
                      <a:pt x="254" y="66"/>
                    </a:lnTo>
                    <a:lnTo>
                      <a:pt x="242" y="48"/>
                    </a:lnTo>
                    <a:lnTo>
                      <a:pt x="226" y="32"/>
                    </a:lnTo>
                    <a:lnTo>
                      <a:pt x="208" y="18"/>
                    </a:lnTo>
                    <a:lnTo>
                      <a:pt x="188" y="8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2" y="4"/>
                    </a:lnTo>
                    <a:lnTo>
                      <a:pt x="120" y="8"/>
                    </a:lnTo>
                    <a:lnTo>
                      <a:pt x="100" y="16"/>
                    </a:lnTo>
                    <a:lnTo>
                      <a:pt x="78" y="26"/>
                    </a:lnTo>
                    <a:lnTo>
                      <a:pt x="60" y="36"/>
                    </a:lnTo>
                    <a:lnTo>
                      <a:pt x="42" y="50"/>
                    </a:lnTo>
                    <a:lnTo>
                      <a:pt x="26" y="64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6" y="94"/>
                    </a:lnTo>
                    <a:lnTo>
                      <a:pt x="4" y="106"/>
                    </a:lnTo>
                    <a:lnTo>
                      <a:pt x="2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2" y="146"/>
                    </a:lnTo>
                    <a:lnTo>
                      <a:pt x="4" y="160"/>
                    </a:lnTo>
                    <a:lnTo>
                      <a:pt x="6" y="174"/>
                    </a:lnTo>
                    <a:lnTo>
                      <a:pt x="12" y="186"/>
                    </a:lnTo>
                    <a:lnTo>
                      <a:pt x="16" y="198"/>
                    </a:lnTo>
                    <a:lnTo>
                      <a:pt x="24" y="208"/>
                    </a:lnTo>
                    <a:lnTo>
                      <a:pt x="32" y="220"/>
                    </a:lnTo>
                    <a:lnTo>
                      <a:pt x="40" y="228"/>
                    </a:lnTo>
                    <a:lnTo>
                      <a:pt x="50" y="238"/>
                    </a:lnTo>
                    <a:lnTo>
                      <a:pt x="60" y="246"/>
                    </a:lnTo>
                    <a:lnTo>
                      <a:pt x="72" y="252"/>
                    </a:lnTo>
                    <a:lnTo>
                      <a:pt x="84" y="258"/>
                    </a:lnTo>
                    <a:lnTo>
                      <a:pt x="96" y="262"/>
                    </a:lnTo>
                    <a:lnTo>
                      <a:pt x="108" y="266"/>
                    </a:lnTo>
                    <a:lnTo>
                      <a:pt x="122" y="268"/>
                    </a:lnTo>
                    <a:lnTo>
                      <a:pt x="136" y="268"/>
                    </a:lnTo>
                    <a:lnTo>
                      <a:pt x="136" y="268"/>
                    </a:lnTo>
                    <a:close/>
                  </a:path>
                </a:pathLst>
              </a:custGeom>
              <a:solidFill>
                <a:srgbClr val="34B3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Freeform 49"/>
              <p:cNvSpPr>
                <a:spLocks/>
              </p:cNvSpPr>
              <p:nvPr/>
            </p:nvSpPr>
            <p:spPr bwMode="auto">
              <a:xfrm>
                <a:off x="7875377" y="2877168"/>
                <a:ext cx="66984" cy="79544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12" y="20"/>
                  </a:cxn>
                  <a:cxn ang="0">
                    <a:pos x="14" y="22"/>
                  </a:cxn>
                  <a:cxn ang="0">
                    <a:pos x="18" y="26"/>
                  </a:cxn>
                  <a:cxn ang="0">
                    <a:pos x="20" y="34"/>
                  </a:cxn>
                  <a:cxn ang="0">
                    <a:pos x="20" y="34"/>
                  </a:cxn>
                  <a:cxn ang="0">
                    <a:pos x="20" y="36"/>
                  </a:cxn>
                  <a:cxn ang="0">
                    <a:pos x="22" y="38"/>
                  </a:cxn>
                  <a:cxn ang="0">
                    <a:pos x="22" y="36"/>
                  </a:cxn>
                  <a:cxn ang="0">
                    <a:pos x="22" y="36"/>
                  </a:cxn>
                  <a:cxn ang="0">
                    <a:pos x="24" y="32"/>
                  </a:cxn>
                  <a:cxn ang="0">
                    <a:pos x="28" y="28"/>
                  </a:cxn>
                  <a:cxn ang="0">
                    <a:pos x="28" y="28"/>
                  </a:cxn>
                  <a:cxn ang="0">
                    <a:pos x="28" y="26"/>
                  </a:cxn>
                  <a:cxn ang="0">
                    <a:pos x="28" y="26"/>
                  </a:cxn>
                  <a:cxn ang="0">
                    <a:pos x="32" y="22"/>
                  </a:cxn>
                  <a:cxn ang="0">
                    <a:pos x="32" y="22"/>
                  </a:cxn>
                  <a:cxn ang="0">
                    <a:pos x="32" y="20"/>
                  </a:cxn>
                  <a:cxn ang="0">
                    <a:pos x="32" y="20"/>
                  </a:cxn>
                  <a:cxn ang="0">
                    <a:pos x="28" y="20"/>
                  </a:cxn>
                  <a:cxn ang="0">
                    <a:pos x="24" y="18"/>
                  </a:cxn>
                  <a:cxn ang="0">
                    <a:pos x="24" y="18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6" y="12"/>
                  </a:cxn>
                  <a:cxn ang="0">
                    <a:pos x="28" y="10"/>
                  </a:cxn>
                  <a:cxn ang="0">
                    <a:pos x="28" y="10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4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22" y="4"/>
                  </a:cxn>
                  <a:cxn ang="0">
                    <a:pos x="18" y="4"/>
                  </a:cxn>
                  <a:cxn ang="0">
                    <a:pos x="18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4" y="6"/>
                  </a:cxn>
                  <a:cxn ang="0">
                    <a:pos x="10" y="8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32" h="38">
                    <a:moveTo>
                      <a:pt x="0" y="18"/>
                    </a:move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8" y="2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2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28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Freeform 50"/>
              <p:cNvSpPr>
                <a:spLocks/>
              </p:cNvSpPr>
              <p:nvPr/>
            </p:nvSpPr>
            <p:spPr bwMode="auto">
              <a:xfrm>
                <a:off x="7841885" y="2914847"/>
                <a:ext cx="4187" cy="20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51"/>
              <p:cNvSpPr>
                <a:spLocks/>
              </p:cNvSpPr>
              <p:nvPr/>
            </p:nvSpPr>
            <p:spPr bwMode="auto">
              <a:xfrm>
                <a:off x="8000972" y="2877168"/>
                <a:ext cx="33492" cy="1674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0" y="0"/>
                  </a:cxn>
                  <a:cxn ang="0">
                    <a:pos x="10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16" h="8"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Freeform 52"/>
              <p:cNvSpPr>
                <a:spLocks/>
              </p:cNvSpPr>
              <p:nvPr/>
            </p:nvSpPr>
            <p:spPr bwMode="auto">
              <a:xfrm>
                <a:off x="8042837" y="2776692"/>
                <a:ext cx="485635" cy="569365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18"/>
                  </a:cxn>
                  <a:cxn ang="0">
                    <a:pos x="4" y="24"/>
                  </a:cxn>
                  <a:cxn ang="0">
                    <a:pos x="12" y="32"/>
                  </a:cxn>
                  <a:cxn ang="0">
                    <a:pos x="20" y="34"/>
                  </a:cxn>
                  <a:cxn ang="0">
                    <a:pos x="16" y="24"/>
                  </a:cxn>
                  <a:cxn ang="0">
                    <a:pos x="30" y="10"/>
                  </a:cxn>
                  <a:cxn ang="0">
                    <a:pos x="34" y="16"/>
                  </a:cxn>
                  <a:cxn ang="0">
                    <a:pos x="44" y="26"/>
                  </a:cxn>
                  <a:cxn ang="0">
                    <a:pos x="48" y="32"/>
                  </a:cxn>
                  <a:cxn ang="0">
                    <a:pos x="42" y="38"/>
                  </a:cxn>
                  <a:cxn ang="0">
                    <a:pos x="42" y="48"/>
                  </a:cxn>
                  <a:cxn ang="0">
                    <a:pos x="40" y="56"/>
                  </a:cxn>
                  <a:cxn ang="0">
                    <a:pos x="42" y="66"/>
                  </a:cxn>
                  <a:cxn ang="0">
                    <a:pos x="44" y="74"/>
                  </a:cxn>
                  <a:cxn ang="0">
                    <a:pos x="50" y="80"/>
                  </a:cxn>
                  <a:cxn ang="0">
                    <a:pos x="58" y="82"/>
                  </a:cxn>
                  <a:cxn ang="0">
                    <a:pos x="54" y="92"/>
                  </a:cxn>
                  <a:cxn ang="0">
                    <a:pos x="56" y="104"/>
                  </a:cxn>
                  <a:cxn ang="0">
                    <a:pos x="64" y="106"/>
                  </a:cxn>
                  <a:cxn ang="0">
                    <a:pos x="72" y="106"/>
                  </a:cxn>
                  <a:cxn ang="0">
                    <a:pos x="80" y="96"/>
                  </a:cxn>
                  <a:cxn ang="0">
                    <a:pos x="76" y="88"/>
                  </a:cxn>
                  <a:cxn ang="0">
                    <a:pos x="80" y="80"/>
                  </a:cxn>
                  <a:cxn ang="0">
                    <a:pos x="86" y="70"/>
                  </a:cxn>
                  <a:cxn ang="0">
                    <a:pos x="94" y="72"/>
                  </a:cxn>
                  <a:cxn ang="0">
                    <a:pos x="90" y="66"/>
                  </a:cxn>
                  <a:cxn ang="0">
                    <a:pos x="94" y="58"/>
                  </a:cxn>
                  <a:cxn ang="0">
                    <a:pos x="102" y="54"/>
                  </a:cxn>
                  <a:cxn ang="0">
                    <a:pos x="120" y="48"/>
                  </a:cxn>
                  <a:cxn ang="0">
                    <a:pos x="134" y="48"/>
                  </a:cxn>
                  <a:cxn ang="0">
                    <a:pos x="140" y="60"/>
                  </a:cxn>
                  <a:cxn ang="0">
                    <a:pos x="130" y="66"/>
                  </a:cxn>
                  <a:cxn ang="0">
                    <a:pos x="124" y="74"/>
                  </a:cxn>
                  <a:cxn ang="0">
                    <a:pos x="114" y="82"/>
                  </a:cxn>
                  <a:cxn ang="0">
                    <a:pos x="96" y="96"/>
                  </a:cxn>
                  <a:cxn ang="0">
                    <a:pos x="88" y="110"/>
                  </a:cxn>
                  <a:cxn ang="0">
                    <a:pos x="76" y="132"/>
                  </a:cxn>
                  <a:cxn ang="0">
                    <a:pos x="76" y="150"/>
                  </a:cxn>
                  <a:cxn ang="0">
                    <a:pos x="78" y="172"/>
                  </a:cxn>
                  <a:cxn ang="0">
                    <a:pos x="84" y="190"/>
                  </a:cxn>
                  <a:cxn ang="0">
                    <a:pos x="88" y="202"/>
                  </a:cxn>
                  <a:cxn ang="0">
                    <a:pos x="90" y="210"/>
                  </a:cxn>
                  <a:cxn ang="0">
                    <a:pos x="102" y="216"/>
                  </a:cxn>
                  <a:cxn ang="0">
                    <a:pos x="130" y="220"/>
                  </a:cxn>
                  <a:cxn ang="0">
                    <a:pos x="140" y="214"/>
                  </a:cxn>
                  <a:cxn ang="0">
                    <a:pos x="152" y="200"/>
                  </a:cxn>
                  <a:cxn ang="0">
                    <a:pos x="166" y="196"/>
                  </a:cxn>
                  <a:cxn ang="0">
                    <a:pos x="184" y="196"/>
                  </a:cxn>
                  <a:cxn ang="0">
                    <a:pos x="184" y="202"/>
                  </a:cxn>
                  <a:cxn ang="0">
                    <a:pos x="186" y="210"/>
                  </a:cxn>
                  <a:cxn ang="0">
                    <a:pos x="186" y="222"/>
                  </a:cxn>
                  <a:cxn ang="0">
                    <a:pos x="196" y="234"/>
                  </a:cxn>
                  <a:cxn ang="0">
                    <a:pos x="202" y="244"/>
                  </a:cxn>
                  <a:cxn ang="0">
                    <a:pos x="206" y="252"/>
                  </a:cxn>
                  <a:cxn ang="0">
                    <a:pos x="208" y="270"/>
                  </a:cxn>
                  <a:cxn ang="0">
                    <a:pos x="214" y="266"/>
                  </a:cxn>
                  <a:cxn ang="0">
                    <a:pos x="218" y="250"/>
                  </a:cxn>
                  <a:cxn ang="0">
                    <a:pos x="228" y="206"/>
                  </a:cxn>
                  <a:cxn ang="0">
                    <a:pos x="232" y="170"/>
                  </a:cxn>
                  <a:cxn ang="0">
                    <a:pos x="196" y="88"/>
                  </a:cxn>
                  <a:cxn ang="0">
                    <a:pos x="130" y="28"/>
                  </a:cxn>
                  <a:cxn ang="0">
                    <a:pos x="44" y="0"/>
                  </a:cxn>
                </a:cxnLst>
                <a:rect l="0" t="0" r="r" b="b"/>
                <a:pathLst>
                  <a:path w="232" h="272">
                    <a:moveTo>
                      <a:pt x="24" y="0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6" y="48"/>
                    </a:lnTo>
                    <a:lnTo>
                      <a:pt x="110" y="46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20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8" y="46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8" y="54"/>
                    </a:lnTo>
                    <a:lnTo>
                      <a:pt x="140" y="58"/>
                    </a:lnTo>
                    <a:lnTo>
                      <a:pt x="140" y="58"/>
                    </a:lnTo>
                    <a:lnTo>
                      <a:pt x="140" y="60"/>
                    </a:lnTo>
                    <a:lnTo>
                      <a:pt x="140" y="60"/>
                    </a:lnTo>
                    <a:lnTo>
                      <a:pt x="138" y="62"/>
                    </a:lnTo>
                    <a:lnTo>
                      <a:pt x="134" y="64"/>
                    </a:lnTo>
                    <a:lnTo>
                      <a:pt x="130" y="66"/>
                    </a:lnTo>
                    <a:lnTo>
                      <a:pt x="130" y="66"/>
                    </a:lnTo>
                    <a:lnTo>
                      <a:pt x="126" y="68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24" y="74"/>
                    </a:lnTo>
                    <a:lnTo>
                      <a:pt x="122" y="78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6" y="84"/>
                    </a:lnTo>
                    <a:lnTo>
                      <a:pt x="102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96" y="96"/>
                    </a:lnTo>
                    <a:lnTo>
                      <a:pt x="94" y="100"/>
                    </a:lnTo>
                    <a:lnTo>
                      <a:pt x="94" y="100"/>
                    </a:lnTo>
                    <a:lnTo>
                      <a:pt x="92" y="104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78" y="122"/>
                    </a:lnTo>
                    <a:lnTo>
                      <a:pt x="78" y="122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2"/>
                    </a:lnTo>
                    <a:lnTo>
                      <a:pt x="76" y="132"/>
                    </a:lnTo>
                    <a:lnTo>
                      <a:pt x="76" y="140"/>
                    </a:lnTo>
                    <a:lnTo>
                      <a:pt x="76" y="140"/>
                    </a:lnTo>
                    <a:lnTo>
                      <a:pt x="76" y="150"/>
                    </a:lnTo>
                    <a:lnTo>
                      <a:pt x="76" y="150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6" y="160"/>
                    </a:lnTo>
                    <a:lnTo>
                      <a:pt x="76" y="160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6"/>
                    </a:lnTo>
                    <a:lnTo>
                      <a:pt x="86" y="198"/>
                    </a:lnTo>
                    <a:lnTo>
                      <a:pt x="86" y="198"/>
                    </a:lnTo>
                    <a:lnTo>
                      <a:pt x="88" y="202"/>
                    </a:lnTo>
                    <a:lnTo>
                      <a:pt x="90" y="206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90" y="208"/>
                    </a:lnTo>
                    <a:lnTo>
                      <a:pt x="90" y="210"/>
                    </a:lnTo>
                    <a:lnTo>
                      <a:pt x="90" y="210"/>
                    </a:lnTo>
                    <a:lnTo>
                      <a:pt x="92" y="212"/>
                    </a:lnTo>
                    <a:lnTo>
                      <a:pt x="98" y="214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12" y="218"/>
                    </a:lnTo>
                    <a:lnTo>
                      <a:pt x="126" y="222"/>
                    </a:lnTo>
                    <a:lnTo>
                      <a:pt x="126" y="222"/>
                    </a:lnTo>
                    <a:lnTo>
                      <a:pt x="130" y="220"/>
                    </a:lnTo>
                    <a:lnTo>
                      <a:pt x="130" y="220"/>
                    </a:lnTo>
                    <a:lnTo>
                      <a:pt x="132" y="218"/>
                    </a:lnTo>
                    <a:lnTo>
                      <a:pt x="134" y="216"/>
                    </a:lnTo>
                    <a:lnTo>
                      <a:pt x="138" y="214"/>
                    </a:lnTo>
                    <a:lnTo>
                      <a:pt x="138" y="214"/>
                    </a:lnTo>
                    <a:lnTo>
                      <a:pt x="140" y="214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04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6" y="200"/>
                    </a:lnTo>
                    <a:lnTo>
                      <a:pt x="160" y="202"/>
                    </a:lnTo>
                    <a:lnTo>
                      <a:pt x="160" y="202"/>
                    </a:lnTo>
                    <a:lnTo>
                      <a:pt x="162" y="200"/>
                    </a:lnTo>
                    <a:lnTo>
                      <a:pt x="166" y="196"/>
                    </a:lnTo>
                    <a:lnTo>
                      <a:pt x="166" y="196"/>
                    </a:lnTo>
                    <a:lnTo>
                      <a:pt x="172" y="192"/>
                    </a:lnTo>
                    <a:lnTo>
                      <a:pt x="174" y="192"/>
                    </a:lnTo>
                    <a:lnTo>
                      <a:pt x="176" y="192"/>
                    </a:lnTo>
                    <a:lnTo>
                      <a:pt x="184" y="196"/>
                    </a:lnTo>
                    <a:lnTo>
                      <a:pt x="182" y="198"/>
                    </a:lnTo>
                    <a:lnTo>
                      <a:pt x="182" y="198"/>
                    </a:lnTo>
                    <a:lnTo>
                      <a:pt x="182" y="200"/>
                    </a:lnTo>
                    <a:lnTo>
                      <a:pt x="182" y="200"/>
                    </a:lnTo>
                    <a:lnTo>
                      <a:pt x="184" y="202"/>
                    </a:lnTo>
                    <a:lnTo>
                      <a:pt x="184" y="202"/>
                    </a:lnTo>
                    <a:lnTo>
                      <a:pt x="186" y="204"/>
                    </a:lnTo>
                    <a:lnTo>
                      <a:pt x="186" y="206"/>
                    </a:lnTo>
                    <a:lnTo>
                      <a:pt x="186" y="206"/>
                    </a:lnTo>
                    <a:lnTo>
                      <a:pt x="186" y="210"/>
                    </a:lnTo>
                    <a:lnTo>
                      <a:pt x="186" y="210"/>
                    </a:lnTo>
                    <a:lnTo>
                      <a:pt x="182" y="218"/>
                    </a:lnTo>
                    <a:lnTo>
                      <a:pt x="182" y="218"/>
                    </a:lnTo>
                    <a:lnTo>
                      <a:pt x="184" y="222"/>
                    </a:lnTo>
                    <a:lnTo>
                      <a:pt x="186" y="222"/>
                    </a:lnTo>
                    <a:lnTo>
                      <a:pt x="186" y="222"/>
                    </a:lnTo>
                    <a:lnTo>
                      <a:pt x="190" y="226"/>
                    </a:lnTo>
                    <a:lnTo>
                      <a:pt x="194" y="232"/>
                    </a:lnTo>
                    <a:lnTo>
                      <a:pt x="194" y="232"/>
                    </a:lnTo>
                    <a:lnTo>
                      <a:pt x="196" y="234"/>
                    </a:lnTo>
                    <a:lnTo>
                      <a:pt x="196" y="234"/>
                    </a:lnTo>
                    <a:lnTo>
                      <a:pt x="200" y="236"/>
                    </a:lnTo>
                    <a:lnTo>
                      <a:pt x="200" y="240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4"/>
                    </a:lnTo>
                    <a:lnTo>
                      <a:pt x="202" y="248"/>
                    </a:lnTo>
                    <a:lnTo>
                      <a:pt x="202" y="248"/>
                    </a:lnTo>
                    <a:lnTo>
                      <a:pt x="206" y="252"/>
                    </a:lnTo>
                    <a:lnTo>
                      <a:pt x="208" y="258"/>
                    </a:lnTo>
                    <a:lnTo>
                      <a:pt x="208" y="266"/>
                    </a:lnTo>
                    <a:lnTo>
                      <a:pt x="208" y="266"/>
                    </a:lnTo>
                    <a:lnTo>
                      <a:pt x="208" y="270"/>
                    </a:lnTo>
                    <a:lnTo>
                      <a:pt x="208" y="270"/>
                    </a:lnTo>
                    <a:lnTo>
                      <a:pt x="210" y="272"/>
                    </a:lnTo>
                    <a:lnTo>
                      <a:pt x="210" y="272"/>
                    </a:lnTo>
                    <a:lnTo>
                      <a:pt x="212" y="268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14" y="262"/>
                    </a:lnTo>
                    <a:lnTo>
                      <a:pt x="218" y="256"/>
                    </a:lnTo>
                    <a:lnTo>
                      <a:pt x="218" y="256"/>
                    </a:lnTo>
                    <a:lnTo>
                      <a:pt x="218" y="250"/>
                    </a:lnTo>
                    <a:lnTo>
                      <a:pt x="218" y="250"/>
                    </a:lnTo>
                    <a:lnTo>
                      <a:pt x="220" y="238"/>
                    </a:lnTo>
                    <a:lnTo>
                      <a:pt x="222" y="228"/>
                    </a:lnTo>
                    <a:lnTo>
                      <a:pt x="226" y="216"/>
                    </a:lnTo>
                    <a:lnTo>
                      <a:pt x="226" y="216"/>
                    </a:lnTo>
                    <a:lnTo>
                      <a:pt x="228" y="206"/>
                    </a:lnTo>
                    <a:lnTo>
                      <a:pt x="228" y="192"/>
                    </a:lnTo>
                    <a:lnTo>
                      <a:pt x="228" y="192"/>
                    </a:lnTo>
                    <a:lnTo>
                      <a:pt x="230" y="180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26" y="152"/>
                    </a:lnTo>
                    <a:lnTo>
                      <a:pt x="222" y="134"/>
                    </a:lnTo>
                    <a:lnTo>
                      <a:pt x="214" y="118"/>
                    </a:lnTo>
                    <a:lnTo>
                      <a:pt x="206" y="102"/>
                    </a:lnTo>
                    <a:lnTo>
                      <a:pt x="196" y="88"/>
                    </a:lnTo>
                    <a:lnTo>
                      <a:pt x="184" y="74"/>
                    </a:lnTo>
                    <a:lnTo>
                      <a:pt x="172" y="60"/>
                    </a:lnTo>
                    <a:lnTo>
                      <a:pt x="160" y="48"/>
                    </a:lnTo>
                    <a:lnTo>
                      <a:pt x="146" y="38"/>
                    </a:lnTo>
                    <a:lnTo>
                      <a:pt x="130" y="28"/>
                    </a:lnTo>
                    <a:lnTo>
                      <a:pt x="114" y="20"/>
                    </a:lnTo>
                    <a:lnTo>
                      <a:pt x="98" y="12"/>
                    </a:lnTo>
                    <a:lnTo>
                      <a:pt x="80" y="6"/>
                    </a:lnTo>
                    <a:lnTo>
                      <a:pt x="62" y="2"/>
                    </a:lnTo>
                    <a:lnTo>
                      <a:pt x="4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53"/>
              <p:cNvSpPr>
                <a:spLocks/>
              </p:cNvSpPr>
              <p:nvPr/>
            </p:nvSpPr>
            <p:spPr bwMode="auto">
              <a:xfrm>
                <a:off x="7837698" y="2923220"/>
                <a:ext cx="12560" cy="16746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54"/>
              <p:cNvSpPr>
                <a:spLocks/>
              </p:cNvSpPr>
              <p:nvPr/>
            </p:nvSpPr>
            <p:spPr bwMode="auto">
              <a:xfrm>
                <a:off x="7653492" y="2944152"/>
                <a:ext cx="544246" cy="711706"/>
              </a:xfrm>
              <a:custGeom>
                <a:avLst/>
                <a:gdLst/>
                <a:ahLst/>
                <a:cxnLst>
                  <a:cxn ang="0">
                    <a:pos x="250" y="230"/>
                  </a:cxn>
                  <a:cxn ang="0">
                    <a:pos x="246" y="232"/>
                  </a:cxn>
                  <a:cxn ang="0">
                    <a:pos x="240" y="230"/>
                  </a:cxn>
                  <a:cxn ang="0">
                    <a:pos x="236" y="222"/>
                  </a:cxn>
                  <a:cxn ang="0">
                    <a:pos x="218" y="218"/>
                  </a:cxn>
                  <a:cxn ang="0">
                    <a:pos x="180" y="220"/>
                  </a:cxn>
                  <a:cxn ang="0">
                    <a:pos x="170" y="212"/>
                  </a:cxn>
                  <a:cxn ang="0">
                    <a:pos x="140" y="212"/>
                  </a:cxn>
                  <a:cxn ang="0">
                    <a:pos x="128" y="210"/>
                  </a:cxn>
                  <a:cxn ang="0">
                    <a:pos x="112" y="212"/>
                  </a:cxn>
                  <a:cxn ang="0">
                    <a:pos x="98" y="210"/>
                  </a:cxn>
                  <a:cxn ang="0">
                    <a:pos x="84" y="216"/>
                  </a:cxn>
                  <a:cxn ang="0">
                    <a:pos x="66" y="210"/>
                  </a:cxn>
                  <a:cxn ang="0">
                    <a:pos x="48" y="208"/>
                  </a:cxn>
                  <a:cxn ang="0">
                    <a:pos x="38" y="190"/>
                  </a:cxn>
                  <a:cxn ang="0">
                    <a:pos x="30" y="182"/>
                  </a:cxn>
                  <a:cxn ang="0">
                    <a:pos x="18" y="176"/>
                  </a:cxn>
                  <a:cxn ang="0">
                    <a:pos x="16" y="160"/>
                  </a:cxn>
                  <a:cxn ang="0">
                    <a:pos x="16" y="152"/>
                  </a:cxn>
                  <a:cxn ang="0">
                    <a:pos x="20" y="142"/>
                  </a:cxn>
                  <a:cxn ang="0">
                    <a:pos x="30" y="136"/>
                  </a:cxn>
                  <a:cxn ang="0">
                    <a:pos x="46" y="132"/>
                  </a:cxn>
                  <a:cxn ang="0">
                    <a:pos x="50" y="142"/>
                  </a:cxn>
                  <a:cxn ang="0">
                    <a:pos x="52" y="140"/>
                  </a:cxn>
                  <a:cxn ang="0">
                    <a:pos x="50" y="124"/>
                  </a:cxn>
                  <a:cxn ang="0">
                    <a:pos x="56" y="108"/>
                  </a:cxn>
                  <a:cxn ang="0">
                    <a:pos x="64" y="98"/>
                  </a:cxn>
                  <a:cxn ang="0">
                    <a:pos x="70" y="78"/>
                  </a:cxn>
                  <a:cxn ang="0">
                    <a:pos x="82" y="68"/>
                  </a:cxn>
                  <a:cxn ang="0">
                    <a:pos x="94" y="46"/>
                  </a:cxn>
                  <a:cxn ang="0">
                    <a:pos x="104" y="42"/>
                  </a:cxn>
                  <a:cxn ang="0">
                    <a:pos x="98" y="22"/>
                  </a:cxn>
                  <a:cxn ang="0">
                    <a:pos x="88" y="18"/>
                  </a:cxn>
                  <a:cxn ang="0">
                    <a:pos x="76" y="20"/>
                  </a:cxn>
                  <a:cxn ang="0">
                    <a:pos x="74" y="34"/>
                  </a:cxn>
                  <a:cxn ang="0">
                    <a:pos x="56" y="44"/>
                  </a:cxn>
                  <a:cxn ang="0">
                    <a:pos x="52" y="16"/>
                  </a:cxn>
                  <a:cxn ang="0">
                    <a:pos x="56" y="8"/>
                  </a:cxn>
                  <a:cxn ang="0">
                    <a:pos x="48" y="4"/>
                  </a:cxn>
                  <a:cxn ang="0">
                    <a:pos x="18" y="44"/>
                  </a:cxn>
                  <a:cxn ang="0">
                    <a:pos x="0" y="130"/>
                  </a:cxn>
                  <a:cxn ang="0">
                    <a:pos x="12" y="182"/>
                  </a:cxn>
                  <a:cxn ang="0">
                    <a:pos x="30" y="196"/>
                  </a:cxn>
                  <a:cxn ang="0">
                    <a:pos x="48" y="216"/>
                  </a:cxn>
                  <a:cxn ang="0">
                    <a:pos x="60" y="218"/>
                  </a:cxn>
                  <a:cxn ang="0">
                    <a:pos x="86" y="238"/>
                  </a:cxn>
                  <a:cxn ang="0">
                    <a:pos x="96" y="262"/>
                  </a:cxn>
                  <a:cxn ang="0">
                    <a:pos x="110" y="270"/>
                  </a:cxn>
                  <a:cxn ang="0">
                    <a:pos x="116" y="282"/>
                  </a:cxn>
                  <a:cxn ang="0">
                    <a:pos x="136" y="290"/>
                  </a:cxn>
                  <a:cxn ang="0">
                    <a:pos x="156" y="310"/>
                  </a:cxn>
                  <a:cxn ang="0">
                    <a:pos x="172" y="328"/>
                  </a:cxn>
                  <a:cxn ang="0">
                    <a:pos x="188" y="340"/>
                  </a:cxn>
                  <a:cxn ang="0">
                    <a:pos x="218" y="328"/>
                  </a:cxn>
                  <a:cxn ang="0">
                    <a:pos x="234" y="308"/>
                  </a:cxn>
                  <a:cxn ang="0">
                    <a:pos x="246" y="284"/>
                  </a:cxn>
                  <a:cxn ang="0">
                    <a:pos x="254" y="262"/>
                  </a:cxn>
                  <a:cxn ang="0">
                    <a:pos x="256" y="248"/>
                  </a:cxn>
                  <a:cxn ang="0">
                    <a:pos x="258" y="232"/>
                  </a:cxn>
                </a:cxnLst>
                <a:rect l="0" t="0" r="r" b="b"/>
                <a:pathLst>
                  <a:path w="260" h="340">
                    <a:moveTo>
                      <a:pt x="258" y="232"/>
                    </a:move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4" y="232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30"/>
                    </a:lnTo>
                    <a:lnTo>
                      <a:pt x="250" y="228"/>
                    </a:lnTo>
                    <a:lnTo>
                      <a:pt x="246" y="232"/>
                    </a:lnTo>
                    <a:lnTo>
                      <a:pt x="246" y="232"/>
                    </a:lnTo>
                    <a:lnTo>
                      <a:pt x="244" y="234"/>
                    </a:lnTo>
                    <a:lnTo>
                      <a:pt x="242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0" y="226"/>
                    </a:lnTo>
                    <a:lnTo>
                      <a:pt x="240" y="226"/>
                    </a:lnTo>
                    <a:lnTo>
                      <a:pt x="240" y="222"/>
                    </a:lnTo>
                    <a:lnTo>
                      <a:pt x="240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2" y="224"/>
                    </a:lnTo>
                    <a:lnTo>
                      <a:pt x="224" y="220"/>
                    </a:lnTo>
                    <a:lnTo>
                      <a:pt x="224" y="220"/>
                    </a:lnTo>
                    <a:lnTo>
                      <a:pt x="222" y="220"/>
                    </a:lnTo>
                    <a:lnTo>
                      <a:pt x="218" y="218"/>
                    </a:lnTo>
                    <a:lnTo>
                      <a:pt x="218" y="218"/>
                    </a:lnTo>
                    <a:lnTo>
                      <a:pt x="202" y="218"/>
                    </a:lnTo>
                    <a:lnTo>
                      <a:pt x="192" y="220"/>
                    </a:lnTo>
                    <a:lnTo>
                      <a:pt x="192" y="220"/>
                    </a:lnTo>
                    <a:lnTo>
                      <a:pt x="186" y="220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78" y="218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4" y="214"/>
                    </a:lnTo>
                    <a:lnTo>
                      <a:pt x="170" y="212"/>
                    </a:lnTo>
                    <a:lnTo>
                      <a:pt x="156" y="210"/>
                    </a:lnTo>
                    <a:lnTo>
                      <a:pt x="156" y="210"/>
                    </a:lnTo>
                    <a:lnTo>
                      <a:pt x="150" y="210"/>
                    </a:lnTo>
                    <a:lnTo>
                      <a:pt x="150" y="210"/>
                    </a:lnTo>
                    <a:lnTo>
                      <a:pt x="144" y="210"/>
                    </a:lnTo>
                    <a:lnTo>
                      <a:pt x="140" y="212"/>
                    </a:lnTo>
                    <a:lnTo>
                      <a:pt x="140" y="212"/>
                    </a:lnTo>
                    <a:lnTo>
                      <a:pt x="134" y="214"/>
                    </a:lnTo>
                    <a:lnTo>
                      <a:pt x="130" y="212"/>
                    </a:lnTo>
                    <a:lnTo>
                      <a:pt x="130" y="212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28" y="210"/>
                    </a:lnTo>
                    <a:lnTo>
                      <a:pt x="118" y="212"/>
                    </a:lnTo>
                    <a:lnTo>
                      <a:pt x="118" y="212"/>
                    </a:lnTo>
                    <a:lnTo>
                      <a:pt x="112" y="212"/>
                    </a:lnTo>
                    <a:lnTo>
                      <a:pt x="112" y="212"/>
                    </a:lnTo>
                    <a:lnTo>
                      <a:pt x="108" y="210"/>
                    </a:lnTo>
                    <a:lnTo>
                      <a:pt x="108" y="210"/>
                    </a:lnTo>
                    <a:lnTo>
                      <a:pt x="104" y="210"/>
                    </a:lnTo>
                    <a:lnTo>
                      <a:pt x="100" y="210"/>
                    </a:lnTo>
                    <a:lnTo>
                      <a:pt x="100" y="210"/>
                    </a:lnTo>
                    <a:lnTo>
                      <a:pt x="98" y="210"/>
                    </a:lnTo>
                    <a:lnTo>
                      <a:pt x="98" y="210"/>
                    </a:lnTo>
                    <a:lnTo>
                      <a:pt x="92" y="212"/>
                    </a:lnTo>
                    <a:lnTo>
                      <a:pt x="90" y="214"/>
                    </a:lnTo>
                    <a:lnTo>
                      <a:pt x="90" y="214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78" y="214"/>
                    </a:lnTo>
                    <a:lnTo>
                      <a:pt x="78" y="214"/>
                    </a:lnTo>
                    <a:lnTo>
                      <a:pt x="76" y="212"/>
                    </a:lnTo>
                    <a:lnTo>
                      <a:pt x="70" y="210"/>
                    </a:lnTo>
                    <a:lnTo>
                      <a:pt x="66" y="210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54" y="212"/>
                    </a:lnTo>
                    <a:lnTo>
                      <a:pt x="54" y="212"/>
                    </a:lnTo>
                    <a:lnTo>
                      <a:pt x="50" y="210"/>
                    </a:lnTo>
                    <a:lnTo>
                      <a:pt x="48" y="208"/>
                    </a:lnTo>
                    <a:lnTo>
                      <a:pt x="46" y="200"/>
                    </a:lnTo>
                    <a:lnTo>
                      <a:pt x="46" y="200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8" y="190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4" y="132"/>
                    </a:lnTo>
                    <a:lnTo>
                      <a:pt x="34" y="132"/>
                    </a:lnTo>
                    <a:lnTo>
                      <a:pt x="36" y="132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0" y="140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52" y="144"/>
                    </a:lnTo>
                    <a:lnTo>
                      <a:pt x="52" y="144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2" y="136"/>
                    </a:lnTo>
                    <a:lnTo>
                      <a:pt x="50" y="134"/>
                    </a:lnTo>
                    <a:lnTo>
                      <a:pt x="50" y="134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24"/>
                    </a:lnTo>
                    <a:lnTo>
                      <a:pt x="50" y="124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2" y="98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80" y="72"/>
                    </a:lnTo>
                    <a:lnTo>
                      <a:pt x="82" y="68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2" y="66"/>
                    </a:lnTo>
                    <a:lnTo>
                      <a:pt x="92" y="64"/>
                    </a:lnTo>
                    <a:lnTo>
                      <a:pt x="92" y="64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4" y="42"/>
                    </a:lnTo>
                    <a:lnTo>
                      <a:pt x="106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0" y="28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4" y="16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4" y="20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76" y="20"/>
                    </a:lnTo>
                    <a:lnTo>
                      <a:pt x="76" y="20"/>
                    </a:lnTo>
                    <a:lnTo>
                      <a:pt x="74" y="22"/>
                    </a:lnTo>
                    <a:lnTo>
                      <a:pt x="74" y="26"/>
                    </a:lnTo>
                    <a:lnTo>
                      <a:pt x="74" y="32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4"/>
                    </a:lnTo>
                    <a:lnTo>
                      <a:pt x="74" y="38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6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48" y="38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44" y="212"/>
                    </a:lnTo>
                    <a:lnTo>
                      <a:pt x="48" y="216"/>
                    </a:lnTo>
                    <a:lnTo>
                      <a:pt x="48" y="216"/>
                    </a:lnTo>
                    <a:lnTo>
                      <a:pt x="54" y="216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8"/>
                    </a:lnTo>
                    <a:lnTo>
                      <a:pt x="60" y="218"/>
                    </a:lnTo>
                    <a:lnTo>
                      <a:pt x="60" y="218"/>
                    </a:lnTo>
                    <a:lnTo>
                      <a:pt x="74" y="218"/>
                    </a:lnTo>
                    <a:lnTo>
                      <a:pt x="80" y="222"/>
                    </a:lnTo>
                    <a:lnTo>
                      <a:pt x="84" y="226"/>
                    </a:lnTo>
                    <a:lnTo>
                      <a:pt x="84" y="232"/>
                    </a:lnTo>
                    <a:lnTo>
                      <a:pt x="84" y="232"/>
                    </a:lnTo>
                    <a:lnTo>
                      <a:pt x="86" y="238"/>
                    </a:lnTo>
                    <a:lnTo>
                      <a:pt x="90" y="246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92" y="258"/>
                    </a:lnTo>
                    <a:lnTo>
                      <a:pt x="96" y="262"/>
                    </a:lnTo>
                    <a:lnTo>
                      <a:pt x="96" y="262"/>
                    </a:lnTo>
                    <a:lnTo>
                      <a:pt x="98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6" y="266"/>
                    </a:lnTo>
                    <a:lnTo>
                      <a:pt x="108" y="268"/>
                    </a:lnTo>
                    <a:lnTo>
                      <a:pt x="110" y="270"/>
                    </a:lnTo>
                    <a:lnTo>
                      <a:pt x="110" y="270"/>
                    </a:lnTo>
                    <a:lnTo>
                      <a:pt x="112" y="276"/>
                    </a:lnTo>
                    <a:lnTo>
                      <a:pt x="112" y="280"/>
                    </a:lnTo>
                    <a:lnTo>
                      <a:pt x="114" y="280"/>
                    </a:lnTo>
                    <a:lnTo>
                      <a:pt x="114" y="280"/>
                    </a:lnTo>
                    <a:lnTo>
                      <a:pt x="116" y="282"/>
                    </a:lnTo>
                    <a:lnTo>
                      <a:pt x="122" y="286"/>
                    </a:lnTo>
                    <a:lnTo>
                      <a:pt x="122" y="286"/>
                    </a:lnTo>
                    <a:lnTo>
                      <a:pt x="124" y="286"/>
                    </a:lnTo>
                    <a:lnTo>
                      <a:pt x="124" y="286"/>
                    </a:lnTo>
                    <a:lnTo>
                      <a:pt x="130" y="286"/>
                    </a:lnTo>
                    <a:lnTo>
                      <a:pt x="136" y="290"/>
                    </a:lnTo>
                    <a:lnTo>
                      <a:pt x="136" y="290"/>
                    </a:lnTo>
                    <a:lnTo>
                      <a:pt x="142" y="294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50" y="302"/>
                    </a:lnTo>
                    <a:lnTo>
                      <a:pt x="156" y="310"/>
                    </a:lnTo>
                    <a:lnTo>
                      <a:pt x="156" y="310"/>
                    </a:lnTo>
                    <a:lnTo>
                      <a:pt x="158" y="312"/>
                    </a:lnTo>
                    <a:lnTo>
                      <a:pt x="160" y="314"/>
                    </a:lnTo>
                    <a:lnTo>
                      <a:pt x="160" y="314"/>
                    </a:lnTo>
                    <a:lnTo>
                      <a:pt x="166" y="318"/>
                    </a:lnTo>
                    <a:lnTo>
                      <a:pt x="172" y="328"/>
                    </a:lnTo>
                    <a:lnTo>
                      <a:pt x="172" y="328"/>
                    </a:lnTo>
                    <a:lnTo>
                      <a:pt x="176" y="330"/>
                    </a:lnTo>
                    <a:lnTo>
                      <a:pt x="176" y="330"/>
                    </a:lnTo>
                    <a:lnTo>
                      <a:pt x="184" y="336"/>
                    </a:lnTo>
                    <a:lnTo>
                      <a:pt x="184" y="336"/>
                    </a:lnTo>
                    <a:lnTo>
                      <a:pt x="188" y="340"/>
                    </a:lnTo>
                    <a:lnTo>
                      <a:pt x="188" y="340"/>
                    </a:lnTo>
                    <a:lnTo>
                      <a:pt x="210" y="340"/>
                    </a:lnTo>
                    <a:lnTo>
                      <a:pt x="210" y="340"/>
                    </a:lnTo>
                    <a:lnTo>
                      <a:pt x="216" y="340"/>
                    </a:lnTo>
                    <a:lnTo>
                      <a:pt x="216" y="340"/>
                    </a:lnTo>
                    <a:lnTo>
                      <a:pt x="218" y="328"/>
                    </a:lnTo>
                    <a:lnTo>
                      <a:pt x="222" y="322"/>
                    </a:lnTo>
                    <a:lnTo>
                      <a:pt x="226" y="320"/>
                    </a:lnTo>
                    <a:lnTo>
                      <a:pt x="226" y="320"/>
                    </a:lnTo>
                    <a:lnTo>
                      <a:pt x="228" y="318"/>
                    </a:lnTo>
                    <a:lnTo>
                      <a:pt x="230" y="316"/>
                    </a:lnTo>
                    <a:lnTo>
                      <a:pt x="234" y="308"/>
                    </a:lnTo>
                    <a:lnTo>
                      <a:pt x="234" y="308"/>
                    </a:lnTo>
                    <a:lnTo>
                      <a:pt x="240" y="298"/>
                    </a:lnTo>
                    <a:lnTo>
                      <a:pt x="244" y="294"/>
                    </a:lnTo>
                    <a:lnTo>
                      <a:pt x="244" y="294"/>
                    </a:lnTo>
                    <a:lnTo>
                      <a:pt x="246" y="290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8" y="274"/>
                    </a:lnTo>
                    <a:lnTo>
                      <a:pt x="250" y="268"/>
                    </a:lnTo>
                    <a:lnTo>
                      <a:pt x="254" y="264"/>
                    </a:lnTo>
                    <a:lnTo>
                      <a:pt x="254" y="264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4" y="252"/>
                    </a:lnTo>
                    <a:lnTo>
                      <a:pt x="256" y="248"/>
                    </a:lnTo>
                    <a:lnTo>
                      <a:pt x="256" y="248"/>
                    </a:lnTo>
                    <a:lnTo>
                      <a:pt x="258" y="246"/>
                    </a:lnTo>
                    <a:lnTo>
                      <a:pt x="258" y="246"/>
                    </a:lnTo>
                    <a:lnTo>
                      <a:pt x="260" y="234"/>
                    </a:lnTo>
                    <a:lnTo>
                      <a:pt x="260" y="234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lnTo>
                      <a:pt x="258" y="232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55"/>
              <p:cNvSpPr>
                <a:spLocks noEditPoints="1"/>
              </p:cNvSpPr>
              <p:nvPr/>
            </p:nvSpPr>
            <p:spPr bwMode="auto">
              <a:xfrm>
                <a:off x="7620000" y="2743200"/>
                <a:ext cx="950337" cy="946150"/>
              </a:xfrm>
              <a:custGeom>
                <a:avLst/>
                <a:gdLst/>
                <a:ahLst/>
                <a:cxnLst>
                  <a:cxn ang="0">
                    <a:pos x="272" y="352"/>
                  </a:cxn>
                  <a:cxn ang="0">
                    <a:pos x="254" y="314"/>
                  </a:cxn>
                  <a:cxn ang="0">
                    <a:pos x="154" y="304"/>
                  </a:cxn>
                  <a:cxn ang="0">
                    <a:pos x="80" y="304"/>
                  </a:cxn>
                  <a:cxn ang="0">
                    <a:pos x="38" y="252"/>
                  </a:cxn>
                  <a:cxn ang="0">
                    <a:pos x="64" y="244"/>
                  </a:cxn>
                  <a:cxn ang="0">
                    <a:pos x="88" y="178"/>
                  </a:cxn>
                  <a:cxn ang="0">
                    <a:pos x="118" y="118"/>
                  </a:cxn>
                  <a:cxn ang="0">
                    <a:pos x="68" y="118"/>
                  </a:cxn>
                  <a:cxn ang="0">
                    <a:pos x="144" y="32"/>
                  </a:cxn>
                  <a:cxn ang="0">
                    <a:pos x="226" y="52"/>
                  </a:cxn>
                  <a:cxn ang="0">
                    <a:pos x="242" y="42"/>
                  </a:cxn>
                  <a:cxn ang="0">
                    <a:pos x="240" y="78"/>
                  </a:cxn>
                  <a:cxn ang="0">
                    <a:pos x="256" y="100"/>
                  </a:cxn>
                  <a:cxn ang="0">
                    <a:pos x="286" y="112"/>
                  </a:cxn>
                  <a:cxn ang="0">
                    <a:pos x="294" y="78"/>
                  </a:cxn>
                  <a:cxn ang="0">
                    <a:pos x="334" y="78"/>
                  </a:cxn>
                  <a:cxn ang="0">
                    <a:pos x="288" y="122"/>
                  </a:cxn>
                  <a:cxn ang="0">
                    <a:pos x="288" y="220"/>
                  </a:cxn>
                  <a:cxn ang="0">
                    <a:pos x="344" y="234"/>
                  </a:cxn>
                  <a:cxn ang="0">
                    <a:pos x="382" y="230"/>
                  </a:cxn>
                  <a:cxn ang="0">
                    <a:pos x="406" y="286"/>
                  </a:cxn>
                  <a:cxn ang="0">
                    <a:pos x="436" y="248"/>
                  </a:cxn>
                  <a:cxn ang="0">
                    <a:pos x="188" y="424"/>
                  </a:cxn>
                  <a:cxn ang="0">
                    <a:pos x="122" y="362"/>
                  </a:cxn>
                  <a:cxn ang="0">
                    <a:pos x="52" y="296"/>
                  </a:cxn>
                  <a:cxn ang="0">
                    <a:pos x="64" y="100"/>
                  </a:cxn>
                  <a:cxn ang="0">
                    <a:pos x="90" y="128"/>
                  </a:cxn>
                  <a:cxn ang="0">
                    <a:pos x="112" y="140"/>
                  </a:cxn>
                  <a:cxn ang="0">
                    <a:pos x="72" y="204"/>
                  </a:cxn>
                  <a:cxn ang="0">
                    <a:pos x="56" y="226"/>
                  </a:cxn>
                  <a:cxn ang="0">
                    <a:pos x="32" y="270"/>
                  </a:cxn>
                  <a:cxn ang="0">
                    <a:pos x="86" y="306"/>
                  </a:cxn>
                  <a:cxn ang="0">
                    <a:pos x="146" y="308"/>
                  </a:cxn>
                  <a:cxn ang="0">
                    <a:pos x="248" y="320"/>
                  </a:cxn>
                  <a:cxn ang="0">
                    <a:pos x="274" y="328"/>
                  </a:cxn>
                  <a:cxn ang="0">
                    <a:pos x="244" y="414"/>
                  </a:cxn>
                  <a:cxn ang="0">
                    <a:pos x="64" y="316"/>
                  </a:cxn>
                  <a:cxn ang="0">
                    <a:pos x="122" y="368"/>
                  </a:cxn>
                  <a:cxn ang="0">
                    <a:pos x="178" y="418"/>
                  </a:cxn>
                  <a:cxn ang="0">
                    <a:pos x="264" y="18"/>
                  </a:cxn>
                  <a:cxn ang="0">
                    <a:pos x="420" y="272"/>
                  </a:cxn>
                  <a:cxn ang="0">
                    <a:pos x="392" y="242"/>
                  </a:cxn>
                  <a:cxn ang="0">
                    <a:pos x="358" y="216"/>
                  </a:cxn>
                  <a:cxn ang="0">
                    <a:pos x="290" y="218"/>
                  </a:cxn>
                  <a:cxn ang="0">
                    <a:pos x="290" y="126"/>
                  </a:cxn>
                  <a:cxn ang="0">
                    <a:pos x="342" y="74"/>
                  </a:cxn>
                  <a:cxn ang="0">
                    <a:pos x="296" y="88"/>
                  </a:cxn>
                  <a:cxn ang="0">
                    <a:pos x="274" y="122"/>
                  </a:cxn>
                  <a:cxn ang="0">
                    <a:pos x="252" y="96"/>
                  </a:cxn>
                  <a:cxn ang="0">
                    <a:pos x="246" y="52"/>
                  </a:cxn>
                  <a:cxn ang="0">
                    <a:pos x="218" y="44"/>
                  </a:cxn>
                  <a:cxn ang="0">
                    <a:pos x="226" y="0"/>
                  </a:cxn>
                  <a:cxn ang="0">
                    <a:pos x="66" y="386"/>
                  </a:cxn>
                  <a:cxn ang="0">
                    <a:pos x="454" y="226"/>
                  </a:cxn>
                  <a:cxn ang="0">
                    <a:pos x="106" y="92"/>
                  </a:cxn>
                  <a:cxn ang="0">
                    <a:pos x="100" y="96"/>
                  </a:cxn>
                  <a:cxn ang="0">
                    <a:pos x="140" y="90"/>
                  </a:cxn>
                  <a:cxn ang="0">
                    <a:pos x="154" y="68"/>
                  </a:cxn>
                  <a:cxn ang="0">
                    <a:pos x="152" y="78"/>
                  </a:cxn>
                  <a:cxn ang="0">
                    <a:pos x="118" y="82"/>
                  </a:cxn>
                  <a:cxn ang="0">
                    <a:pos x="156" y="88"/>
                  </a:cxn>
                  <a:cxn ang="0">
                    <a:pos x="178" y="66"/>
                  </a:cxn>
                </a:cxnLst>
                <a:rect l="0" t="0" r="r" b="b"/>
                <a:pathLst>
                  <a:path w="454" h="452">
                    <a:moveTo>
                      <a:pt x="236" y="436"/>
                    </a:moveTo>
                    <a:lnTo>
                      <a:pt x="236" y="436"/>
                    </a:lnTo>
                    <a:lnTo>
                      <a:pt x="238" y="426"/>
                    </a:lnTo>
                    <a:lnTo>
                      <a:pt x="240" y="420"/>
                    </a:lnTo>
                    <a:lnTo>
                      <a:pt x="240" y="420"/>
                    </a:lnTo>
                    <a:lnTo>
                      <a:pt x="242" y="420"/>
                    </a:lnTo>
                    <a:lnTo>
                      <a:pt x="242" y="420"/>
                    </a:lnTo>
                    <a:lnTo>
                      <a:pt x="246" y="418"/>
                    </a:lnTo>
                    <a:lnTo>
                      <a:pt x="248" y="414"/>
                    </a:lnTo>
                    <a:lnTo>
                      <a:pt x="254" y="406"/>
                    </a:lnTo>
                    <a:lnTo>
                      <a:pt x="254" y="406"/>
                    </a:lnTo>
                    <a:lnTo>
                      <a:pt x="258" y="398"/>
                    </a:lnTo>
                    <a:lnTo>
                      <a:pt x="262" y="392"/>
                    </a:lnTo>
                    <a:lnTo>
                      <a:pt x="262" y="392"/>
                    </a:lnTo>
                    <a:lnTo>
                      <a:pt x="266" y="388"/>
                    </a:lnTo>
                    <a:lnTo>
                      <a:pt x="266" y="380"/>
                    </a:lnTo>
                    <a:lnTo>
                      <a:pt x="266" y="380"/>
                    </a:lnTo>
                    <a:lnTo>
                      <a:pt x="268" y="372"/>
                    </a:lnTo>
                    <a:lnTo>
                      <a:pt x="270" y="366"/>
                    </a:lnTo>
                    <a:lnTo>
                      <a:pt x="274" y="362"/>
                    </a:lnTo>
                    <a:lnTo>
                      <a:pt x="274" y="362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8"/>
                    </a:lnTo>
                    <a:lnTo>
                      <a:pt x="274" y="354"/>
                    </a:lnTo>
                    <a:lnTo>
                      <a:pt x="272" y="352"/>
                    </a:lnTo>
                    <a:lnTo>
                      <a:pt x="276" y="348"/>
                    </a:lnTo>
                    <a:lnTo>
                      <a:pt x="278" y="342"/>
                    </a:lnTo>
                    <a:lnTo>
                      <a:pt x="278" y="342"/>
                    </a:lnTo>
                    <a:lnTo>
                      <a:pt x="278" y="328"/>
                    </a:lnTo>
                    <a:lnTo>
                      <a:pt x="278" y="326"/>
                    </a:lnTo>
                    <a:lnTo>
                      <a:pt x="276" y="324"/>
                    </a:lnTo>
                    <a:lnTo>
                      <a:pt x="276" y="324"/>
                    </a:lnTo>
                    <a:lnTo>
                      <a:pt x="272" y="324"/>
                    </a:lnTo>
                    <a:lnTo>
                      <a:pt x="272" y="324"/>
                    </a:lnTo>
                    <a:lnTo>
                      <a:pt x="270" y="324"/>
                    </a:lnTo>
                    <a:lnTo>
                      <a:pt x="270" y="324"/>
                    </a:lnTo>
                    <a:lnTo>
                      <a:pt x="266" y="322"/>
                    </a:lnTo>
                    <a:lnTo>
                      <a:pt x="266" y="320"/>
                    </a:lnTo>
                    <a:lnTo>
                      <a:pt x="266" y="320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4"/>
                    </a:lnTo>
                    <a:lnTo>
                      <a:pt x="260" y="322"/>
                    </a:lnTo>
                    <a:lnTo>
                      <a:pt x="260" y="322"/>
                    </a:lnTo>
                    <a:lnTo>
                      <a:pt x="260" y="318"/>
                    </a:lnTo>
                    <a:lnTo>
                      <a:pt x="260" y="318"/>
                    </a:lnTo>
                    <a:lnTo>
                      <a:pt x="260" y="316"/>
                    </a:lnTo>
                    <a:lnTo>
                      <a:pt x="258" y="314"/>
                    </a:lnTo>
                    <a:lnTo>
                      <a:pt x="258" y="314"/>
                    </a:lnTo>
                    <a:lnTo>
                      <a:pt x="254" y="314"/>
                    </a:lnTo>
                    <a:lnTo>
                      <a:pt x="250" y="316"/>
                    </a:lnTo>
                    <a:lnTo>
                      <a:pt x="248" y="316"/>
                    </a:lnTo>
                    <a:lnTo>
                      <a:pt x="248" y="316"/>
                    </a:lnTo>
                    <a:lnTo>
                      <a:pt x="242" y="314"/>
                    </a:lnTo>
                    <a:lnTo>
                      <a:pt x="242" y="314"/>
                    </a:lnTo>
                    <a:lnTo>
                      <a:pt x="240" y="312"/>
                    </a:lnTo>
                    <a:lnTo>
                      <a:pt x="234" y="310"/>
                    </a:lnTo>
                    <a:lnTo>
                      <a:pt x="234" y="310"/>
                    </a:lnTo>
                    <a:lnTo>
                      <a:pt x="218" y="310"/>
                    </a:lnTo>
                    <a:lnTo>
                      <a:pt x="208" y="312"/>
                    </a:lnTo>
                    <a:lnTo>
                      <a:pt x="208" y="312"/>
                    </a:lnTo>
                    <a:lnTo>
                      <a:pt x="202" y="312"/>
                    </a:lnTo>
                    <a:lnTo>
                      <a:pt x="198" y="312"/>
                    </a:lnTo>
                    <a:lnTo>
                      <a:pt x="198" y="312"/>
                    </a:lnTo>
                    <a:lnTo>
                      <a:pt x="194" y="310"/>
                    </a:lnTo>
                    <a:lnTo>
                      <a:pt x="194" y="310"/>
                    </a:lnTo>
                    <a:lnTo>
                      <a:pt x="192" y="306"/>
                    </a:lnTo>
                    <a:lnTo>
                      <a:pt x="190" y="304"/>
                    </a:lnTo>
                    <a:lnTo>
                      <a:pt x="186" y="304"/>
                    </a:lnTo>
                    <a:lnTo>
                      <a:pt x="186" y="304"/>
                    </a:lnTo>
                    <a:lnTo>
                      <a:pt x="174" y="302"/>
                    </a:lnTo>
                    <a:lnTo>
                      <a:pt x="164" y="302"/>
                    </a:lnTo>
                    <a:lnTo>
                      <a:pt x="164" y="302"/>
                    </a:lnTo>
                    <a:lnTo>
                      <a:pt x="158" y="302"/>
                    </a:lnTo>
                    <a:lnTo>
                      <a:pt x="154" y="304"/>
                    </a:lnTo>
                    <a:lnTo>
                      <a:pt x="154" y="304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50" y="306"/>
                    </a:lnTo>
                    <a:lnTo>
                      <a:pt x="144" y="302"/>
                    </a:lnTo>
                    <a:lnTo>
                      <a:pt x="144" y="302"/>
                    </a:lnTo>
                    <a:lnTo>
                      <a:pt x="132" y="304"/>
                    </a:lnTo>
                    <a:lnTo>
                      <a:pt x="128" y="304"/>
                    </a:lnTo>
                    <a:lnTo>
                      <a:pt x="128" y="304"/>
                    </a:lnTo>
                    <a:lnTo>
                      <a:pt x="126" y="304"/>
                    </a:lnTo>
                    <a:lnTo>
                      <a:pt x="126" y="304"/>
                    </a:lnTo>
                    <a:lnTo>
                      <a:pt x="122" y="302"/>
                    </a:lnTo>
                    <a:lnTo>
                      <a:pt x="114" y="302"/>
                    </a:lnTo>
                    <a:lnTo>
                      <a:pt x="114" y="302"/>
                    </a:lnTo>
                    <a:lnTo>
                      <a:pt x="106" y="304"/>
                    </a:lnTo>
                    <a:lnTo>
                      <a:pt x="102" y="306"/>
                    </a:lnTo>
                    <a:lnTo>
                      <a:pt x="100" y="308"/>
                    </a:lnTo>
                    <a:lnTo>
                      <a:pt x="100" y="308"/>
                    </a:lnTo>
                    <a:lnTo>
                      <a:pt x="98" y="306"/>
                    </a:lnTo>
                    <a:lnTo>
                      <a:pt x="98" y="306"/>
                    </a:lnTo>
                    <a:lnTo>
                      <a:pt x="94" y="304"/>
                    </a:lnTo>
                    <a:lnTo>
                      <a:pt x="86" y="302"/>
                    </a:lnTo>
                    <a:lnTo>
                      <a:pt x="86" y="302"/>
                    </a:lnTo>
                    <a:lnTo>
                      <a:pt x="80" y="304"/>
                    </a:lnTo>
                    <a:lnTo>
                      <a:pt x="80" y="304"/>
                    </a:lnTo>
                    <a:lnTo>
                      <a:pt x="78" y="304"/>
                    </a:lnTo>
                    <a:lnTo>
                      <a:pt x="70" y="304"/>
                    </a:lnTo>
                    <a:lnTo>
                      <a:pt x="70" y="304"/>
                    </a:lnTo>
                    <a:lnTo>
                      <a:pt x="68" y="302"/>
                    </a:lnTo>
                    <a:lnTo>
                      <a:pt x="68" y="300"/>
                    </a:lnTo>
                    <a:lnTo>
                      <a:pt x="66" y="294"/>
                    </a:lnTo>
                    <a:lnTo>
                      <a:pt x="62" y="286"/>
                    </a:lnTo>
                    <a:lnTo>
                      <a:pt x="62" y="286"/>
                    </a:lnTo>
                    <a:lnTo>
                      <a:pt x="58" y="282"/>
                    </a:lnTo>
                    <a:lnTo>
                      <a:pt x="54" y="282"/>
                    </a:lnTo>
                    <a:lnTo>
                      <a:pt x="52" y="280"/>
                    </a:lnTo>
                    <a:lnTo>
                      <a:pt x="52" y="280"/>
                    </a:lnTo>
                    <a:lnTo>
                      <a:pt x="50" y="278"/>
                    </a:lnTo>
                    <a:lnTo>
                      <a:pt x="50" y="272"/>
                    </a:lnTo>
                    <a:lnTo>
                      <a:pt x="50" y="272"/>
                    </a:lnTo>
                    <a:lnTo>
                      <a:pt x="46" y="270"/>
                    </a:lnTo>
                    <a:lnTo>
                      <a:pt x="44" y="268"/>
                    </a:lnTo>
                    <a:lnTo>
                      <a:pt x="38" y="268"/>
                    </a:lnTo>
                    <a:lnTo>
                      <a:pt x="38" y="268"/>
                    </a:lnTo>
                    <a:lnTo>
                      <a:pt x="36" y="268"/>
                    </a:lnTo>
                    <a:lnTo>
                      <a:pt x="36" y="268"/>
                    </a:lnTo>
                    <a:lnTo>
                      <a:pt x="34" y="262"/>
                    </a:lnTo>
                    <a:lnTo>
                      <a:pt x="36" y="258"/>
                    </a:lnTo>
                    <a:lnTo>
                      <a:pt x="38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40" y="240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0" y="236"/>
                    </a:lnTo>
                    <a:lnTo>
                      <a:pt x="44" y="236"/>
                    </a:lnTo>
                    <a:lnTo>
                      <a:pt x="48" y="234"/>
                    </a:lnTo>
                    <a:lnTo>
                      <a:pt x="52" y="232"/>
                    </a:lnTo>
                    <a:lnTo>
                      <a:pt x="52" y="232"/>
                    </a:lnTo>
                    <a:lnTo>
                      <a:pt x="54" y="230"/>
                    </a:lnTo>
                    <a:lnTo>
                      <a:pt x="54" y="230"/>
                    </a:lnTo>
                    <a:lnTo>
                      <a:pt x="60" y="232"/>
                    </a:lnTo>
                    <a:lnTo>
                      <a:pt x="62" y="234"/>
                    </a:lnTo>
                    <a:lnTo>
                      <a:pt x="62" y="238"/>
                    </a:lnTo>
                    <a:lnTo>
                      <a:pt x="62" y="238"/>
                    </a:lnTo>
                    <a:lnTo>
                      <a:pt x="62" y="240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8" y="246"/>
                    </a:lnTo>
                    <a:lnTo>
                      <a:pt x="70" y="246"/>
                    </a:lnTo>
                    <a:lnTo>
                      <a:pt x="72" y="246"/>
                    </a:lnTo>
                    <a:lnTo>
                      <a:pt x="72" y="242"/>
                    </a:lnTo>
                    <a:lnTo>
                      <a:pt x="72" y="242"/>
                    </a:lnTo>
                    <a:lnTo>
                      <a:pt x="72" y="236"/>
                    </a:lnTo>
                    <a:lnTo>
                      <a:pt x="72" y="232"/>
                    </a:lnTo>
                    <a:lnTo>
                      <a:pt x="70" y="228"/>
                    </a:lnTo>
                    <a:lnTo>
                      <a:pt x="70" y="228"/>
                    </a:lnTo>
                    <a:lnTo>
                      <a:pt x="70" y="220"/>
                    </a:lnTo>
                    <a:lnTo>
                      <a:pt x="72" y="210"/>
                    </a:lnTo>
                    <a:lnTo>
                      <a:pt x="72" y="210"/>
                    </a:lnTo>
                    <a:lnTo>
                      <a:pt x="72" y="208"/>
                    </a:lnTo>
                    <a:lnTo>
                      <a:pt x="74" y="208"/>
                    </a:lnTo>
                    <a:lnTo>
                      <a:pt x="74" y="208"/>
                    </a:lnTo>
                    <a:lnTo>
                      <a:pt x="78" y="204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4" y="196"/>
                    </a:lnTo>
                    <a:lnTo>
                      <a:pt x="86" y="194"/>
                    </a:lnTo>
                    <a:lnTo>
                      <a:pt x="86" y="194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88" y="178"/>
                    </a:lnTo>
                    <a:lnTo>
                      <a:pt x="90" y="178"/>
                    </a:lnTo>
                    <a:lnTo>
                      <a:pt x="90" y="178"/>
                    </a:lnTo>
                    <a:lnTo>
                      <a:pt x="92" y="178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102" y="168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10" y="164"/>
                    </a:lnTo>
                    <a:lnTo>
                      <a:pt x="112" y="160"/>
                    </a:lnTo>
                    <a:lnTo>
                      <a:pt x="112" y="160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2"/>
                    </a:lnTo>
                    <a:lnTo>
                      <a:pt x="118" y="142"/>
                    </a:lnTo>
                    <a:lnTo>
                      <a:pt x="118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18" y="122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4" y="112"/>
                    </a:lnTo>
                    <a:lnTo>
                      <a:pt x="114" y="112"/>
                    </a:lnTo>
                    <a:lnTo>
                      <a:pt x="110" y="108"/>
                    </a:lnTo>
                    <a:lnTo>
                      <a:pt x="110" y="108"/>
                    </a:lnTo>
                    <a:lnTo>
                      <a:pt x="104" y="110"/>
                    </a:lnTo>
                    <a:lnTo>
                      <a:pt x="100" y="112"/>
                    </a:lnTo>
                    <a:lnTo>
                      <a:pt x="100" y="112"/>
                    </a:lnTo>
                    <a:lnTo>
                      <a:pt x="98" y="112"/>
                    </a:lnTo>
                    <a:lnTo>
                      <a:pt x="96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86" y="116"/>
                    </a:lnTo>
                    <a:lnTo>
                      <a:pt x="86" y="12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0"/>
                    </a:lnTo>
                    <a:lnTo>
                      <a:pt x="86" y="134"/>
                    </a:lnTo>
                    <a:lnTo>
                      <a:pt x="86" y="134"/>
                    </a:lnTo>
                    <a:lnTo>
                      <a:pt x="82" y="136"/>
                    </a:lnTo>
                    <a:lnTo>
                      <a:pt x="74" y="136"/>
                    </a:lnTo>
                    <a:lnTo>
                      <a:pt x="74" y="136"/>
                    </a:lnTo>
                    <a:lnTo>
                      <a:pt x="68" y="132"/>
                    </a:lnTo>
                    <a:lnTo>
                      <a:pt x="66" y="126"/>
                    </a:lnTo>
                    <a:lnTo>
                      <a:pt x="66" y="126"/>
                    </a:lnTo>
                    <a:lnTo>
                      <a:pt x="66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78" y="100"/>
                    </a:lnTo>
                    <a:lnTo>
                      <a:pt x="78" y="100"/>
                    </a:lnTo>
                    <a:lnTo>
                      <a:pt x="70" y="100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8" y="98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76" y="78"/>
                    </a:lnTo>
                    <a:lnTo>
                      <a:pt x="92" y="64"/>
                    </a:lnTo>
                    <a:lnTo>
                      <a:pt x="108" y="52"/>
                    </a:lnTo>
                    <a:lnTo>
                      <a:pt x="126" y="42"/>
                    </a:lnTo>
                    <a:lnTo>
                      <a:pt x="144" y="32"/>
                    </a:lnTo>
                    <a:lnTo>
                      <a:pt x="164" y="26"/>
                    </a:lnTo>
                    <a:lnTo>
                      <a:pt x="184" y="20"/>
                    </a:lnTo>
                    <a:lnTo>
                      <a:pt x="206" y="16"/>
                    </a:lnTo>
                    <a:lnTo>
                      <a:pt x="202" y="22"/>
                    </a:lnTo>
                    <a:lnTo>
                      <a:pt x="202" y="22"/>
                    </a:lnTo>
                    <a:lnTo>
                      <a:pt x="200" y="24"/>
                    </a:lnTo>
                    <a:lnTo>
                      <a:pt x="200" y="28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8"/>
                    </a:lnTo>
                    <a:lnTo>
                      <a:pt x="200" y="38"/>
                    </a:lnTo>
                    <a:lnTo>
                      <a:pt x="200" y="40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6"/>
                    </a:lnTo>
                    <a:lnTo>
                      <a:pt x="202" y="46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06" y="50"/>
                    </a:lnTo>
                    <a:lnTo>
                      <a:pt x="212" y="52"/>
                    </a:lnTo>
                    <a:lnTo>
                      <a:pt x="212" y="52"/>
                    </a:lnTo>
                    <a:lnTo>
                      <a:pt x="218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48"/>
                    </a:lnTo>
                    <a:lnTo>
                      <a:pt x="224" y="46"/>
                    </a:lnTo>
                    <a:lnTo>
                      <a:pt x="224" y="46"/>
                    </a:lnTo>
                    <a:lnTo>
                      <a:pt x="222" y="42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34"/>
                    </a:lnTo>
                    <a:lnTo>
                      <a:pt x="224" y="30"/>
                    </a:lnTo>
                    <a:lnTo>
                      <a:pt x="224" y="30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228" y="28"/>
                    </a:lnTo>
                    <a:lnTo>
                      <a:pt x="228" y="28"/>
                    </a:lnTo>
                    <a:lnTo>
                      <a:pt x="230" y="32"/>
                    </a:lnTo>
                    <a:lnTo>
                      <a:pt x="230" y="32"/>
                    </a:lnTo>
                    <a:lnTo>
                      <a:pt x="232" y="34"/>
                    </a:lnTo>
                    <a:lnTo>
                      <a:pt x="236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8"/>
                    </a:lnTo>
                    <a:lnTo>
                      <a:pt x="240" y="38"/>
                    </a:lnTo>
                    <a:lnTo>
                      <a:pt x="242" y="42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6" y="46"/>
                    </a:lnTo>
                    <a:lnTo>
                      <a:pt x="246" y="46"/>
                    </a:lnTo>
                    <a:lnTo>
                      <a:pt x="244" y="48"/>
                    </a:lnTo>
                    <a:lnTo>
                      <a:pt x="244" y="48"/>
                    </a:lnTo>
                    <a:lnTo>
                      <a:pt x="240" y="50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40" y="54"/>
                    </a:lnTo>
                    <a:lnTo>
                      <a:pt x="238" y="60"/>
                    </a:lnTo>
                    <a:lnTo>
                      <a:pt x="238" y="60"/>
                    </a:lnTo>
                    <a:lnTo>
                      <a:pt x="240" y="62"/>
                    </a:lnTo>
                    <a:lnTo>
                      <a:pt x="240" y="62"/>
                    </a:lnTo>
                    <a:lnTo>
                      <a:pt x="240" y="64"/>
                    </a:lnTo>
                    <a:lnTo>
                      <a:pt x="240" y="64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8" y="70"/>
                    </a:lnTo>
                    <a:lnTo>
                      <a:pt x="238" y="70"/>
                    </a:lnTo>
                    <a:lnTo>
                      <a:pt x="238" y="74"/>
                    </a:lnTo>
                    <a:lnTo>
                      <a:pt x="238" y="74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2" y="78"/>
                    </a:lnTo>
                    <a:lnTo>
                      <a:pt x="242" y="78"/>
                    </a:lnTo>
                    <a:lnTo>
                      <a:pt x="240" y="82"/>
                    </a:lnTo>
                    <a:lnTo>
                      <a:pt x="240" y="82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4" y="94"/>
                    </a:lnTo>
                    <a:lnTo>
                      <a:pt x="246" y="94"/>
                    </a:lnTo>
                    <a:lnTo>
                      <a:pt x="246" y="94"/>
                    </a:ln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48" y="98"/>
                    </a:lnTo>
                    <a:lnTo>
                      <a:pt x="250" y="100"/>
                    </a:lnTo>
                    <a:lnTo>
                      <a:pt x="252" y="102"/>
                    </a:lnTo>
                    <a:lnTo>
                      <a:pt x="254" y="102"/>
                    </a:lnTo>
                    <a:lnTo>
                      <a:pt x="254" y="100"/>
                    </a:lnTo>
                    <a:lnTo>
                      <a:pt x="254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6" y="100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50" y="108"/>
                    </a:lnTo>
                    <a:lnTo>
                      <a:pt x="250" y="112"/>
                    </a:lnTo>
                    <a:lnTo>
                      <a:pt x="250" y="112"/>
                    </a:lnTo>
                    <a:lnTo>
                      <a:pt x="250" y="114"/>
                    </a:lnTo>
                    <a:lnTo>
                      <a:pt x="250" y="114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8" y="128"/>
                    </a:lnTo>
                    <a:lnTo>
                      <a:pt x="258" y="128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8" y="128"/>
                    </a:lnTo>
                    <a:lnTo>
                      <a:pt x="276" y="126"/>
                    </a:lnTo>
                    <a:lnTo>
                      <a:pt x="280" y="124"/>
                    </a:lnTo>
                    <a:lnTo>
                      <a:pt x="280" y="124"/>
                    </a:lnTo>
                    <a:lnTo>
                      <a:pt x="284" y="118"/>
                    </a:lnTo>
                    <a:lnTo>
                      <a:pt x="286" y="112"/>
                    </a:lnTo>
                    <a:lnTo>
                      <a:pt x="286" y="112"/>
                    </a:lnTo>
                    <a:lnTo>
                      <a:pt x="284" y="108"/>
                    </a:lnTo>
                    <a:lnTo>
                      <a:pt x="284" y="108"/>
                    </a:lnTo>
                    <a:lnTo>
                      <a:pt x="284" y="104"/>
                    </a:lnTo>
                    <a:lnTo>
                      <a:pt x="284" y="104"/>
                    </a:lnTo>
                    <a:lnTo>
                      <a:pt x="282" y="102"/>
                    </a:lnTo>
                    <a:lnTo>
                      <a:pt x="282" y="102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6" y="96"/>
                    </a:lnTo>
                    <a:lnTo>
                      <a:pt x="288" y="92"/>
                    </a:lnTo>
                    <a:lnTo>
                      <a:pt x="288" y="92"/>
                    </a:lnTo>
                    <a:lnTo>
                      <a:pt x="290" y="90"/>
                    </a:lnTo>
                    <a:lnTo>
                      <a:pt x="290" y="90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2"/>
                    </a:lnTo>
                    <a:lnTo>
                      <a:pt x="298" y="92"/>
                    </a:lnTo>
                    <a:lnTo>
                      <a:pt x="300" y="88"/>
                    </a:lnTo>
                    <a:lnTo>
                      <a:pt x="302" y="88"/>
                    </a:lnTo>
                    <a:lnTo>
                      <a:pt x="300" y="88"/>
                    </a:lnTo>
                    <a:lnTo>
                      <a:pt x="296" y="82"/>
                    </a:lnTo>
                    <a:lnTo>
                      <a:pt x="296" y="8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8" y="78"/>
                    </a:lnTo>
                    <a:lnTo>
                      <a:pt x="302" y="78"/>
                    </a:lnTo>
                    <a:lnTo>
                      <a:pt x="302" y="78"/>
                    </a:lnTo>
                    <a:lnTo>
                      <a:pt x="304" y="78"/>
                    </a:lnTo>
                    <a:lnTo>
                      <a:pt x="304" y="78"/>
                    </a:lnTo>
                    <a:lnTo>
                      <a:pt x="306" y="76"/>
                    </a:lnTo>
                    <a:lnTo>
                      <a:pt x="308" y="70"/>
                    </a:lnTo>
                    <a:lnTo>
                      <a:pt x="308" y="70"/>
                    </a:lnTo>
                    <a:lnTo>
                      <a:pt x="310" y="68"/>
                    </a:lnTo>
                    <a:lnTo>
                      <a:pt x="312" y="66"/>
                    </a:lnTo>
                    <a:lnTo>
                      <a:pt x="316" y="66"/>
                    </a:lnTo>
                    <a:lnTo>
                      <a:pt x="316" y="66"/>
                    </a:lnTo>
                    <a:lnTo>
                      <a:pt x="322" y="68"/>
                    </a:lnTo>
                    <a:lnTo>
                      <a:pt x="326" y="66"/>
                    </a:lnTo>
                    <a:lnTo>
                      <a:pt x="326" y="66"/>
                    </a:lnTo>
                    <a:lnTo>
                      <a:pt x="330" y="66"/>
                    </a:lnTo>
                    <a:lnTo>
                      <a:pt x="332" y="66"/>
                    </a:lnTo>
                    <a:lnTo>
                      <a:pt x="332" y="66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6" y="72"/>
                    </a:lnTo>
                    <a:lnTo>
                      <a:pt x="338" y="74"/>
                    </a:lnTo>
                    <a:lnTo>
                      <a:pt x="338" y="74"/>
                    </a:lnTo>
                    <a:lnTo>
                      <a:pt x="338" y="76"/>
                    </a:lnTo>
                    <a:lnTo>
                      <a:pt x="338" y="76"/>
                    </a:lnTo>
                    <a:lnTo>
                      <a:pt x="334" y="78"/>
                    </a:lnTo>
                    <a:lnTo>
                      <a:pt x="334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26" y="80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0" y="90"/>
                    </a:lnTo>
                    <a:lnTo>
                      <a:pt x="320" y="90"/>
                    </a:lnTo>
                    <a:lnTo>
                      <a:pt x="322" y="90"/>
                    </a:lnTo>
                    <a:lnTo>
                      <a:pt x="322" y="90"/>
                    </a:lnTo>
                    <a:lnTo>
                      <a:pt x="320" y="92"/>
                    </a:lnTo>
                    <a:lnTo>
                      <a:pt x="318" y="92"/>
                    </a:lnTo>
                    <a:lnTo>
                      <a:pt x="318" y="92"/>
                    </a:lnTo>
                    <a:lnTo>
                      <a:pt x="316" y="94"/>
                    </a:lnTo>
                    <a:lnTo>
                      <a:pt x="316" y="94"/>
                    </a:lnTo>
                    <a:lnTo>
                      <a:pt x="306" y="96"/>
                    </a:lnTo>
                    <a:lnTo>
                      <a:pt x="302" y="100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4" y="110"/>
                    </a:lnTo>
                    <a:lnTo>
                      <a:pt x="292" y="114"/>
                    </a:lnTo>
                    <a:lnTo>
                      <a:pt x="292" y="114"/>
                    </a:lnTo>
                    <a:lnTo>
                      <a:pt x="292" y="118"/>
                    </a:lnTo>
                    <a:lnTo>
                      <a:pt x="288" y="122"/>
                    </a:lnTo>
                    <a:lnTo>
                      <a:pt x="276" y="134"/>
                    </a:lnTo>
                    <a:lnTo>
                      <a:pt x="276" y="134"/>
                    </a:lnTo>
                    <a:lnTo>
                      <a:pt x="274" y="138"/>
                    </a:lnTo>
                    <a:lnTo>
                      <a:pt x="274" y="142"/>
                    </a:lnTo>
                    <a:lnTo>
                      <a:pt x="274" y="142"/>
                    </a:lnTo>
                    <a:lnTo>
                      <a:pt x="274" y="148"/>
                    </a:lnTo>
                    <a:lnTo>
                      <a:pt x="274" y="148"/>
                    </a:lnTo>
                    <a:lnTo>
                      <a:pt x="274" y="156"/>
                    </a:lnTo>
                    <a:lnTo>
                      <a:pt x="274" y="156"/>
                    </a:lnTo>
                    <a:lnTo>
                      <a:pt x="274" y="164"/>
                    </a:lnTo>
                    <a:lnTo>
                      <a:pt x="274" y="164"/>
                    </a:lnTo>
                    <a:lnTo>
                      <a:pt x="272" y="170"/>
                    </a:lnTo>
                    <a:lnTo>
                      <a:pt x="272" y="170"/>
                    </a:lnTo>
                    <a:lnTo>
                      <a:pt x="274" y="176"/>
                    </a:lnTo>
                    <a:lnTo>
                      <a:pt x="274" y="176"/>
                    </a:lnTo>
                    <a:lnTo>
                      <a:pt x="276" y="188"/>
                    </a:lnTo>
                    <a:lnTo>
                      <a:pt x="276" y="188"/>
                    </a:lnTo>
                    <a:lnTo>
                      <a:pt x="274" y="200"/>
                    </a:lnTo>
                    <a:lnTo>
                      <a:pt x="274" y="202"/>
                    </a:lnTo>
                    <a:lnTo>
                      <a:pt x="274" y="202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4"/>
                    </a:lnTo>
                    <a:lnTo>
                      <a:pt x="286" y="218"/>
                    </a:lnTo>
                    <a:lnTo>
                      <a:pt x="286" y="218"/>
                    </a:lnTo>
                    <a:lnTo>
                      <a:pt x="288" y="220"/>
                    </a:lnTo>
                    <a:lnTo>
                      <a:pt x="288" y="222"/>
                    </a:lnTo>
                    <a:lnTo>
                      <a:pt x="288" y="222"/>
                    </a:lnTo>
                    <a:lnTo>
                      <a:pt x="288" y="224"/>
                    </a:lnTo>
                    <a:lnTo>
                      <a:pt x="288" y="224"/>
                    </a:lnTo>
                    <a:lnTo>
                      <a:pt x="288" y="226"/>
                    </a:lnTo>
                    <a:lnTo>
                      <a:pt x="288" y="226"/>
                    </a:lnTo>
                    <a:lnTo>
                      <a:pt x="288" y="228"/>
                    </a:lnTo>
                    <a:lnTo>
                      <a:pt x="290" y="232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4" y="236"/>
                    </a:lnTo>
                    <a:lnTo>
                      <a:pt x="304" y="236"/>
                    </a:lnTo>
                    <a:lnTo>
                      <a:pt x="312" y="238"/>
                    </a:lnTo>
                    <a:lnTo>
                      <a:pt x="326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2"/>
                    </a:lnTo>
                    <a:lnTo>
                      <a:pt x="336" y="240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6" y="238"/>
                    </a:lnTo>
                    <a:lnTo>
                      <a:pt x="338" y="236"/>
                    </a:lnTo>
                    <a:lnTo>
                      <a:pt x="340" y="234"/>
                    </a:lnTo>
                    <a:lnTo>
                      <a:pt x="340" y="234"/>
                    </a:lnTo>
                    <a:lnTo>
                      <a:pt x="344" y="234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52" y="224"/>
                    </a:lnTo>
                    <a:lnTo>
                      <a:pt x="356" y="220"/>
                    </a:lnTo>
                    <a:lnTo>
                      <a:pt x="356" y="220"/>
                    </a:lnTo>
                    <a:lnTo>
                      <a:pt x="360" y="220"/>
                    </a:lnTo>
                    <a:lnTo>
                      <a:pt x="360" y="220"/>
                    </a:lnTo>
                    <a:lnTo>
                      <a:pt x="362" y="222"/>
                    </a:lnTo>
                    <a:lnTo>
                      <a:pt x="366" y="220"/>
                    </a:lnTo>
                    <a:lnTo>
                      <a:pt x="370" y="216"/>
                    </a:lnTo>
                    <a:lnTo>
                      <a:pt x="370" y="216"/>
                    </a:lnTo>
                    <a:lnTo>
                      <a:pt x="374" y="212"/>
                    </a:lnTo>
                    <a:lnTo>
                      <a:pt x="376" y="212"/>
                    </a:lnTo>
                    <a:lnTo>
                      <a:pt x="376" y="212"/>
                    </a:lnTo>
                    <a:lnTo>
                      <a:pt x="380" y="214"/>
                    </a:lnTo>
                    <a:lnTo>
                      <a:pt x="380" y="214"/>
                    </a:lnTo>
                    <a:lnTo>
                      <a:pt x="380" y="216"/>
                    </a:lnTo>
                    <a:lnTo>
                      <a:pt x="380" y="216"/>
                    </a:lnTo>
                    <a:lnTo>
                      <a:pt x="380" y="220"/>
                    </a:lnTo>
                    <a:lnTo>
                      <a:pt x="384" y="222"/>
                    </a:lnTo>
                    <a:lnTo>
                      <a:pt x="384" y="222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4" y="224"/>
                    </a:lnTo>
                    <a:lnTo>
                      <a:pt x="382" y="230"/>
                    </a:lnTo>
                    <a:lnTo>
                      <a:pt x="380" y="234"/>
                    </a:lnTo>
                    <a:lnTo>
                      <a:pt x="380" y="234"/>
                    </a:lnTo>
                    <a:lnTo>
                      <a:pt x="382" y="238"/>
                    </a:lnTo>
                    <a:lnTo>
                      <a:pt x="384" y="240"/>
                    </a:lnTo>
                    <a:lnTo>
                      <a:pt x="384" y="240"/>
                    </a:lnTo>
                    <a:lnTo>
                      <a:pt x="388" y="242"/>
                    </a:lnTo>
                    <a:lnTo>
                      <a:pt x="388" y="242"/>
                    </a:lnTo>
                    <a:lnTo>
                      <a:pt x="390" y="244"/>
                    </a:lnTo>
                    <a:lnTo>
                      <a:pt x="392" y="248"/>
                    </a:lnTo>
                    <a:lnTo>
                      <a:pt x="392" y="248"/>
                    </a:lnTo>
                    <a:lnTo>
                      <a:pt x="394" y="252"/>
                    </a:lnTo>
                    <a:lnTo>
                      <a:pt x="396" y="254"/>
                    </a:lnTo>
                    <a:lnTo>
                      <a:pt x="396" y="254"/>
                    </a:lnTo>
                    <a:lnTo>
                      <a:pt x="398" y="25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64"/>
                    </a:lnTo>
                    <a:lnTo>
                      <a:pt x="402" y="266"/>
                    </a:lnTo>
                    <a:lnTo>
                      <a:pt x="402" y="266"/>
                    </a:lnTo>
                    <a:lnTo>
                      <a:pt x="404" y="270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6"/>
                    </a:lnTo>
                    <a:lnTo>
                      <a:pt x="406" y="286"/>
                    </a:lnTo>
                    <a:lnTo>
                      <a:pt x="408" y="290"/>
                    </a:lnTo>
                    <a:lnTo>
                      <a:pt x="412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4" y="292"/>
                    </a:lnTo>
                    <a:lnTo>
                      <a:pt x="418" y="286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78"/>
                    </a:lnTo>
                    <a:lnTo>
                      <a:pt x="422" y="276"/>
                    </a:lnTo>
                    <a:lnTo>
                      <a:pt x="422" y="276"/>
                    </a:lnTo>
                    <a:lnTo>
                      <a:pt x="424" y="272"/>
                    </a:lnTo>
                    <a:lnTo>
                      <a:pt x="424" y="266"/>
                    </a:lnTo>
                    <a:lnTo>
                      <a:pt x="424" y="266"/>
                    </a:lnTo>
                    <a:lnTo>
                      <a:pt x="426" y="254"/>
                    </a:lnTo>
                    <a:lnTo>
                      <a:pt x="432" y="234"/>
                    </a:lnTo>
                    <a:lnTo>
                      <a:pt x="432" y="234"/>
                    </a:lnTo>
                    <a:lnTo>
                      <a:pt x="434" y="228"/>
                    </a:lnTo>
                    <a:lnTo>
                      <a:pt x="434" y="222"/>
                    </a:lnTo>
                    <a:lnTo>
                      <a:pt x="434" y="208"/>
                    </a:lnTo>
                    <a:lnTo>
                      <a:pt x="434" y="208"/>
                    </a:lnTo>
                    <a:lnTo>
                      <a:pt x="436" y="198"/>
                    </a:lnTo>
                    <a:lnTo>
                      <a:pt x="436" y="198"/>
                    </a:lnTo>
                    <a:lnTo>
                      <a:pt x="438" y="226"/>
                    </a:lnTo>
                    <a:lnTo>
                      <a:pt x="438" y="226"/>
                    </a:lnTo>
                    <a:lnTo>
                      <a:pt x="436" y="248"/>
                    </a:lnTo>
                    <a:lnTo>
                      <a:pt x="434" y="268"/>
                    </a:lnTo>
                    <a:lnTo>
                      <a:pt x="428" y="288"/>
                    </a:lnTo>
                    <a:lnTo>
                      <a:pt x="422" y="306"/>
                    </a:lnTo>
                    <a:lnTo>
                      <a:pt x="412" y="324"/>
                    </a:lnTo>
                    <a:lnTo>
                      <a:pt x="402" y="342"/>
                    </a:lnTo>
                    <a:lnTo>
                      <a:pt x="392" y="358"/>
                    </a:lnTo>
                    <a:lnTo>
                      <a:pt x="378" y="372"/>
                    </a:lnTo>
                    <a:lnTo>
                      <a:pt x="364" y="386"/>
                    </a:lnTo>
                    <a:lnTo>
                      <a:pt x="348" y="398"/>
                    </a:lnTo>
                    <a:lnTo>
                      <a:pt x="332" y="408"/>
                    </a:lnTo>
                    <a:lnTo>
                      <a:pt x="314" y="418"/>
                    </a:lnTo>
                    <a:lnTo>
                      <a:pt x="296" y="426"/>
                    </a:lnTo>
                    <a:lnTo>
                      <a:pt x="276" y="430"/>
                    </a:lnTo>
                    <a:lnTo>
                      <a:pt x="256" y="434"/>
                    </a:lnTo>
                    <a:lnTo>
                      <a:pt x="236" y="436"/>
                    </a:lnTo>
                    <a:lnTo>
                      <a:pt x="236" y="436"/>
                    </a:lnTo>
                    <a:close/>
                    <a:moveTo>
                      <a:pt x="226" y="436"/>
                    </a:moveTo>
                    <a:lnTo>
                      <a:pt x="226" y="436"/>
                    </a:lnTo>
                    <a:lnTo>
                      <a:pt x="204" y="436"/>
                    </a:lnTo>
                    <a:lnTo>
                      <a:pt x="204" y="436"/>
                    </a:lnTo>
                    <a:lnTo>
                      <a:pt x="200" y="432"/>
                    </a:lnTo>
                    <a:lnTo>
                      <a:pt x="200" y="432"/>
                    </a:lnTo>
                    <a:lnTo>
                      <a:pt x="192" y="426"/>
                    </a:lnTo>
                    <a:lnTo>
                      <a:pt x="192" y="426"/>
                    </a:lnTo>
                    <a:lnTo>
                      <a:pt x="188" y="424"/>
                    </a:lnTo>
                    <a:lnTo>
                      <a:pt x="188" y="424"/>
                    </a:lnTo>
                    <a:lnTo>
                      <a:pt x="182" y="414"/>
                    </a:lnTo>
                    <a:lnTo>
                      <a:pt x="176" y="410"/>
                    </a:lnTo>
                    <a:lnTo>
                      <a:pt x="176" y="410"/>
                    </a:lnTo>
                    <a:lnTo>
                      <a:pt x="174" y="408"/>
                    </a:lnTo>
                    <a:lnTo>
                      <a:pt x="172" y="406"/>
                    </a:lnTo>
                    <a:lnTo>
                      <a:pt x="172" y="406"/>
                    </a:lnTo>
                    <a:lnTo>
                      <a:pt x="166" y="398"/>
                    </a:lnTo>
                    <a:lnTo>
                      <a:pt x="162" y="394"/>
                    </a:lnTo>
                    <a:lnTo>
                      <a:pt x="162" y="394"/>
                    </a:lnTo>
                    <a:lnTo>
                      <a:pt x="158" y="390"/>
                    </a:lnTo>
                    <a:lnTo>
                      <a:pt x="152" y="386"/>
                    </a:lnTo>
                    <a:lnTo>
                      <a:pt x="152" y="386"/>
                    </a:lnTo>
                    <a:lnTo>
                      <a:pt x="146" y="382"/>
                    </a:lnTo>
                    <a:lnTo>
                      <a:pt x="140" y="382"/>
                    </a:lnTo>
                    <a:lnTo>
                      <a:pt x="140" y="382"/>
                    </a:lnTo>
                    <a:lnTo>
                      <a:pt x="138" y="382"/>
                    </a:lnTo>
                    <a:lnTo>
                      <a:pt x="138" y="382"/>
                    </a:lnTo>
                    <a:lnTo>
                      <a:pt x="132" y="378"/>
                    </a:lnTo>
                    <a:lnTo>
                      <a:pt x="130" y="376"/>
                    </a:lnTo>
                    <a:lnTo>
                      <a:pt x="128" y="376"/>
                    </a:lnTo>
                    <a:lnTo>
                      <a:pt x="128" y="376"/>
                    </a:lnTo>
                    <a:lnTo>
                      <a:pt x="128" y="372"/>
                    </a:lnTo>
                    <a:lnTo>
                      <a:pt x="126" y="366"/>
                    </a:lnTo>
                    <a:lnTo>
                      <a:pt x="126" y="366"/>
                    </a:lnTo>
                    <a:lnTo>
                      <a:pt x="124" y="364"/>
                    </a:lnTo>
                    <a:lnTo>
                      <a:pt x="122" y="362"/>
                    </a:lnTo>
                    <a:lnTo>
                      <a:pt x="118" y="360"/>
                    </a:lnTo>
                    <a:lnTo>
                      <a:pt x="118" y="360"/>
                    </a:lnTo>
                    <a:lnTo>
                      <a:pt x="114" y="360"/>
                    </a:lnTo>
                    <a:lnTo>
                      <a:pt x="112" y="358"/>
                    </a:lnTo>
                    <a:lnTo>
                      <a:pt x="112" y="358"/>
                    </a:lnTo>
                    <a:lnTo>
                      <a:pt x="108" y="354"/>
                    </a:lnTo>
                    <a:lnTo>
                      <a:pt x="108" y="348"/>
                    </a:lnTo>
                    <a:lnTo>
                      <a:pt x="106" y="342"/>
                    </a:lnTo>
                    <a:lnTo>
                      <a:pt x="106" y="342"/>
                    </a:lnTo>
                    <a:lnTo>
                      <a:pt x="102" y="334"/>
                    </a:lnTo>
                    <a:lnTo>
                      <a:pt x="100" y="328"/>
                    </a:lnTo>
                    <a:lnTo>
                      <a:pt x="100" y="322"/>
                    </a:lnTo>
                    <a:lnTo>
                      <a:pt x="100" y="322"/>
                    </a:lnTo>
                    <a:lnTo>
                      <a:pt x="96" y="318"/>
                    </a:lnTo>
                    <a:lnTo>
                      <a:pt x="90" y="314"/>
                    </a:lnTo>
                    <a:lnTo>
                      <a:pt x="76" y="314"/>
                    </a:lnTo>
                    <a:lnTo>
                      <a:pt x="76" y="314"/>
                    </a:lnTo>
                    <a:lnTo>
                      <a:pt x="74" y="314"/>
                    </a:lnTo>
                    <a:lnTo>
                      <a:pt x="74" y="312"/>
                    </a:lnTo>
                    <a:lnTo>
                      <a:pt x="74" y="312"/>
                    </a:lnTo>
                    <a:lnTo>
                      <a:pt x="70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60" y="308"/>
                    </a:lnTo>
                    <a:lnTo>
                      <a:pt x="56" y="302"/>
                    </a:lnTo>
                    <a:lnTo>
                      <a:pt x="52" y="296"/>
                    </a:lnTo>
                    <a:lnTo>
                      <a:pt x="52" y="296"/>
                    </a:lnTo>
                    <a:lnTo>
                      <a:pt x="46" y="292"/>
                    </a:lnTo>
                    <a:lnTo>
                      <a:pt x="40" y="290"/>
                    </a:lnTo>
                    <a:lnTo>
                      <a:pt x="36" y="288"/>
                    </a:lnTo>
                    <a:lnTo>
                      <a:pt x="36" y="288"/>
                    </a:lnTo>
                    <a:lnTo>
                      <a:pt x="32" y="284"/>
                    </a:lnTo>
                    <a:lnTo>
                      <a:pt x="32" y="284"/>
                    </a:lnTo>
                    <a:lnTo>
                      <a:pt x="28" y="278"/>
                    </a:lnTo>
                    <a:lnTo>
                      <a:pt x="24" y="268"/>
                    </a:lnTo>
                    <a:lnTo>
                      <a:pt x="24" y="268"/>
                    </a:lnTo>
                    <a:lnTo>
                      <a:pt x="22" y="260"/>
                    </a:lnTo>
                    <a:lnTo>
                      <a:pt x="18" y="254"/>
                    </a:lnTo>
                    <a:lnTo>
                      <a:pt x="18" y="254"/>
                    </a:lnTo>
                    <a:lnTo>
                      <a:pt x="16" y="226"/>
                    </a:lnTo>
                    <a:lnTo>
                      <a:pt x="16" y="226"/>
                    </a:lnTo>
                    <a:lnTo>
                      <a:pt x="16" y="208"/>
                    </a:lnTo>
                    <a:lnTo>
                      <a:pt x="18" y="190"/>
                    </a:lnTo>
                    <a:lnTo>
                      <a:pt x="22" y="174"/>
                    </a:lnTo>
                    <a:lnTo>
                      <a:pt x="28" y="156"/>
                    </a:lnTo>
                    <a:lnTo>
                      <a:pt x="34" y="140"/>
                    </a:lnTo>
                    <a:lnTo>
                      <a:pt x="42" y="124"/>
                    </a:lnTo>
                    <a:lnTo>
                      <a:pt x="50" y="110"/>
                    </a:lnTo>
                    <a:lnTo>
                      <a:pt x="60" y="96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72" y="104"/>
                    </a:lnTo>
                    <a:lnTo>
                      <a:pt x="76" y="102"/>
                    </a:lnTo>
                    <a:lnTo>
                      <a:pt x="76" y="102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8"/>
                    </a:lnTo>
                    <a:lnTo>
                      <a:pt x="68" y="112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2" y="120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64" y="134"/>
                    </a:lnTo>
                    <a:lnTo>
                      <a:pt x="72" y="140"/>
                    </a:lnTo>
                    <a:lnTo>
                      <a:pt x="72" y="140"/>
                    </a:lnTo>
                    <a:lnTo>
                      <a:pt x="82" y="140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90" y="134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0" y="128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2" y="116"/>
                    </a:lnTo>
                    <a:lnTo>
                      <a:pt x="92" y="116"/>
                    </a:lnTo>
                    <a:lnTo>
                      <a:pt x="96" y="116"/>
                    </a:lnTo>
                    <a:lnTo>
                      <a:pt x="96" y="116"/>
                    </a:lnTo>
                    <a:lnTo>
                      <a:pt x="100" y="116"/>
                    </a:lnTo>
                    <a:lnTo>
                      <a:pt x="104" y="114"/>
                    </a:lnTo>
                    <a:lnTo>
                      <a:pt x="104" y="114"/>
                    </a:lnTo>
                    <a:lnTo>
                      <a:pt x="110" y="112"/>
                    </a:lnTo>
                    <a:lnTo>
                      <a:pt x="110" y="112"/>
                    </a:lnTo>
                    <a:lnTo>
                      <a:pt x="112" y="114"/>
                    </a:lnTo>
                    <a:lnTo>
                      <a:pt x="112" y="114"/>
                    </a:lnTo>
                    <a:lnTo>
                      <a:pt x="114" y="118"/>
                    </a:lnTo>
                    <a:lnTo>
                      <a:pt x="114" y="118"/>
                    </a:lnTo>
                    <a:lnTo>
                      <a:pt x="116" y="124"/>
                    </a:lnTo>
                    <a:lnTo>
                      <a:pt x="120" y="132"/>
                    </a:lnTo>
                    <a:lnTo>
                      <a:pt x="120" y="132"/>
                    </a:lnTo>
                    <a:lnTo>
                      <a:pt x="122" y="132"/>
                    </a:lnTo>
                    <a:lnTo>
                      <a:pt x="120" y="138"/>
                    </a:lnTo>
                    <a:lnTo>
                      <a:pt x="120" y="138"/>
                    </a:lnTo>
                    <a:lnTo>
                      <a:pt x="118" y="138"/>
                    </a:lnTo>
                    <a:lnTo>
                      <a:pt x="118" y="138"/>
                    </a:lnTo>
                    <a:lnTo>
                      <a:pt x="114" y="138"/>
                    </a:lnTo>
                    <a:lnTo>
                      <a:pt x="112" y="140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4" y="162"/>
                    </a:lnTo>
                    <a:lnTo>
                      <a:pt x="104" y="162"/>
                    </a:lnTo>
                    <a:lnTo>
                      <a:pt x="98" y="164"/>
                    </a:lnTo>
                    <a:lnTo>
                      <a:pt x="96" y="168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0" y="174"/>
                    </a:lnTo>
                    <a:lnTo>
                      <a:pt x="90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4" y="178"/>
                    </a:lnTo>
                    <a:lnTo>
                      <a:pt x="84" y="178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0" y="194"/>
                    </a:lnTo>
                    <a:lnTo>
                      <a:pt x="80" y="194"/>
                    </a:lnTo>
                    <a:lnTo>
                      <a:pt x="78" y="194"/>
                    </a:lnTo>
                    <a:lnTo>
                      <a:pt x="76" y="198"/>
                    </a:lnTo>
                    <a:lnTo>
                      <a:pt x="76" y="198"/>
                    </a:lnTo>
                    <a:lnTo>
                      <a:pt x="74" y="202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0" y="206"/>
                    </a:lnTo>
                    <a:lnTo>
                      <a:pt x="68" y="210"/>
                    </a:lnTo>
                    <a:lnTo>
                      <a:pt x="68" y="210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6" y="230"/>
                    </a:lnTo>
                    <a:lnTo>
                      <a:pt x="66" y="230"/>
                    </a:lnTo>
                    <a:lnTo>
                      <a:pt x="68" y="232"/>
                    </a:lnTo>
                    <a:lnTo>
                      <a:pt x="68" y="236"/>
                    </a:lnTo>
                    <a:lnTo>
                      <a:pt x="68" y="236"/>
                    </a:lnTo>
                    <a:lnTo>
                      <a:pt x="68" y="240"/>
                    </a:lnTo>
                    <a:lnTo>
                      <a:pt x="68" y="240"/>
                    </a:lnTo>
                    <a:lnTo>
                      <a:pt x="66" y="240"/>
                    </a:lnTo>
                    <a:lnTo>
                      <a:pt x="66" y="240"/>
                    </a:lnTo>
                    <a:lnTo>
                      <a:pt x="66" y="238"/>
                    </a:lnTo>
                    <a:lnTo>
                      <a:pt x="66" y="238"/>
                    </a:lnTo>
                    <a:lnTo>
                      <a:pt x="66" y="236"/>
                    </a:lnTo>
                    <a:lnTo>
                      <a:pt x="66" y="236"/>
                    </a:lnTo>
                    <a:lnTo>
                      <a:pt x="66" y="234"/>
                    </a:lnTo>
                    <a:lnTo>
                      <a:pt x="64" y="230"/>
                    </a:lnTo>
                    <a:lnTo>
                      <a:pt x="62" y="228"/>
                    </a:lnTo>
                    <a:lnTo>
                      <a:pt x="56" y="226"/>
                    </a:lnTo>
                    <a:lnTo>
                      <a:pt x="56" y="226"/>
                    </a:lnTo>
                    <a:lnTo>
                      <a:pt x="52" y="228"/>
                    </a:lnTo>
                    <a:lnTo>
                      <a:pt x="50" y="228"/>
                    </a:lnTo>
                    <a:lnTo>
                      <a:pt x="50" y="228"/>
                    </a:lnTo>
                    <a:lnTo>
                      <a:pt x="46" y="232"/>
                    </a:lnTo>
                    <a:lnTo>
                      <a:pt x="40" y="232"/>
                    </a:lnTo>
                    <a:lnTo>
                      <a:pt x="40" y="232"/>
                    </a:lnTo>
                    <a:lnTo>
                      <a:pt x="38" y="232"/>
                    </a:lnTo>
                    <a:lnTo>
                      <a:pt x="38" y="236"/>
                    </a:lnTo>
                    <a:lnTo>
                      <a:pt x="38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2" y="242"/>
                    </a:lnTo>
                    <a:lnTo>
                      <a:pt x="32" y="246"/>
                    </a:lnTo>
                    <a:lnTo>
                      <a:pt x="32" y="246"/>
                    </a:lnTo>
                    <a:lnTo>
                      <a:pt x="32" y="248"/>
                    </a:lnTo>
                    <a:lnTo>
                      <a:pt x="34" y="250"/>
                    </a:lnTo>
                    <a:lnTo>
                      <a:pt x="34" y="250"/>
                    </a:lnTo>
                    <a:lnTo>
                      <a:pt x="34" y="252"/>
                    </a:lnTo>
                    <a:lnTo>
                      <a:pt x="34" y="254"/>
                    </a:lnTo>
                    <a:lnTo>
                      <a:pt x="34" y="254"/>
                    </a:lnTo>
                    <a:lnTo>
                      <a:pt x="32" y="256"/>
                    </a:lnTo>
                    <a:lnTo>
                      <a:pt x="32" y="256"/>
                    </a:lnTo>
                    <a:lnTo>
                      <a:pt x="30" y="260"/>
                    </a:lnTo>
                    <a:lnTo>
                      <a:pt x="30" y="264"/>
                    </a:lnTo>
                    <a:lnTo>
                      <a:pt x="32" y="270"/>
                    </a:lnTo>
                    <a:lnTo>
                      <a:pt x="32" y="270"/>
                    </a:lnTo>
                    <a:lnTo>
                      <a:pt x="34" y="272"/>
                    </a:lnTo>
                    <a:lnTo>
                      <a:pt x="38" y="272"/>
                    </a:lnTo>
                    <a:lnTo>
                      <a:pt x="38" y="272"/>
                    </a:lnTo>
                    <a:lnTo>
                      <a:pt x="42" y="272"/>
                    </a:lnTo>
                    <a:lnTo>
                      <a:pt x="46" y="274"/>
                    </a:lnTo>
                    <a:lnTo>
                      <a:pt x="46" y="274"/>
                    </a:lnTo>
                    <a:lnTo>
                      <a:pt x="46" y="278"/>
                    </a:lnTo>
                    <a:lnTo>
                      <a:pt x="46" y="278"/>
                    </a:lnTo>
                    <a:lnTo>
                      <a:pt x="48" y="282"/>
                    </a:lnTo>
                    <a:lnTo>
                      <a:pt x="50" y="284"/>
                    </a:lnTo>
                    <a:lnTo>
                      <a:pt x="50" y="284"/>
                    </a:lnTo>
                    <a:lnTo>
                      <a:pt x="54" y="286"/>
                    </a:lnTo>
                    <a:lnTo>
                      <a:pt x="54" y="286"/>
                    </a:lnTo>
                    <a:lnTo>
                      <a:pt x="56" y="286"/>
                    </a:lnTo>
                    <a:lnTo>
                      <a:pt x="58" y="288"/>
                    </a:lnTo>
                    <a:lnTo>
                      <a:pt x="58" y="288"/>
                    </a:lnTo>
                    <a:lnTo>
                      <a:pt x="62" y="296"/>
                    </a:lnTo>
                    <a:lnTo>
                      <a:pt x="62" y="296"/>
                    </a:lnTo>
                    <a:lnTo>
                      <a:pt x="64" y="304"/>
                    </a:lnTo>
                    <a:lnTo>
                      <a:pt x="66" y="306"/>
                    </a:lnTo>
                    <a:lnTo>
                      <a:pt x="70" y="308"/>
                    </a:lnTo>
                    <a:lnTo>
                      <a:pt x="70" y="308"/>
                    </a:lnTo>
                    <a:lnTo>
                      <a:pt x="78" y="308"/>
                    </a:lnTo>
                    <a:lnTo>
                      <a:pt x="82" y="306"/>
                    </a:lnTo>
                    <a:lnTo>
                      <a:pt x="86" y="306"/>
                    </a:lnTo>
                    <a:lnTo>
                      <a:pt x="86" y="306"/>
                    </a:lnTo>
                    <a:lnTo>
                      <a:pt x="92" y="308"/>
                    </a:lnTo>
                    <a:lnTo>
                      <a:pt x="94" y="310"/>
                    </a:lnTo>
                    <a:lnTo>
                      <a:pt x="94" y="310"/>
                    </a:lnTo>
                    <a:lnTo>
                      <a:pt x="98" y="312"/>
                    </a:lnTo>
                    <a:lnTo>
                      <a:pt x="100" y="312"/>
                    </a:lnTo>
                    <a:lnTo>
                      <a:pt x="100" y="312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08" y="308"/>
                    </a:lnTo>
                    <a:lnTo>
                      <a:pt x="114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16" y="306"/>
                    </a:lnTo>
                    <a:lnTo>
                      <a:pt x="120" y="306"/>
                    </a:lnTo>
                    <a:lnTo>
                      <a:pt x="124" y="306"/>
                    </a:lnTo>
                    <a:lnTo>
                      <a:pt x="124" y="306"/>
                    </a:lnTo>
                    <a:lnTo>
                      <a:pt x="128" y="308"/>
                    </a:lnTo>
                    <a:lnTo>
                      <a:pt x="128" y="308"/>
                    </a:lnTo>
                    <a:lnTo>
                      <a:pt x="134" y="308"/>
                    </a:lnTo>
                    <a:lnTo>
                      <a:pt x="134" y="308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4" y="306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0" y="310"/>
                    </a:lnTo>
                    <a:lnTo>
                      <a:pt x="156" y="308"/>
                    </a:lnTo>
                    <a:lnTo>
                      <a:pt x="156" y="308"/>
                    </a:lnTo>
                    <a:lnTo>
                      <a:pt x="160" y="306"/>
                    </a:lnTo>
                    <a:lnTo>
                      <a:pt x="166" y="306"/>
                    </a:lnTo>
                    <a:lnTo>
                      <a:pt x="166" y="306"/>
                    </a:lnTo>
                    <a:lnTo>
                      <a:pt x="172" y="306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90" y="310"/>
                    </a:lnTo>
                    <a:lnTo>
                      <a:pt x="192" y="312"/>
                    </a:lnTo>
                    <a:lnTo>
                      <a:pt x="192" y="312"/>
                    </a:lnTo>
                    <a:lnTo>
                      <a:pt x="194" y="314"/>
                    </a:lnTo>
                    <a:lnTo>
                      <a:pt x="196" y="316"/>
                    </a:lnTo>
                    <a:lnTo>
                      <a:pt x="196" y="316"/>
                    </a:lnTo>
                    <a:lnTo>
                      <a:pt x="202" y="316"/>
                    </a:lnTo>
                    <a:lnTo>
                      <a:pt x="208" y="316"/>
                    </a:lnTo>
                    <a:lnTo>
                      <a:pt x="208" y="316"/>
                    </a:lnTo>
                    <a:lnTo>
                      <a:pt x="218" y="314"/>
                    </a:lnTo>
                    <a:lnTo>
                      <a:pt x="234" y="314"/>
                    </a:lnTo>
                    <a:lnTo>
                      <a:pt x="234" y="314"/>
                    </a:lnTo>
                    <a:lnTo>
                      <a:pt x="238" y="316"/>
                    </a:lnTo>
                    <a:lnTo>
                      <a:pt x="240" y="316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52" y="318"/>
                    </a:lnTo>
                    <a:lnTo>
                      <a:pt x="252" y="318"/>
                    </a:lnTo>
                    <a:lnTo>
                      <a:pt x="254" y="318"/>
                    </a:lnTo>
                    <a:lnTo>
                      <a:pt x="256" y="318"/>
                    </a:lnTo>
                    <a:lnTo>
                      <a:pt x="256" y="318"/>
                    </a:lnTo>
                    <a:lnTo>
                      <a:pt x="256" y="322"/>
                    </a:lnTo>
                    <a:lnTo>
                      <a:pt x="256" y="322"/>
                    </a:lnTo>
                    <a:lnTo>
                      <a:pt x="256" y="326"/>
                    </a:lnTo>
                    <a:lnTo>
                      <a:pt x="256" y="326"/>
                    </a:lnTo>
                    <a:lnTo>
                      <a:pt x="256" y="330"/>
                    </a:lnTo>
                    <a:lnTo>
                      <a:pt x="256" y="330"/>
                    </a:lnTo>
                    <a:lnTo>
                      <a:pt x="258" y="330"/>
                    </a:lnTo>
                    <a:lnTo>
                      <a:pt x="260" y="330"/>
                    </a:lnTo>
                    <a:lnTo>
                      <a:pt x="262" y="328"/>
                    </a:lnTo>
                    <a:lnTo>
                      <a:pt x="266" y="324"/>
                    </a:lnTo>
                    <a:lnTo>
                      <a:pt x="266" y="324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66" y="326"/>
                    </a:lnTo>
                    <a:lnTo>
                      <a:pt x="270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4" y="328"/>
                    </a:lnTo>
                    <a:lnTo>
                      <a:pt x="276" y="330"/>
                    </a:lnTo>
                    <a:lnTo>
                      <a:pt x="276" y="330"/>
                    </a:lnTo>
                    <a:lnTo>
                      <a:pt x="274" y="342"/>
                    </a:lnTo>
                    <a:lnTo>
                      <a:pt x="274" y="342"/>
                    </a:lnTo>
                    <a:lnTo>
                      <a:pt x="272" y="344"/>
                    </a:lnTo>
                    <a:lnTo>
                      <a:pt x="272" y="344"/>
                    </a:lnTo>
                    <a:lnTo>
                      <a:pt x="270" y="348"/>
                    </a:lnTo>
                    <a:lnTo>
                      <a:pt x="268" y="352"/>
                    </a:lnTo>
                    <a:lnTo>
                      <a:pt x="268" y="352"/>
                    </a:lnTo>
                    <a:lnTo>
                      <a:pt x="270" y="358"/>
                    </a:lnTo>
                    <a:lnTo>
                      <a:pt x="270" y="358"/>
                    </a:lnTo>
                    <a:lnTo>
                      <a:pt x="270" y="360"/>
                    </a:lnTo>
                    <a:lnTo>
                      <a:pt x="270" y="360"/>
                    </a:lnTo>
                    <a:lnTo>
                      <a:pt x="266" y="364"/>
                    </a:lnTo>
                    <a:lnTo>
                      <a:pt x="264" y="370"/>
                    </a:lnTo>
                    <a:lnTo>
                      <a:pt x="262" y="380"/>
                    </a:lnTo>
                    <a:lnTo>
                      <a:pt x="262" y="380"/>
                    </a:lnTo>
                    <a:lnTo>
                      <a:pt x="262" y="386"/>
                    </a:lnTo>
                    <a:lnTo>
                      <a:pt x="260" y="390"/>
                    </a:lnTo>
                    <a:lnTo>
                      <a:pt x="260" y="390"/>
                    </a:lnTo>
                    <a:lnTo>
                      <a:pt x="256" y="394"/>
                    </a:lnTo>
                    <a:lnTo>
                      <a:pt x="250" y="404"/>
                    </a:lnTo>
                    <a:lnTo>
                      <a:pt x="246" y="412"/>
                    </a:lnTo>
                    <a:lnTo>
                      <a:pt x="246" y="412"/>
                    </a:lnTo>
                    <a:lnTo>
                      <a:pt x="244" y="414"/>
                    </a:lnTo>
                    <a:lnTo>
                      <a:pt x="242" y="416"/>
                    </a:lnTo>
                    <a:lnTo>
                      <a:pt x="238" y="418"/>
                    </a:lnTo>
                    <a:lnTo>
                      <a:pt x="238" y="418"/>
                    </a:lnTo>
                    <a:lnTo>
                      <a:pt x="234" y="424"/>
                    </a:lnTo>
                    <a:lnTo>
                      <a:pt x="232" y="436"/>
                    </a:lnTo>
                    <a:lnTo>
                      <a:pt x="232" y="436"/>
                    </a:lnTo>
                    <a:lnTo>
                      <a:pt x="226" y="436"/>
                    </a:lnTo>
                    <a:lnTo>
                      <a:pt x="226" y="436"/>
                    </a:lnTo>
                    <a:close/>
                    <a:moveTo>
                      <a:pt x="22" y="276"/>
                    </a:moveTo>
                    <a:lnTo>
                      <a:pt x="22" y="276"/>
                    </a:lnTo>
                    <a:lnTo>
                      <a:pt x="24" y="282"/>
                    </a:lnTo>
                    <a:lnTo>
                      <a:pt x="30" y="288"/>
                    </a:lnTo>
                    <a:lnTo>
                      <a:pt x="30" y="288"/>
                    </a:lnTo>
                    <a:lnTo>
                      <a:pt x="34" y="292"/>
                    </a:lnTo>
                    <a:lnTo>
                      <a:pt x="34" y="292"/>
                    </a:lnTo>
                    <a:lnTo>
                      <a:pt x="40" y="294"/>
                    </a:lnTo>
                    <a:lnTo>
                      <a:pt x="40" y="294"/>
                    </a:lnTo>
                    <a:lnTo>
                      <a:pt x="44" y="294"/>
                    </a:lnTo>
                    <a:lnTo>
                      <a:pt x="50" y="298"/>
                    </a:lnTo>
                    <a:lnTo>
                      <a:pt x="50" y="298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8" y="312"/>
                    </a:lnTo>
                    <a:lnTo>
                      <a:pt x="60" y="314"/>
                    </a:lnTo>
                    <a:lnTo>
                      <a:pt x="64" y="316"/>
                    </a:lnTo>
                    <a:lnTo>
                      <a:pt x="64" y="316"/>
                    </a:lnTo>
                    <a:lnTo>
                      <a:pt x="68" y="314"/>
                    </a:lnTo>
                    <a:lnTo>
                      <a:pt x="70" y="316"/>
                    </a:lnTo>
                    <a:lnTo>
                      <a:pt x="70" y="316"/>
                    </a:lnTo>
                    <a:lnTo>
                      <a:pt x="74" y="318"/>
                    </a:lnTo>
                    <a:lnTo>
                      <a:pt x="78" y="318"/>
                    </a:lnTo>
                    <a:lnTo>
                      <a:pt x="78" y="318"/>
                    </a:lnTo>
                    <a:lnTo>
                      <a:pt x="90" y="318"/>
                    </a:lnTo>
                    <a:lnTo>
                      <a:pt x="94" y="320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96" y="328"/>
                    </a:lnTo>
                    <a:lnTo>
                      <a:pt x="96" y="328"/>
                    </a:lnTo>
                    <a:lnTo>
                      <a:pt x="98" y="334"/>
                    </a:lnTo>
                    <a:lnTo>
                      <a:pt x="104" y="344"/>
                    </a:lnTo>
                    <a:lnTo>
                      <a:pt x="104" y="344"/>
                    </a:lnTo>
                    <a:lnTo>
                      <a:pt x="104" y="348"/>
                    </a:lnTo>
                    <a:lnTo>
                      <a:pt x="104" y="348"/>
                    </a:lnTo>
                    <a:lnTo>
                      <a:pt x="104" y="354"/>
                    </a:lnTo>
                    <a:lnTo>
                      <a:pt x="106" y="358"/>
                    </a:lnTo>
                    <a:lnTo>
                      <a:pt x="108" y="360"/>
                    </a:lnTo>
                    <a:lnTo>
                      <a:pt x="108" y="360"/>
                    </a:lnTo>
                    <a:lnTo>
                      <a:pt x="112" y="364"/>
                    </a:lnTo>
                    <a:lnTo>
                      <a:pt x="116" y="364"/>
                    </a:lnTo>
                    <a:lnTo>
                      <a:pt x="116" y="364"/>
                    </a:lnTo>
                    <a:lnTo>
                      <a:pt x="120" y="366"/>
                    </a:lnTo>
                    <a:lnTo>
                      <a:pt x="122" y="368"/>
                    </a:lnTo>
                    <a:lnTo>
                      <a:pt x="122" y="368"/>
                    </a:lnTo>
                    <a:lnTo>
                      <a:pt x="124" y="374"/>
                    </a:lnTo>
                    <a:lnTo>
                      <a:pt x="124" y="376"/>
                    </a:lnTo>
                    <a:lnTo>
                      <a:pt x="126" y="378"/>
                    </a:lnTo>
                    <a:lnTo>
                      <a:pt x="126" y="378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0" y="380"/>
                    </a:lnTo>
                    <a:lnTo>
                      <a:pt x="136" y="384"/>
                    </a:lnTo>
                    <a:lnTo>
                      <a:pt x="136" y="384"/>
                    </a:lnTo>
                    <a:lnTo>
                      <a:pt x="138" y="386"/>
                    </a:lnTo>
                    <a:lnTo>
                      <a:pt x="142" y="386"/>
                    </a:lnTo>
                    <a:lnTo>
                      <a:pt x="142" y="386"/>
                    </a:lnTo>
                    <a:lnTo>
                      <a:pt x="144" y="386"/>
                    </a:lnTo>
                    <a:lnTo>
                      <a:pt x="150" y="388"/>
                    </a:lnTo>
                    <a:lnTo>
                      <a:pt x="150" y="388"/>
                    </a:lnTo>
                    <a:lnTo>
                      <a:pt x="154" y="394"/>
                    </a:lnTo>
                    <a:lnTo>
                      <a:pt x="160" y="398"/>
                    </a:lnTo>
                    <a:lnTo>
                      <a:pt x="160" y="398"/>
                    </a:lnTo>
                    <a:lnTo>
                      <a:pt x="164" y="400"/>
                    </a:lnTo>
                    <a:lnTo>
                      <a:pt x="168" y="408"/>
                    </a:lnTo>
                    <a:lnTo>
                      <a:pt x="168" y="408"/>
                    </a:lnTo>
                    <a:lnTo>
                      <a:pt x="172" y="412"/>
                    </a:lnTo>
                    <a:lnTo>
                      <a:pt x="174" y="414"/>
                    </a:lnTo>
                    <a:lnTo>
                      <a:pt x="174" y="414"/>
                    </a:lnTo>
                    <a:lnTo>
                      <a:pt x="178" y="418"/>
                    </a:lnTo>
                    <a:lnTo>
                      <a:pt x="184" y="424"/>
                    </a:lnTo>
                    <a:lnTo>
                      <a:pt x="184" y="424"/>
                    </a:lnTo>
                    <a:lnTo>
                      <a:pt x="186" y="428"/>
                    </a:lnTo>
                    <a:lnTo>
                      <a:pt x="190" y="430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98" y="434"/>
                    </a:lnTo>
                    <a:lnTo>
                      <a:pt x="182" y="432"/>
                    </a:lnTo>
                    <a:lnTo>
                      <a:pt x="166" y="428"/>
                    </a:lnTo>
                    <a:lnTo>
                      <a:pt x="152" y="422"/>
                    </a:lnTo>
                    <a:lnTo>
                      <a:pt x="136" y="416"/>
                    </a:lnTo>
                    <a:lnTo>
                      <a:pt x="110" y="402"/>
                    </a:lnTo>
                    <a:lnTo>
                      <a:pt x="84" y="382"/>
                    </a:lnTo>
                    <a:lnTo>
                      <a:pt x="64" y="360"/>
                    </a:lnTo>
                    <a:lnTo>
                      <a:pt x="46" y="334"/>
                    </a:lnTo>
                    <a:lnTo>
                      <a:pt x="32" y="306"/>
                    </a:lnTo>
                    <a:lnTo>
                      <a:pt x="26" y="290"/>
                    </a:lnTo>
                    <a:lnTo>
                      <a:pt x="22" y="276"/>
                    </a:lnTo>
                    <a:lnTo>
                      <a:pt x="22" y="276"/>
                    </a:lnTo>
                    <a:close/>
                    <a:moveTo>
                      <a:pt x="212" y="16"/>
                    </a:moveTo>
                    <a:lnTo>
                      <a:pt x="212" y="16"/>
                    </a:lnTo>
                    <a:lnTo>
                      <a:pt x="226" y="16"/>
                    </a:lnTo>
                    <a:lnTo>
                      <a:pt x="226" y="16"/>
                    </a:lnTo>
                    <a:lnTo>
                      <a:pt x="246" y="16"/>
                    </a:lnTo>
                    <a:lnTo>
                      <a:pt x="264" y="18"/>
                    </a:lnTo>
                    <a:lnTo>
                      <a:pt x="282" y="22"/>
                    </a:lnTo>
                    <a:lnTo>
                      <a:pt x="300" y="28"/>
                    </a:lnTo>
                    <a:lnTo>
                      <a:pt x="316" y="36"/>
                    </a:lnTo>
                    <a:lnTo>
                      <a:pt x="332" y="44"/>
                    </a:lnTo>
                    <a:lnTo>
                      <a:pt x="348" y="54"/>
                    </a:lnTo>
                    <a:lnTo>
                      <a:pt x="362" y="64"/>
                    </a:lnTo>
                    <a:lnTo>
                      <a:pt x="374" y="76"/>
                    </a:lnTo>
                    <a:lnTo>
                      <a:pt x="386" y="90"/>
                    </a:lnTo>
                    <a:lnTo>
                      <a:pt x="398" y="104"/>
                    </a:lnTo>
                    <a:lnTo>
                      <a:pt x="408" y="118"/>
                    </a:lnTo>
                    <a:lnTo>
                      <a:pt x="416" y="134"/>
                    </a:lnTo>
                    <a:lnTo>
                      <a:pt x="424" y="150"/>
                    </a:lnTo>
                    <a:lnTo>
                      <a:pt x="428" y="168"/>
                    </a:lnTo>
                    <a:lnTo>
                      <a:pt x="434" y="186"/>
                    </a:lnTo>
                    <a:lnTo>
                      <a:pt x="434" y="186"/>
                    </a:lnTo>
                    <a:lnTo>
                      <a:pt x="432" y="196"/>
                    </a:lnTo>
                    <a:lnTo>
                      <a:pt x="430" y="208"/>
                    </a:lnTo>
                    <a:lnTo>
                      <a:pt x="430" y="208"/>
                    </a:lnTo>
                    <a:lnTo>
                      <a:pt x="430" y="222"/>
                    </a:lnTo>
                    <a:lnTo>
                      <a:pt x="428" y="232"/>
                    </a:lnTo>
                    <a:lnTo>
                      <a:pt x="428" y="232"/>
                    </a:lnTo>
                    <a:lnTo>
                      <a:pt x="424" y="244"/>
                    </a:lnTo>
                    <a:lnTo>
                      <a:pt x="422" y="254"/>
                    </a:lnTo>
                    <a:lnTo>
                      <a:pt x="420" y="266"/>
                    </a:lnTo>
                    <a:lnTo>
                      <a:pt x="420" y="266"/>
                    </a:lnTo>
                    <a:lnTo>
                      <a:pt x="420" y="272"/>
                    </a:lnTo>
                    <a:lnTo>
                      <a:pt x="420" y="272"/>
                    </a:lnTo>
                    <a:lnTo>
                      <a:pt x="416" y="278"/>
                    </a:lnTo>
                    <a:lnTo>
                      <a:pt x="416" y="282"/>
                    </a:lnTo>
                    <a:lnTo>
                      <a:pt x="416" y="282"/>
                    </a:lnTo>
                    <a:lnTo>
                      <a:pt x="414" y="284"/>
                    </a:lnTo>
                    <a:lnTo>
                      <a:pt x="412" y="288"/>
                    </a:lnTo>
                    <a:lnTo>
                      <a:pt x="412" y="288"/>
                    </a:lnTo>
                    <a:lnTo>
                      <a:pt x="410" y="286"/>
                    </a:lnTo>
                    <a:lnTo>
                      <a:pt x="410" y="286"/>
                    </a:lnTo>
                    <a:lnTo>
                      <a:pt x="410" y="282"/>
                    </a:lnTo>
                    <a:lnTo>
                      <a:pt x="410" y="282"/>
                    </a:lnTo>
                    <a:lnTo>
                      <a:pt x="410" y="274"/>
                    </a:lnTo>
                    <a:lnTo>
                      <a:pt x="408" y="268"/>
                    </a:lnTo>
                    <a:lnTo>
                      <a:pt x="404" y="264"/>
                    </a:lnTo>
                    <a:lnTo>
                      <a:pt x="404" y="264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4" y="260"/>
                    </a:lnTo>
                    <a:lnTo>
                      <a:pt x="402" y="256"/>
                    </a:lnTo>
                    <a:lnTo>
                      <a:pt x="402" y="252"/>
                    </a:lnTo>
                    <a:lnTo>
                      <a:pt x="398" y="250"/>
                    </a:lnTo>
                    <a:lnTo>
                      <a:pt x="398" y="250"/>
                    </a:lnTo>
                    <a:lnTo>
                      <a:pt x="396" y="248"/>
                    </a:lnTo>
                    <a:lnTo>
                      <a:pt x="396" y="248"/>
                    </a:lnTo>
                    <a:lnTo>
                      <a:pt x="392" y="242"/>
                    </a:lnTo>
                    <a:lnTo>
                      <a:pt x="388" y="238"/>
                    </a:lnTo>
                    <a:lnTo>
                      <a:pt x="386" y="238"/>
                    </a:lnTo>
                    <a:lnTo>
                      <a:pt x="386" y="238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8" y="226"/>
                    </a:lnTo>
                    <a:lnTo>
                      <a:pt x="388" y="226"/>
                    </a:lnTo>
                    <a:lnTo>
                      <a:pt x="388" y="222"/>
                    </a:lnTo>
                    <a:lnTo>
                      <a:pt x="388" y="222"/>
                    </a:lnTo>
                    <a:lnTo>
                      <a:pt x="388" y="220"/>
                    </a:lnTo>
                    <a:lnTo>
                      <a:pt x="386" y="218"/>
                    </a:lnTo>
                    <a:lnTo>
                      <a:pt x="386" y="218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4"/>
                    </a:lnTo>
                    <a:lnTo>
                      <a:pt x="386" y="212"/>
                    </a:lnTo>
                    <a:lnTo>
                      <a:pt x="378" y="208"/>
                    </a:lnTo>
                    <a:lnTo>
                      <a:pt x="378" y="208"/>
                    </a:lnTo>
                    <a:lnTo>
                      <a:pt x="376" y="208"/>
                    </a:lnTo>
                    <a:lnTo>
                      <a:pt x="374" y="208"/>
                    </a:lnTo>
                    <a:lnTo>
                      <a:pt x="368" y="212"/>
                    </a:lnTo>
                    <a:lnTo>
                      <a:pt x="368" y="212"/>
                    </a:lnTo>
                    <a:lnTo>
                      <a:pt x="364" y="216"/>
                    </a:lnTo>
                    <a:lnTo>
                      <a:pt x="362" y="218"/>
                    </a:lnTo>
                    <a:lnTo>
                      <a:pt x="362" y="218"/>
                    </a:lnTo>
                    <a:lnTo>
                      <a:pt x="358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48" y="220"/>
                    </a:lnTo>
                    <a:lnTo>
                      <a:pt x="344" y="228"/>
                    </a:lnTo>
                    <a:lnTo>
                      <a:pt x="344" y="228"/>
                    </a:lnTo>
                    <a:lnTo>
                      <a:pt x="342" y="230"/>
                    </a:lnTo>
                    <a:lnTo>
                      <a:pt x="340" y="230"/>
                    </a:lnTo>
                    <a:lnTo>
                      <a:pt x="340" y="230"/>
                    </a:lnTo>
                    <a:lnTo>
                      <a:pt x="336" y="232"/>
                    </a:lnTo>
                    <a:lnTo>
                      <a:pt x="334" y="234"/>
                    </a:lnTo>
                    <a:lnTo>
                      <a:pt x="332" y="236"/>
                    </a:lnTo>
                    <a:lnTo>
                      <a:pt x="332" y="236"/>
                    </a:lnTo>
                    <a:lnTo>
                      <a:pt x="328" y="238"/>
                    </a:lnTo>
                    <a:lnTo>
                      <a:pt x="328" y="238"/>
                    </a:lnTo>
                    <a:lnTo>
                      <a:pt x="314" y="234"/>
                    </a:lnTo>
                    <a:lnTo>
                      <a:pt x="304" y="232"/>
                    </a:lnTo>
                    <a:lnTo>
                      <a:pt x="300" y="230"/>
                    </a:lnTo>
                    <a:lnTo>
                      <a:pt x="300" y="230"/>
                    </a:lnTo>
                    <a:lnTo>
                      <a:pt x="294" y="228"/>
                    </a:lnTo>
                    <a:lnTo>
                      <a:pt x="292" y="226"/>
                    </a:lnTo>
                    <a:lnTo>
                      <a:pt x="292" y="226"/>
                    </a:lnTo>
                    <a:lnTo>
                      <a:pt x="292" y="224"/>
                    </a:lnTo>
                    <a:lnTo>
                      <a:pt x="292" y="224"/>
                    </a:lnTo>
                    <a:lnTo>
                      <a:pt x="292" y="222"/>
                    </a:lnTo>
                    <a:lnTo>
                      <a:pt x="292" y="222"/>
                    </a:lnTo>
                    <a:lnTo>
                      <a:pt x="290" y="218"/>
                    </a:lnTo>
                    <a:lnTo>
                      <a:pt x="288" y="214"/>
                    </a:lnTo>
                    <a:lnTo>
                      <a:pt x="288" y="214"/>
                    </a:lnTo>
                    <a:lnTo>
                      <a:pt x="286" y="212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86" y="206"/>
                    </a:lnTo>
                    <a:lnTo>
                      <a:pt x="278" y="200"/>
                    </a:lnTo>
                    <a:lnTo>
                      <a:pt x="278" y="200"/>
                    </a:lnTo>
                    <a:lnTo>
                      <a:pt x="280" y="188"/>
                    </a:lnTo>
                    <a:lnTo>
                      <a:pt x="280" y="188"/>
                    </a:lnTo>
                    <a:lnTo>
                      <a:pt x="278" y="176"/>
                    </a:lnTo>
                    <a:lnTo>
                      <a:pt x="278" y="176"/>
                    </a:lnTo>
                    <a:lnTo>
                      <a:pt x="276" y="170"/>
                    </a:lnTo>
                    <a:lnTo>
                      <a:pt x="276" y="170"/>
                    </a:lnTo>
                    <a:lnTo>
                      <a:pt x="278" y="166"/>
                    </a:lnTo>
                    <a:lnTo>
                      <a:pt x="278" y="166"/>
                    </a:lnTo>
                    <a:lnTo>
                      <a:pt x="278" y="156"/>
                    </a:lnTo>
                    <a:lnTo>
                      <a:pt x="278" y="156"/>
                    </a:lnTo>
                    <a:lnTo>
                      <a:pt x="278" y="148"/>
                    </a:lnTo>
                    <a:lnTo>
                      <a:pt x="278" y="148"/>
                    </a:lnTo>
                    <a:lnTo>
                      <a:pt x="278" y="142"/>
                    </a:lnTo>
                    <a:lnTo>
                      <a:pt x="278" y="142"/>
                    </a:lnTo>
                    <a:lnTo>
                      <a:pt x="280" y="138"/>
                    </a:lnTo>
                    <a:lnTo>
                      <a:pt x="280" y="138"/>
                    </a:lnTo>
                    <a:lnTo>
                      <a:pt x="290" y="126"/>
                    </a:lnTo>
                    <a:lnTo>
                      <a:pt x="290" y="126"/>
                    </a:lnTo>
                    <a:lnTo>
                      <a:pt x="294" y="120"/>
                    </a:lnTo>
                    <a:lnTo>
                      <a:pt x="296" y="116"/>
                    </a:lnTo>
                    <a:lnTo>
                      <a:pt x="296" y="116"/>
                    </a:lnTo>
                    <a:lnTo>
                      <a:pt x="298" y="112"/>
                    </a:lnTo>
                    <a:lnTo>
                      <a:pt x="302" y="106"/>
                    </a:lnTo>
                    <a:lnTo>
                      <a:pt x="302" y="106"/>
                    </a:lnTo>
                    <a:lnTo>
                      <a:pt x="304" y="102"/>
                    </a:lnTo>
                    <a:lnTo>
                      <a:pt x="308" y="100"/>
                    </a:lnTo>
                    <a:lnTo>
                      <a:pt x="316" y="98"/>
                    </a:lnTo>
                    <a:lnTo>
                      <a:pt x="320" y="96"/>
                    </a:lnTo>
                    <a:lnTo>
                      <a:pt x="320" y="96"/>
                    </a:lnTo>
                    <a:lnTo>
                      <a:pt x="324" y="94"/>
                    </a:lnTo>
                    <a:lnTo>
                      <a:pt x="326" y="90"/>
                    </a:lnTo>
                    <a:lnTo>
                      <a:pt x="326" y="90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4" y="88"/>
                    </a:lnTo>
                    <a:lnTo>
                      <a:pt x="328" y="84"/>
                    </a:lnTo>
                    <a:lnTo>
                      <a:pt x="332" y="82"/>
                    </a:lnTo>
                    <a:lnTo>
                      <a:pt x="336" y="80"/>
                    </a:lnTo>
                    <a:lnTo>
                      <a:pt x="336" y="80"/>
                    </a:lnTo>
                    <a:lnTo>
                      <a:pt x="340" y="78"/>
                    </a:lnTo>
                    <a:lnTo>
                      <a:pt x="342" y="76"/>
                    </a:lnTo>
                    <a:lnTo>
                      <a:pt x="342" y="76"/>
                    </a:lnTo>
                    <a:lnTo>
                      <a:pt x="342" y="74"/>
                    </a:lnTo>
                    <a:lnTo>
                      <a:pt x="342" y="74"/>
                    </a:lnTo>
                    <a:lnTo>
                      <a:pt x="340" y="70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6" y="64"/>
                    </a:lnTo>
                    <a:lnTo>
                      <a:pt x="330" y="62"/>
                    </a:lnTo>
                    <a:lnTo>
                      <a:pt x="326" y="62"/>
                    </a:lnTo>
                    <a:lnTo>
                      <a:pt x="326" y="62"/>
                    </a:lnTo>
                    <a:lnTo>
                      <a:pt x="322" y="64"/>
                    </a:lnTo>
                    <a:lnTo>
                      <a:pt x="316" y="62"/>
                    </a:lnTo>
                    <a:lnTo>
                      <a:pt x="316" y="62"/>
                    </a:lnTo>
                    <a:lnTo>
                      <a:pt x="312" y="62"/>
                    </a:lnTo>
                    <a:lnTo>
                      <a:pt x="308" y="64"/>
                    </a:lnTo>
                    <a:lnTo>
                      <a:pt x="304" y="70"/>
                    </a:lnTo>
                    <a:lnTo>
                      <a:pt x="304" y="70"/>
                    </a:lnTo>
                    <a:lnTo>
                      <a:pt x="304" y="72"/>
                    </a:lnTo>
                    <a:lnTo>
                      <a:pt x="302" y="74"/>
                    </a:lnTo>
                    <a:lnTo>
                      <a:pt x="302" y="74"/>
                    </a:lnTo>
                    <a:lnTo>
                      <a:pt x="296" y="74"/>
                    </a:lnTo>
                    <a:lnTo>
                      <a:pt x="292" y="74"/>
                    </a:lnTo>
                    <a:lnTo>
                      <a:pt x="292" y="74"/>
                    </a:lnTo>
                    <a:lnTo>
                      <a:pt x="290" y="78"/>
                    </a:lnTo>
                    <a:lnTo>
                      <a:pt x="290" y="78"/>
                    </a:lnTo>
                    <a:lnTo>
                      <a:pt x="292" y="82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90" y="86"/>
                    </a:lnTo>
                    <a:lnTo>
                      <a:pt x="288" y="86"/>
                    </a:lnTo>
                    <a:lnTo>
                      <a:pt x="286" y="88"/>
                    </a:lnTo>
                    <a:lnTo>
                      <a:pt x="284" y="92"/>
                    </a:lnTo>
                    <a:lnTo>
                      <a:pt x="284" y="92"/>
                    </a:lnTo>
                    <a:lnTo>
                      <a:pt x="284" y="94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278" y="98"/>
                    </a:lnTo>
                    <a:lnTo>
                      <a:pt x="278" y="102"/>
                    </a:lnTo>
                    <a:lnTo>
                      <a:pt x="278" y="102"/>
                    </a:lnTo>
                    <a:lnTo>
                      <a:pt x="278" y="104"/>
                    </a:lnTo>
                    <a:lnTo>
                      <a:pt x="280" y="106"/>
                    </a:lnTo>
                    <a:lnTo>
                      <a:pt x="282" y="110"/>
                    </a:lnTo>
                    <a:lnTo>
                      <a:pt x="282" y="110"/>
                    </a:lnTo>
                    <a:lnTo>
                      <a:pt x="282" y="112"/>
                    </a:lnTo>
                    <a:lnTo>
                      <a:pt x="282" y="112"/>
                    </a:lnTo>
                    <a:lnTo>
                      <a:pt x="280" y="116"/>
                    </a:lnTo>
                    <a:lnTo>
                      <a:pt x="276" y="120"/>
                    </a:lnTo>
                    <a:lnTo>
                      <a:pt x="276" y="120"/>
                    </a:lnTo>
                    <a:lnTo>
                      <a:pt x="274" y="122"/>
                    </a:lnTo>
                    <a:lnTo>
                      <a:pt x="274" y="122"/>
                    </a:lnTo>
                    <a:lnTo>
                      <a:pt x="270" y="124"/>
                    </a:lnTo>
                    <a:lnTo>
                      <a:pt x="270" y="124"/>
                    </a:lnTo>
                    <a:lnTo>
                      <a:pt x="266" y="120"/>
                    </a:lnTo>
                    <a:lnTo>
                      <a:pt x="266" y="122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60" y="124"/>
                    </a:lnTo>
                    <a:lnTo>
                      <a:pt x="258" y="120"/>
                    </a:lnTo>
                    <a:lnTo>
                      <a:pt x="258" y="120"/>
                    </a:lnTo>
                    <a:lnTo>
                      <a:pt x="256" y="116"/>
                    </a:lnTo>
                    <a:lnTo>
                      <a:pt x="256" y="116"/>
                    </a:lnTo>
                    <a:lnTo>
                      <a:pt x="254" y="112"/>
                    </a:lnTo>
                    <a:lnTo>
                      <a:pt x="254" y="112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8" y="104"/>
                    </a:lnTo>
                    <a:lnTo>
                      <a:pt x="260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4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0" y="88"/>
                    </a:lnTo>
                    <a:lnTo>
                      <a:pt x="250" y="88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82"/>
                    </a:lnTo>
                    <a:lnTo>
                      <a:pt x="244" y="82"/>
                    </a:lnTo>
                    <a:lnTo>
                      <a:pt x="246" y="78"/>
                    </a:lnTo>
                    <a:lnTo>
                      <a:pt x="246" y="78"/>
                    </a:lnTo>
                    <a:lnTo>
                      <a:pt x="244" y="74"/>
                    </a:lnTo>
                    <a:lnTo>
                      <a:pt x="242" y="72"/>
                    </a:lnTo>
                    <a:lnTo>
                      <a:pt x="242" y="72"/>
                    </a:lnTo>
                    <a:lnTo>
                      <a:pt x="242" y="70"/>
                    </a:lnTo>
                    <a:lnTo>
                      <a:pt x="242" y="70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4" y="64"/>
                    </a:lnTo>
                    <a:lnTo>
                      <a:pt x="244" y="64"/>
                    </a:lnTo>
                    <a:lnTo>
                      <a:pt x="242" y="60"/>
                    </a:lnTo>
                    <a:lnTo>
                      <a:pt x="242" y="60"/>
                    </a:lnTo>
                    <a:lnTo>
                      <a:pt x="244" y="54"/>
                    </a:lnTo>
                    <a:lnTo>
                      <a:pt x="244" y="54"/>
                    </a:lnTo>
                    <a:lnTo>
                      <a:pt x="246" y="52"/>
                    </a:lnTo>
                    <a:lnTo>
                      <a:pt x="246" y="52"/>
                    </a:lnTo>
                    <a:lnTo>
                      <a:pt x="248" y="50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46"/>
                    </a:lnTo>
                    <a:lnTo>
                      <a:pt x="250" y="46"/>
                    </a:lnTo>
                    <a:lnTo>
                      <a:pt x="248" y="44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4" y="38"/>
                    </a:lnTo>
                    <a:lnTo>
                      <a:pt x="244" y="38"/>
                    </a:lnTo>
                    <a:lnTo>
                      <a:pt x="242" y="34"/>
                    </a:lnTo>
                    <a:lnTo>
                      <a:pt x="240" y="32"/>
                    </a:lnTo>
                    <a:lnTo>
                      <a:pt x="236" y="32"/>
                    </a:lnTo>
                    <a:lnTo>
                      <a:pt x="236" y="32"/>
                    </a:lnTo>
                    <a:lnTo>
                      <a:pt x="234" y="30"/>
                    </a:lnTo>
                    <a:lnTo>
                      <a:pt x="234" y="30"/>
                    </a:lnTo>
                    <a:lnTo>
                      <a:pt x="232" y="26"/>
                    </a:lnTo>
                    <a:lnTo>
                      <a:pt x="232" y="24"/>
                    </a:lnTo>
                    <a:lnTo>
                      <a:pt x="224" y="22"/>
                    </a:lnTo>
                    <a:lnTo>
                      <a:pt x="222" y="28"/>
                    </a:lnTo>
                    <a:lnTo>
                      <a:pt x="222" y="28"/>
                    </a:lnTo>
                    <a:lnTo>
                      <a:pt x="218" y="32"/>
                    </a:lnTo>
                    <a:lnTo>
                      <a:pt x="218" y="40"/>
                    </a:lnTo>
                    <a:lnTo>
                      <a:pt x="218" y="40"/>
                    </a:lnTo>
                    <a:lnTo>
                      <a:pt x="218" y="44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2"/>
                    </a:lnTo>
                    <a:lnTo>
                      <a:pt x="218" y="52"/>
                    </a:lnTo>
                    <a:lnTo>
                      <a:pt x="214" y="48"/>
                    </a:lnTo>
                    <a:lnTo>
                      <a:pt x="214" y="48"/>
                    </a:lnTo>
                    <a:lnTo>
                      <a:pt x="208" y="46"/>
                    </a:lnTo>
                    <a:lnTo>
                      <a:pt x="208" y="46"/>
                    </a:lnTo>
                    <a:lnTo>
                      <a:pt x="206" y="44"/>
                    </a:lnTo>
                    <a:lnTo>
                      <a:pt x="206" y="44"/>
                    </a:lnTo>
                    <a:lnTo>
                      <a:pt x="206" y="40"/>
                    </a:lnTo>
                    <a:lnTo>
                      <a:pt x="204" y="38"/>
                    </a:lnTo>
                    <a:lnTo>
                      <a:pt x="204" y="38"/>
                    </a:lnTo>
                    <a:lnTo>
                      <a:pt x="204" y="32"/>
                    </a:lnTo>
                    <a:lnTo>
                      <a:pt x="202" y="34"/>
                    </a:lnTo>
                    <a:lnTo>
                      <a:pt x="204" y="28"/>
                    </a:lnTo>
                    <a:lnTo>
                      <a:pt x="204" y="28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12" y="16"/>
                    </a:lnTo>
                    <a:lnTo>
                      <a:pt x="212" y="16"/>
                    </a:lnTo>
                    <a:close/>
                    <a:moveTo>
                      <a:pt x="226" y="0"/>
                    </a:moveTo>
                    <a:lnTo>
                      <a:pt x="226" y="0"/>
                    </a:lnTo>
                    <a:lnTo>
                      <a:pt x="204" y="0"/>
                    </a:lnTo>
                    <a:lnTo>
                      <a:pt x="180" y="4"/>
                    </a:lnTo>
                    <a:lnTo>
                      <a:pt x="160" y="10"/>
                    </a:lnTo>
                    <a:lnTo>
                      <a:pt x="138" y="18"/>
                    </a:lnTo>
                    <a:lnTo>
                      <a:pt x="118" y="26"/>
                    </a:lnTo>
                    <a:lnTo>
                      <a:pt x="100" y="38"/>
                    </a:lnTo>
                    <a:lnTo>
                      <a:pt x="82" y="52"/>
                    </a:lnTo>
                    <a:lnTo>
                      <a:pt x="66" y="66"/>
                    </a:lnTo>
                    <a:lnTo>
                      <a:pt x="52" y="82"/>
                    </a:lnTo>
                    <a:lnTo>
                      <a:pt x="38" y="100"/>
                    </a:lnTo>
                    <a:lnTo>
                      <a:pt x="28" y="118"/>
                    </a:lnTo>
                    <a:lnTo>
                      <a:pt x="18" y="138"/>
                    </a:lnTo>
                    <a:lnTo>
                      <a:pt x="10" y="158"/>
                    </a:lnTo>
                    <a:lnTo>
                      <a:pt x="4" y="180"/>
                    </a:lnTo>
                    <a:lnTo>
                      <a:pt x="2" y="202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2" y="250"/>
                    </a:lnTo>
                    <a:lnTo>
                      <a:pt x="4" y="272"/>
                    </a:lnTo>
                    <a:lnTo>
                      <a:pt x="10" y="294"/>
                    </a:lnTo>
                    <a:lnTo>
                      <a:pt x="18" y="314"/>
                    </a:lnTo>
                    <a:lnTo>
                      <a:pt x="28" y="334"/>
                    </a:lnTo>
                    <a:lnTo>
                      <a:pt x="38" y="352"/>
                    </a:lnTo>
                    <a:lnTo>
                      <a:pt x="52" y="370"/>
                    </a:lnTo>
                    <a:lnTo>
                      <a:pt x="66" y="386"/>
                    </a:lnTo>
                    <a:lnTo>
                      <a:pt x="82" y="400"/>
                    </a:lnTo>
                    <a:lnTo>
                      <a:pt x="100" y="414"/>
                    </a:lnTo>
                    <a:lnTo>
                      <a:pt x="118" y="426"/>
                    </a:lnTo>
                    <a:lnTo>
                      <a:pt x="138" y="434"/>
                    </a:lnTo>
                    <a:lnTo>
                      <a:pt x="160" y="442"/>
                    </a:lnTo>
                    <a:lnTo>
                      <a:pt x="180" y="448"/>
                    </a:lnTo>
                    <a:lnTo>
                      <a:pt x="204" y="452"/>
                    </a:lnTo>
                    <a:lnTo>
                      <a:pt x="226" y="452"/>
                    </a:lnTo>
                    <a:lnTo>
                      <a:pt x="226" y="452"/>
                    </a:lnTo>
                    <a:lnTo>
                      <a:pt x="250" y="452"/>
                    </a:lnTo>
                    <a:lnTo>
                      <a:pt x="272" y="448"/>
                    </a:lnTo>
                    <a:lnTo>
                      <a:pt x="294" y="442"/>
                    </a:lnTo>
                    <a:lnTo>
                      <a:pt x="314" y="434"/>
                    </a:lnTo>
                    <a:lnTo>
                      <a:pt x="334" y="426"/>
                    </a:lnTo>
                    <a:lnTo>
                      <a:pt x="354" y="414"/>
                    </a:lnTo>
                    <a:lnTo>
                      <a:pt x="370" y="400"/>
                    </a:lnTo>
                    <a:lnTo>
                      <a:pt x="386" y="386"/>
                    </a:lnTo>
                    <a:lnTo>
                      <a:pt x="402" y="370"/>
                    </a:lnTo>
                    <a:lnTo>
                      <a:pt x="414" y="352"/>
                    </a:lnTo>
                    <a:lnTo>
                      <a:pt x="426" y="334"/>
                    </a:lnTo>
                    <a:lnTo>
                      <a:pt x="436" y="314"/>
                    </a:lnTo>
                    <a:lnTo>
                      <a:pt x="442" y="294"/>
                    </a:lnTo>
                    <a:lnTo>
                      <a:pt x="448" y="272"/>
                    </a:lnTo>
                    <a:lnTo>
                      <a:pt x="452" y="250"/>
                    </a:lnTo>
                    <a:lnTo>
                      <a:pt x="454" y="226"/>
                    </a:lnTo>
                    <a:lnTo>
                      <a:pt x="454" y="226"/>
                    </a:lnTo>
                    <a:lnTo>
                      <a:pt x="452" y="202"/>
                    </a:lnTo>
                    <a:lnTo>
                      <a:pt x="448" y="180"/>
                    </a:lnTo>
                    <a:lnTo>
                      <a:pt x="442" y="158"/>
                    </a:lnTo>
                    <a:lnTo>
                      <a:pt x="436" y="138"/>
                    </a:lnTo>
                    <a:lnTo>
                      <a:pt x="426" y="118"/>
                    </a:lnTo>
                    <a:lnTo>
                      <a:pt x="414" y="100"/>
                    </a:lnTo>
                    <a:lnTo>
                      <a:pt x="402" y="82"/>
                    </a:lnTo>
                    <a:lnTo>
                      <a:pt x="386" y="66"/>
                    </a:lnTo>
                    <a:lnTo>
                      <a:pt x="370" y="52"/>
                    </a:lnTo>
                    <a:lnTo>
                      <a:pt x="354" y="38"/>
                    </a:lnTo>
                    <a:lnTo>
                      <a:pt x="334" y="26"/>
                    </a:lnTo>
                    <a:lnTo>
                      <a:pt x="314" y="18"/>
                    </a:lnTo>
                    <a:lnTo>
                      <a:pt x="294" y="10"/>
                    </a:lnTo>
                    <a:lnTo>
                      <a:pt x="272" y="4"/>
                    </a:lnTo>
                    <a:lnTo>
                      <a:pt x="250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108" y="82"/>
                    </a:lnTo>
                    <a:lnTo>
                      <a:pt x="106" y="82"/>
                    </a:lnTo>
                    <a:close/>
                    <a:moveTo>
                      <a:pt x="110" y="88"/>
                    </a:moveTo>
                    <a:lnTo>
                      <a:pt x="110" y="88"/>
                    </a:lnTo>
                    <a:lnTo>
                      <a:pt x="106" y="92"/>
                    </a:lnTo>
                    <a:lnTo>
                      <a:pt x="106" y="94"/>
                    </a:lnTo>
                    <a:lnTo>
                      <a:pt x="106" y="94"/>
                    </a:lnTo>
                    <a:lnTo>
                      <a:pt x="104" y="92"/>
                    </a:lnTo>
                    <a:lnTo>
                      <a:pt x="104" y="92"/>
                    </a:lnTo>
                    <a:lnTo>
                      <a:pt x="104" y="90"/>
                    </a:lnTo>
                    <a:lnTo>
                      <a:pt x="104" y="90"/>
                    </a:lnTo>
                    <a:lnTo>
                      <a:pt x="104" y="88"/>
                    </a:lnTo>
                    <a:lnTo>
                      <a:pt x="104" y="88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10" y="86"/>
                    </a:lnTo>
                    <a:lnTo>
                      <a:pt x="110" y="86"/>
                    </a:lnTo>
                    <a:lnTo>
                      <a:pt x="110" y="88"/>
                    </a:lnTo>
                    <a:lnTo>
                      <a:pt x="110" y="88"/>
                    </a:lnTo>
                    <a:close/>
                    <a:moveTo>
                      <a:pt x="106" y="82"/>
                    </a:moveTo>
                    <a:lnTo>
                      <a:pt x="106" y="82"/>
                    </a:lnTo>
                    <a:lnTo>
                      <a:pt x="102" y="84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0" y="96"/>
                    </a:lnTo>
                    <a:lnTo>
                      <a:pt x="106" y="98"/>
                    </a:lnTo>
                    <a:lnTo>
                      <a:pt x="108" y="98"/>
                    </a:lnTo>
                    <a:lnTo>
                      <a:pt x="108" y="98"/>
                    </a:lnTo>
                    <a:lnTo>
                      <a:pt x="110" y="96"/>
                    </a:lnTo>
                    <a:lnTo>
                      <a:pt x="110" y="94"/>
                    </a:lnTo>
                    <a:lnTo>
                      <a:pt x="112" y="90"/>
                    </a:lnTo>
                    <a:lnTo>
                      <a:pt x="112" y="90"/>
                    </a:lnTo>
                    <a:lnTo>
                      <a:pt x="114" y="88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0" y="82"/>
                    </a:lnTo>
                    <a:lnTo>
                      <a:pt x="106" y="82"/>
                    </a:lnTo>
                    <a:lnTo>
                      <a:pt x="106" y="82"/>
                    </a:lnTo>
                    <a:close/>
                    <a:moveTo>
                      <a:pt x="150" y="90"/>
                    </a:move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2"/>
                    </a:lnTo>
                    <a:lnTo>
                      <a:pt x="146" y="96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2" y="100"/>
                    </a:lnTo>
                    <a:lnTo>
                      <a:pt x="142" y="98"/>
                    </a:lnTo>
                    <a:lnTo>
                      <a:pt x="140" y="90"/>
                    </a:lnTo>
                    <a:lnTo>
                      <a:pt x="140" y="90"/>
                    </a:lnTo>
                    <a:lnTo>
                      <a:pt x="136" y="86"/>
                    </a:lnTo>
                    <a:lnTo>
                      <a:pt x="134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2" y="84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78"/>
                    </a:lnTo>
                    <a:lnTo>
                      <a:pt x="122" y="76"/>
                    </a:lnTo>
                    <a:lnTo>
                      <a:pt x="122" y="76"/>
                    </a:lnTo>
                    <a:lnTo>
                      <a:pt x="126" y="74"/>
                    </a:lnTo>
                    <a:lnTo>
                      <a:pt x="126" y="74"/>
                    </a:lnTo>
                    <a:lnTo>
                      <a:pt x="132" y="72"/>
                    </a:lnTo>
                    <a:lnTo>
                      <a:pt x="136" y="70"/>
                    </a:lnTo>
                    <a:lnTo>
                      <a:pt x="136" y="70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4" y="68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4" y="68"/>
                    </a:lnTo>
                    <a:lnTo>
                      <a:pt x="154" y="68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2" y="72"/>
                    </a:lnTo>
                    <a:lnTo>
                      <a:pt x="150" y="74"/>
                    </a:lnTo>
                    <a:lnTo>
                      <a:pt x="150" y="74"/>
                    </a:lnTo>
                    <a:lnTo>
                      <a:pt x="148" y="76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82"/>
                    </a:lnTo>
                    <a:lnTo>
                      <a:pt x="146" y="82"/>
                    </a:lnTo>
                    <a:lnTo>
                      <a:pt x="150" y="84"/>
                    </a:lnTo>
                    <a:lnTo>
                      <a:pt x="154" y="84"/>
                    </a:lnTo>
                    <a:lnTo>
                      <a:pt x="154" y="84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0" y="90"/>
                    </a:lnTo>
                    <a:lnTo>
                      <a:pt x="150" y="90"/>
                    </a:lnTo>
                    <a:close/>
                    <a:moveTo>
                      <a:pt x="154" y="80"/>
                    </a:moveTo>
                    <a:lnTo>
                      <a:pt x="154" y="80"/>
                    </a:lnTo>
                    <a:lnTo>
                      <a:pt x="150" y="80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8"/>
                    </a:lnTo>
                    <a:lnTo>
                      <a:pt x="156" y="74"/>
                    </a:lnTo>
                    <a:lnTo>
                      <a:pt x="158" y="72"/>
                    </a:lnTo>
                    <a:lnTo>
                      <a:pt x="158" y="68"/>
                    </a:lnTo>
                    <a:lnTo>
                      <a:pt x="158" y="68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0" y="70"/>
                    </a:lnTo>
                    <a:lnTo>
                      <a:pt x="126" y="70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18" y="74"/>
                    </a:lnTo>
                    <a:lnTo>
                      <a:pt x="116" y="78"/>
                    </a:lnTo>
                    <a:lnTo>
                      <a:pt x="116" y="78"/>
                    </a:lnTo>
                    <a:lnTo>
                      <a:pt x="118" y="82"/>
                    </a:lnTo>
                    <a:lnTo>
                      <a:pt x="118" y="82"/>
                    </a:lnTo>
                    <a:lnTo>
                      <a:pt x="118" y="86"/>
                    </a:lnTo>
                    <a:lnTo>
                      <a:pt x="120" y="86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32" y="88"/>
                    </a:lnTo>
                    <a:lnTo>
                      <a:pt x="134" y="90"/>
                    </a:lnTo>
                    <a:lnTo>
                      <a:pt x="136" y="92"/>
                    </a:lnTo>
                    <a:lnTo>
                      <a:pt x="136" y="92"/>
                    </a:lnTo>
                    <a:lnTo>
                      <a:pt x="138" y="98"/>
                    </a:lnTo>
                    <a:lnTo>
                      <a:pt x="138" y="98"/>
                    </a:lnTo>
                    <a:lnTo>
                      <a:pt x="138" y="102"/>
                    </a:lnTo>
                    <a:lnTo>
                      <a:pt x="140" y="104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4" y="106"/>
                    </a:lnTo>
                    <a:lnTo>
                      <a:pt x="146" y="104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98"/>
                    </a:lnTo>
                    <a:lnTo>
                      <a:pt x="150" y="96"/>
                    </a:lnTo>
                    <a:lnTo>
                      <a:pt x="150" y="96"/>
                    </a:lnTo>
                    <a:lnTo>
                      <a:pt x="154" y="94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88"/>
                    </a:lnTo>
                    <a:lnTo>
                      <a:pt x="158" y="88"/>
                    </a:lnTo>
                    <a:lnTo>
                      <a:pt x="156" y="80"/>
                    </a:lnTo>
                    <a:lnTo>
                      <a:pt x="154" y="80"/>
                    </a:lnTo>
                    <a:close/>
                    <a:moveTo>
                      <a:pt x="194" y="68"/>
                    </a:moveTo>
                    <a:lnTo>
                      <a:pt x="194" y="68"/>
                    </a:lnTo>
                    <a:lnTo>
                      <a:pt x="188" y="70"/>
                    </a:lnTo>
                    <a:lnTo>
                      <a:pt x="188" y="70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2" y="66"/>
                    </a:lnTo>
                    <a:lnTo>
                      <a:pt x="186" y="66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98" y="66"/>
                    </a:lnTo>
                    <a:lnTo>
                      <a:pt x="198" y="66"/>
                    </a:lnTo>
                    <a:lnTo>
                      <a:pt x="194" y="68"/>
                    </a:lnTo>
                    <a:lnTo>
                      <a:pt x="194" y="68"/>
                    </a:lnTo>
                    <a:close/>
                    <a:moveTo>
                      <a:pt x="192" y="60"/>
                    </a:moveTo>
                    <a:lnTo>
                      <a:pt x="192" y="60"/>
                    </a:lnTo>
                    <a:lnTo>
                      <a:pt x="186" y="60"/>
                    </a:lnTo>
                    <a:lnTo>
                      <a:pt x="182" y="62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4" y="74"/>
                    </a:lnTo>
                    <a:lnTo>
                      <a:pt x="188" y="76"/>
                    </a:lnTo>
                    <a:lnTo>
                      <a:pt x="190" y="74"/>
                    </a:lnTo>
                    <a:lnTo>
                      <a:pt x="194" y="72"/>
                    </a:lnTo>
                    <a:lnTo>
                      <a:pt x="194" y="72"/>
                    </a:lnTo>
                    <a:lnTo>
                      <a:pt x="198" y="72"/>
                    </a:lnTo>
                    <a:lnTo>
                      <a:pt x="202" y="68"/>
                    </a:lnTo>
                    <a:lnTo>
                      <a:pt x="202" y="68"/>
                    </a:lnTo>
                    <a:lnTo>
                      <a:pt x="202" y="64"/>
                    </a:lnTo>
                    <a:lnTo>
                      <a:pt x="202" y="64"/>
                    </a:lnTo>
                    <a:lnTo>
                      <a:pt x="200" y="62"/>
                    </a:lnTo>
                    <a:lnTo>
                      <a:pt x="192" y="60"/>
                    </a:lnTo>
                    <a:lnTo>
                      <a:pt x="192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56"/>
              <p:cNvSpPr>
                <a:spLocks/>
              </p:cNvSpPr>
              <p:nvPr/>
            </p:nvSpPr>
            <p:spPr bwMode="auto">
              <a:xfrm>
                <a:off x="8042837" y="2776692"/>
                <a:ext cx="209325" cy="22607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0" y="0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2" y="22"/>
                  </a:cxn>
                  <a:cxn ang="0">
                    <a:pos x="4" y="28"/>
                  </a:cxn>
                  <a:cxn ang="0">
                    <a:pos x="6" y="30"/>
                  </a:cxn>
                  <a:cxn ang="0">
                    <a:pos x="16" y="36"/>
                  </a:cxn>
                  <a:cxn ang="0">
                    <a:pos x="20" y="34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4" y="16"/>
                  </a:cxn>
                  <a:cxn ang="0">
                    <a:pos x="42" y="22"/>
                  </a:cxn>
                  <a:cxn ang="0">
                    <a:pos x="44" y="26"/>
                  </a:cxn>
                  <a:cxn ang="0">
                    <a:pos x="48" y="30"/>
                  </a:cxn>
                  <a:cxn ang="0">
                    <a:pos x="46" y="34"/>
                  </a:cxn>
                  <a:cxn ang="0">
                    <a:pos x="42" y="38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40" y="54"/>
                  </a:cxn>
                  <a:cxn ang="0">
                    <a:pos x="42" y="58"/>
                  </a:cxn>
                  <a:cxn ang="0">
                    <a:pos x="42" y="66"/>
                  </a:cxn>
                  <a:cxn ang="0">
                    <a:pos x="42" y="72"/>
                  </a:cxn>
                  <a:cxn ang="0">
                    <a:pos x="48" y="72"/>
                  </a:cxn>
                  <a:cxn ang="0">
                    <a:pos x="50" y="80"/>
                  </a:cxn>
                  <a:cxn ang="0">
                    <a:pos x="52" y="80"/>
                  </a:cxn>
                  <a:cxn ang="0">
                    <a:pos x="58" y="82"/>
                  </a:cxn>
                  <a:cxn ang="0">
                    <a:pos x="56" y="88"/>
                  </a:cxn>
                  <a:cxn ang="0">
                    <a:pos x="52" y="96"/>
                  </a:cxn>
                  <a:cxn ang="0">
                    <a:pos x="54" y="100"/>
                  </a:cxn>
                  <a:cxn ang="0">
                    <a:pos x="58" y="108"/>
                  </a:cxn>
                  <a:cxn ang="0">
                    <a:pos x="64" y="106"/>
                  </a:cxn>
                  <a:cxn ang="0">
                    <a:pos x="68" y="108"/>
                  </a:cxn>
                  <a:cxn ang="0">
                    <a:pos x="72" y="106"/>
                  </a:cxn>
                  <a:cxn ang="0">
                    <a:pos x="78" y="100"/>
                  </a:cxn>
                  <a:cxn ang="0">
                    <a:pos x="80" y="94"/>
                  </a:cxn>
                  <a:cxn ang="0">
                    <a:pos x="76" y="88"/>
                  </a:cxn>
                  <a:cxn ang="0">
                    <a:pos x="76" y="82"/>
                  </a:cxn>
                  <a:cxn ang="0">
                    <a:pos x="82" y="78"/>
                  </a:cxn>
                  <a:cxn ang="0">
                    <a:pos x="84" y="72"/>
                  </a:cxn>
                  <a:cxn ang="0">
                    <a:pos x="88" y="70"/>
                  </a:cxn>
                  <a:cxn ang="0">
                    <a:pos x="94" y="72"/>
                  </a:cxn>
                  <a:cxn ang="0">
                    <a:pos x="92" y="68"/>
                  </a:cxn>
                  <a:cxn ang="0">
                    <a:pos x="88" y="62"/>
                  </a:cxn>
                  <a:cxn ang="0">
                    <a:pos x="90" y="58"/>
                  </a:cxn>
                  <a:cxn ang="0">
                    <a:pos x="100" y="58"/>
                  </a:cxn>
                  <a:cxn ang="0">
                    <a:pos x="88" y="40"/>
                  </a:cxn>
                  <a:cxn ang="0">
                    <a:pos x="40" y="0"/>
                  </a:cxn>
                </a:cxnLst>
                <a:rect l="0" t="0" r="r" b="b"/>
                <a:pathLst>
                  <a:path w="100" h="108">
                    <a:moveTo>
                      <a:pt x="40" y="0"/>
                    </a:moveTo>
                    <a:lnTo>
                      <a:pt x="40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6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56" y="88"/>
                    </a:lnTo>
                    <a:lnTo>
                      <a:pt x="54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52" y="96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6" y="104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58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4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8" y="100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4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0" y="66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4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88" y="40"/>
                    </a:lnTo>
                    <a:lnTo>
                      <a:pt x="74" y="24"/>
                    </a:lnTo>
                    <a:lnTo>
                      <a:pt x="58" y="1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reeform 57"/>
              <p:cNvSpPr>
                <a:spLocks/>
              </p:cNvSpPr>
              <p:nvPr/>
            </p:nvSpPr>
            <p:spPr bwMode="auto">
              <a:xfrm>
                <a:off x="8197738" y="2948339"/>
                <a:ext cx="92103" cy="259563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6" y="8"/>
                  </a:cxn>
                  <a:cxn ang="0">
                    <a:pos x="22" y="14"/>
                  </a:cxn>
                  <a:cxn ang="0">
                    <a:pos x="20" y="18"/>
                  </a:cxn>
                  <a:cxn ang="0">
                    <a:pos x="20" y="18"/>
                  </a:cxn>
                  <a:cxn ang="0">
                    <a:pos x="18" y="22"/>
                  </a:cxn>
                  <a:cxn ang="0">
                    <a:pos x="14" y="28"/>
                  </a:cxn>
                  <a:cxn ang="0">
                    <a:pos x="14" y="28"/>
                  </a:cxn>
                  <a:cxn ang="0">
                    <a:pos x="4" y="40"/>
                  </a:cxn>
                  <a:cxn ang="0">
                    <a:pos x="4" y="40"/>
                  </a:cxn>
                  <a:cxn ang="0">
                    <a:pos x="2" y="44"/>
                  </a:cxn>
                  <a:cxn ang="0">
                    <a:pos x="2" y="44"/>
                  </a:cxn>
                  <a:cxn ang="0">
                    <a:pos x="2" y="50"/>
                  </a:cxn>
                  <a:cxn ang="0">
                    <a:pos x="2" y="50"/>
                  </a:cxn>
                  <a:cxn ang="0">
                    <a:pos x="2" y="58"/>
                  </a:cxn>
                  <a:cxn ang="0">
                    <a:pos x="2" y="58"/>
                  </a:cxn>
                  <a:cxn ang="0">
                    <a:pos x="2" y="68"/>
                  </a:cxn>
                  <a:cxn ang="0">
                    <a:pos x="2" y="6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2" y="78"/>
                  </a:cxn>
                  <a:cxn ang="0">
                    <a:pos x="2" y="78"/>
                  </a:cxn>
                  <a:cxn ang="0">
                    <a:pos x="4" y="90"/>
                  </a:cxn>
                  <a:cxn ang="0">
                    <a:pos x="4" y="90"/>
                  </a:cxn>
                  <a:cxn ang="0">
                    <a:pos x="2" y="102"/>
                  </a:cxn>
                  <a:cxn ang="0">
                    <a:pos x="2" y="102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08"/>
                  </a:cxn>
                  <a:cxn ang="0">
                    <a:pos x="10" y="114"/>
                  </a:cxn>
                  <a:cxn ang="0">
                    <a:pos x="12" y="116"/>
                  </a:cxn>
                  <a:cxn ang="0">
                    <a:pos x="12" y="116"/>
                  </a:cxn>
                  <a:cxn ang="0">
                    <a:pos x="16" y="124"/>
                  </a:cxn>
                  <a:cxn ang="0">
                    <a:pos x="16" y="124"/>
                  </a:cxn>
                  <a:cxn ang="0">
                    <a:pos x="28" y="106"/>
                  </a:cxn>
                  <a:cxn ang="0">
                    <a:pos x="36" y="86"/>
                  </a:cxn>
                  <a:cxn ang="0">
                    <a:pos x="42" y="64"/>
                  </a:cxn>
                  <a:cxn ang="0">
                    <a:pos x="44" y="40"/>
                  </a:cxn>
                  <a:cxn ang="0">
                    <a:pos x="44" y="40"/>
                  </a:cxn>
                  <a:cxn ang="0">
                    <a:pos x="42" y="2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0" y="2"/>
                  </a:cxn>
                  <a:cxn ang="0">
                    <a:pos x="26" y="8"/>
                  </a:cxn>
                  <a:cxn ang="0">
                    <a:pos x="26" y="8"/>
                  </a:cxn>
                </a:cxnLst>
                <a:rect l="0" t="0" r="r" b="b"/>
                <a:pathLst>
                  <a:path w="44" h="124">
                    <a:moveTo>
                      <a:pt x="26" y="8"/>
                    </a:moveTo>
                    <a:lnTo>
                      <a:pt x="26" y="8"/>
                    </a:lnTo>
                    <a:lnTo>
                      <a:pt x="22" y="14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14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6" y="124"/>
                    </a:lnTo>
                    <a:lnTo>
                      <a:pt x="16" y="124"/>
                    </a:lnTo>
                    <a:lnTo>
                      <a:pt x="28" y="106"/>
                    </a:lnTo>
                    <a:lnTo>
                      <a:pt x="36" y="86"/>
                    </a:lnTo>
                    <a:lnTo>
                      <a:pt x="42" y="64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2" y="2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6" y="8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58"/>
              <p:cNvSpPr>
                <a:spLocks/>
              </p:cNvSpPr>
              <p:nvPr/>
            </p:nvSpPr>
            <p:spPr bwMode="auto">
              <a:xfrm>
                <a:off x="7720476" y="2944152"/>
                <a:ext cx="154901" cy="234444"/>
              </a:xfrm>
              <a:custGeom>
                <a:avLst/>
                <a:gdLst/>
                <a:ahLst/>
                <a:cxnLst>
                  <a:cxn ang="0">
                    <a:pos x="72" y="36"/>
                  </a:cxn>
                  <a:cxn ang="0">
                    <a:pos x="66" y="22"/>
                  </a:cxn>
                  <a:cxn ang="0">
                    <a:pos x="64" y="18"/>
                  </a:cxn>
                  <a:cxn ang="0">
                    <a:pos x="62" y="16"/>
                  </a:cxn>
                  <a:cxn ang="0">
                    <a:pos x="56" y="18"/>
                  </a:cxn>
                  <a:cxn ang="0">
                    <a:pos x="52" y="20"/>
                  </a:cxn>
                  <a:cxn ang="0">
                    <a:pos x="48" y="20"/>
                  </a:cxn>
                  <a:cxn ang="0">
                    <a:pos x="44" y="20"/>
                  </a:cxn>
                  <a:cxn ang="0">
                    <a:pos x="42" y="26"/>
                  </a:cxn>
                  <a:cxn ang="0">
                    <a:pos x="42" y="32"/>
                  </a:cxn>
                  <a:cxn ang="0">
                    <a:pos x="42" y="34"/>
                  </a:cxn>
                  <a:cxn ang="0">
                    <a:pos x="40" y="42"/>
                  </a:cxn>
                  <a:cxn ang="0">
                    <a:pos x="34" y="44"/>
                  </a:cxn>
                  <a:cxn ang="0">
                    <a:pos x="24" y="44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6" y="80"/>
                  </a:cxn>
                  <a:cxn ang="0">
                    <a:pos x="20" y="112"/>
                  </a:cxn>
                  <a:cxn ang="0">
                    <a:pos x="22" y="110"/>
                  </a:cxn>
                  <a:cxn ang="0">
                    <a:pos x="24" y="108"/>
                  </a:cxn>
                  <a:cxn ang="0">
                    <a:pos x="28" y="102"/>
                  </a:cxn>
                  <a:cxn ang="0">
                    <a:pos x="30" y="98"/>
                  </a:cxn>
                  <a:cxn ang="0">
                    <a:pos x="32" y="98"/>
                  </a:cxn>
                  <a:cxn ang="0">
                    <a:pos x="34" y="96"/>
                  </a:cxn>
                  <a:cxn ang="0">
                    <a:pos x="36" y="82"/>
                  </a:cxn>
                  <a:cxn ang="0">
                    <a:pos x="38" y="78"/>
                  </a:cxn>
                  <a:cxn ang="0">
                    <a:pos x="42" y="78"/>
                  </a:cxn>
                  <a:cxn ang="0">
                    <a:pos x="44" y="76"/>
                  </a:cxn>
                  <a:cxn ang="0">
                    <a:pos x="50" y="68"/>
                  </a:cxn>
                  <a:cxn ang="0">
                    <a:pos x="56" y="66"/>
                  </a:cxn>
                  <a:cxn ang="0">
                    <a:pos x="60" y="64"/>
                  </a:cxn>
                  <a:cxn ang="0">
                    <a:pos x="62" y="46"/>
                  </a:cxn>
                  <a:cxn ang="0">
                    <a:pos x="64" y="44"/>
                  </a:cxn>
                  <a:cxn ang="0">
                    <a:pos x="70" y="42"/>
                  </a:cxn>
                  <a:cxn ang="0">
                    <a:pos x="72" y="42"/>
                  </a:cxn>
                  <a:cxn ang="0">
                    <a:pos x="74" y="36"/>
                  </a:cxn>
                  <a:cxn ang="0">
                    <a:pos x="72" y="36"/>
                  </a:cxn>
                </a:cxnLst>
                <a:rect l="0" t="0" r="r" b="b"/>
                <a:pathLst>
                  <a:path w="74" h="112">
                    <a:moveTo>
                      <a:pt x="72" y="36"/>
                    </a:moveTo>
                    <a:lnTo>
                      <a:pt x="72" y="36"/>
                    </a:lnTo>
                    <a:lnTo>
                      <a:pt x="68" y="28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2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4" y="44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16" y="38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62"/>
                    </a:lnTo>
                    <a:lnTo>
                      <a:pt x="6" y="80"/>
                    </a:lnTo>
                    <a:lnTo>
                      <a:pt x="12" y="96"/>
                    </a:lnTo>
                    <a:lnTo>
                      <a:pt x="20" y="112"/>
                    </a:lnTo>
                    <a:lnTo>
                      <a:pt x="20" y="112"/>
                    </a:lnTo>
                    <a:lnTo>
                      <a:pt x="22" y="110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6" y="106"/>
                    </a:lnTo>
                    <a:lnTo>
                      <a:pt x="28" y="102"/>
                    </a:lnTo>
                    <a:lnTo>
                      <a:pt x="28" y="102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8" y="72"/>
                    </a:lnTo>
                    <a:lnTo>
                      <a:pt x="50" y="68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 59"/>
              <p:cNvSpPr>
                <a:spLocks/>
              </p:cNvSpPr>
              <p:nvPr/>
            </p:nvSpPr>
            <p:spPr bwMode="auto">
              <a:xfrm>
                <a:off x="8323333" y="2839490"/>
                <a:ext cx="205139" cy="5065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6" y="16"/>
                  </a:cxn>
                  <a:cxn ang="0">
                    <a:pos x="32" y="34"/>
                  </a:cxn>
                  <a:cxn ang="0">
                    <a:pos x="44" y="54"/>
                  </a:cxn>
                  <a:cxn ang="0">
                    <a:pos x="56" y="76"/>
                  </a:cxn>
                  <a:cxn ang="0">
                    <a:pos x="66" y="100"/>
                  </a:cxn>
                  <a:cxn ang="0">
                    <a:pos x="72" y="126"/>
                  </a:cxn>
                  <a:cxn ang="0">
                    <a:pos x="76" y="152"/>
                  </a:cxn>
                  <a:cxn ang="0">
                    <a:pos x="78" y="180"/>
                  </a:cxn>
                  <a:cxn ang="0">
                    <a:pos x="78" y="180"/>
                  </a:cxn>
                  <a:cxn ang="0">
                    <a:pos x="76" y="204"/>
                  </a:cxn>
                  <a:cxn ang="0">
                    <a:pos x="74" y="226"/>
                  </a:cxn>
                  <a:cxn ang="0">
                    <a:pos x="74" y="226"/>
                  </a:cxn>
                  <a:cxn ang="0">
                    <a:pos x="74" y="236"/>
                  </a:cxn>
                  <a:cxn ang="0">
                    <a:pos x="74" y="236"/>
                  </a:cxn>
                  <a:cxn ang="0">
                    <a:pos x="74" y="240"/>
                  </a:cxn>
                  <a:cxn ang="0">
                    <a:pos x="74" y="240"/>
                  </a:cxn>
                  <a:cxn ang="0">
                    <a:pos x="76" y="242"/>
                  </a:cxn>
                  <a:cxn ang="0">
                    <a:pos x="76" y="242"/>
                  </a:cxn>
                  <a:cxn ang="0">
                    <a:pos x="78" y="238"/>
                  </a:cxn>
                  <a:cxn ang="0">
                    <a:pos x="80" y="236"/>
                  </a:cxn>
                  <a:cxn ang="0">
                    <a:pos x="80" y="236"/>
                  </a:cxn>
                  <a:cxn ang="0">
                    <a:pos x="80" y="232"/>
                  </a:cxn>
                  <a:cxn ang="0">
                    <a:pos x="84" y="226"/>
                  </a:cxn>
                  <a:cxn ang="0">
                    <a:pos x="84" y="226"/>
                  </a:cxn>
                  <a:cxn ang="0">
                    <a:pos x="84" y="220"/>
                  </a:cxn>
                  <a:cxn ang="0">
                    <a:pos x="84" y="220"/>
                  </a:cxn>
                  <a:cxn ang="0">
                    <a:pos x="86" y="208"/>
                  </a:cxn>
                  <a:cxn ang="0">
                    <a:pos x="88" y="198"/>
                  </a:cxn>
                  <a:cxn ang="0">
                    <a:pos x="92" y="186"/>
                  </a:cxn>
                  <a:cxn ang="0">
                    <a:pos x="92" y="186"/>
                  </a:cxn>
                  <a:cxn ang="0">
                    <a:pos x="94" y="176"/>
                  </a:cxn>
                  <a:cxn ang="0">
                    <a:pos x="94" y="162"/>
                  </a:cxn>
                  <a:cxn ang="0">
                    <a:pos x="94" y="162"/>
                  </a:cxn>
                  <a:cxn ang="0">
                    <a:pos x="96" y="150"/>
                  </a:cxn>
                  <a:cxn ang="0">
                    <a:pos x="98" y="140"/>
                  </a:cxn>
                  <a:cxn ang="0">
                    <a:pos x="98" y="140"/>
                  </a:cxn>
                  <a:cxn ang="0">
                    <a:pos x="92" y="118"/>
                  </a:cxn>
                  <a:cxn ang="0">
                    <a:pos x="84" y="98"/>
                  </a:cxn>
                  <a:cxn ang="0">
                    <a:pos x="74" y="78"/>
                  </a:cxn>
                  <a:cxn ang="0">
                    <a:pos x="62" y="58"/>
                  </a:cxn>
                  <a:cxn ang="0">
                    <a:pos x="50" y="42"/>
                  </a:cxn>
                  <a:cxn ang="0">
                    <a:pos x="34" y="26"/>
                  </a:cxn>
                  <a:cxn ang="0">
                    <a:pos x="18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98" h="242">
                    <a:moveTo>
                      <a:pt x="0" y="0"/>
                    </a:moveTo>
                    <a:lnTo>
                      <a:pt x="0" y="0"/>
                    </a:lnTo>
                    <a:lnTo>
                      <a:pt x="16" y="16"/>
                    </a:lnTo>
                    <a:lnTo>
                      <a:pt x="32" y="34"/>
                    </a:lnTo>
                    <a:lnTo>
                      <a:pt x="44" y="54"/>
                    </a:lnTo>
                    <a:lnTo>
                      <a:pt x="56" y="76"/>
                    </a:lnTo>
                    <a:lnTo>
                      <a:pt x="66" y="100"/>
                    </a:lnTo>
                    <a:lnTo>
                      <a:pt x="72" y="126"/>
                    </a:lnTo>
                    <a:lnTo>
                      <a:pt x="76" y="152"/>
                    </a:lnTo>
                    <a:lnTo>
                      <a:pt x="78" y="180"/>
                    </a:lnTo>
                    <a:lnTo>
                      <a:pt x="78" y="180"/>
                    </a:lnTo>
                    <a:lnTo>
                      <a:pt x="76" y="204"/>
                    </a:lnTo>
                    <a:lnTo>
                      <a:pt x="74" y="226"/>
                    </a:lnTo>
                    <a:lnTo>
                      <a:pt x="74" y="226"/>
                    </a:lnTo>
                    <a:lnTo>
                      <a:pt x="74" y="236"/>
                    </a:lnTo>
                    <a:lnTo>
                      <a:pt x="74" y="236"/>
                    </a:lnTo>
                    <a:lnTo>
                      <a:pt x="74" y="240"/>
                    </a:lnTo>
                    <a:lnTo>
                      <a:pt x="74" y="240"/>
                    </a:lnTo>
                    <a:lnTo>
                      <a:pt x="76" y="242"/>
                    </a:lnTo>
                    <a:lnTo>
                      <a:pt x="76" y="242"/>
                    </a:lnTo>
                    <a:lnTo>
                      <a:pt x="78" y="238"/>
                    </a:lnTo>
                    <a:lnTo>
                      <a:pt x="80" y="236"/>
                    </a:lnTo>
                    <a:lnTo>
                      <a:pt x="80" y="236"/>
                    </a:lnTo>
                    <a:lnTo>
                      <a:pt x="80" y="232"/>
                    </a:lnTo>
                    <a:lnTo>
                      <a:pt x="84" y="226"/>
                    </a:lnTo>
                    <a:lnTo>
                      <a:pt x="84" y="226"/>
                    </a:lnTo>
                    <a:lnTo>
                      <a:pt x="84" y="220"/>
                    </a:lnTo>
                    <a:lnTo>
                      <a:pt x="84" y="220"/>
                    </a:lnTo>
                    <a:lnTo>
                      <a:pt x="86" y="208"/>
                    </a:lnTo>
                    <a:lnTo>
                      <a:pt x="88" y="198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76"/>
                    </a:lnTo>
                    <a:lnTo>
                      <a:pt x="94" y="162"/>
                    </a:lnTo>
                    <a:lnTo>
                      <a:pt x="94" y="162"/>
                    </a:lnTo>
                    <a:lnTo>
                      <a:pt x="96" y="150"/>
                    </a:lnTo>
                    <a:lnTo>
                      <a:pt x="98" y="140"/>
                    </a:lnTo>
                    <a:lnTo>
                      <a:pt x="98" y="140"/>
                    </a:lnTo>
                    <a:lnTo>
                      <a:pt x="92" y="118"/>
                    </a:lnTo>
                    <a:lnTo>
                      <a:pt x="84" y="98"/>
                    </a:lnTo>
                    <a:lnTo>
                      <a:pt x="74" y="78"/>
                    </a:lnTo>
                    <a:lnTo>
                      <a:pt x="62" y="58"/>
                    </a:lnTo>
                    <a:lnTo>
                      <a:pt x="50" y="42"/>
                    </a:lnTo>
                    <a:lnTo>
                      <a:pt x="34" y="26"/>
                    </a:lnTo>
                    <a:lnTo>
                      <a:pt x="1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60"/>
              <p:cNvSpPr>
                <a:spLocks/>
              </p:cNvSpPr>
              <p:nvPr/>
            </p:nvSpPr>
            <p:spPr bwMode="auto">
              <a:xfrm>
                <a:off x="7653492" y="2944152"/>
                <a:ext cx="125595" cy="431210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52" y="8"/>
                  </a:cxn>
                  <a:cxn ang="0">
                    <a:pos x="50" y="8"/>
                  </a:cxn>
                  <a:cxn ang="0">
                    <a:pos x="48" y="4"/>
                  </a:cxn>
                  <a:cxn ang="0">
                    <a:pos x="44" y="0"/>
                  </a:cxn>
                  <a:cxn ang="0">
                    <a:pos x="34" y="14"/>
                  </a:cxn>
                  <a:cxn ang="0">
                    <a:pos x="18" y="44"/>
                  </a:cxn>
                  <a:cxn ang="0">
                    <a:pos x="6" y="78"/>
                  </a:cxn>
                  <a:cxn ang="0">
                    <a:pos x="0" y="112"/>
                  </a:cxn>
                  <a:cxn ang="0">
                    <a:pos x="0" y="130"/>
                  </a:cxn>
                  <a:cxn ang="0">
                    <a:pos x="2" y="158"/>
                  </a:cxn>
                  <a:cxn ang="0">
                    <a:pos x="8" y="172"/>
                  </a:cxn>
                  <a:cxn ang="0">
                    <a:pos x="12" y="182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30" y="196"/>
                  </a:cxn>
                  <a:cxn ang="0">
                    <a:pos x="40" y="206"/>
                  </a:cxn>
                  <a:cxn ang="0">
                    <a:pos x="36" y="188"/>
                  </a:cxn>
                  <a:cxn ang="0">
                    <a:pos x="34" y="188"/>
                  </a:cxn>
                  <a:cxn ang="0">
                    <a:pos x="32" y="186"/>
                  </a:cxn>
                  <a:cxn ang="0">
                    <a:pos x="30" y="182"/>
                  </a:cxn>
                  <a:cxn ang="0">
                    <a:pos x="30" y="178"/>
                  </a:cxn>
                  <a:cxn ang="0">
                    <a:pos x="22" y="176"/>
                  </a:cxn>
                  <a:cxn ang="0">
                    <a:pos x="18" y="176"/>
                  </a:cxn>
                  <a:cxn ang="0">
                    <a:pos x="16" y="174"/>
                  </a:cxn>
                  <a:cxn ang="0">
                    <a:pos x="14" y="164"/>
                  </a:cxn>
                  <a:cxn ang="0">
                    <a:pos x="16" y="160"/>
                  </a:cxn>
                  <a:cxn ang="0">
                    <a:pos x="18" y="158"/>
                  </a:cxn>
                  <a:cxn ang="0">
                    <a:pos x="18" y="154"/>
                  </a:cxn>
                  <a:cxn ang="0">
                    <a:pos x="16" y="152"/>
                  </a:cxn>
                  <a:cxn ang="0">
                    <a:pos x="16" y="150"/>
                  </a:cxn>
                  <a:cxn ang="0">
                    <a:pos x="18" y="144"/>
                  </a:cxn>
                  <a:cxn ang="0">
                    <a:pos x="20" y="142"/>
                  </a:cxn>
                  <a:cxn ang="0">
                    <a:pos x="22" y="140"/>
                  </a:cxn>
                  <a:cxn ang="0">
                    <a:pos x="24" y="136"/>
                  </a:cxn>
                  <a:cxn ang="0">
                    <a:pos x="30" y="136"/>
                  </a:cxn>
                  <a:cxn ang="0">
                    <a:pos x="30" y="130"/>
                  </a:cxn>
                  <a:cxn ang="0">
                    <a:pos x="30" y="104"/>
                  </a:cxn>
                  <a:cxn ang="0">
                    <a:pos x="40" y="58"/>
                  </a:cxn>
                  <a:cxn ang="0">
                    <a:pos x="46" y="36"/>
                  </a:cxn>
                  <a:cxn ang="0">
                    <a:pos x="46" y="30"/>
                  </a:cxn>
                  <a:cxn ang="0">
                    <a:pos x="50" y="18"/>
                  </a:cxn>
                  <a:cxn ang="0">
                    <a:pos x="52" y="16"/>
                  </a:cxn>
                  <a:cxn ang="0">
                    <a:pos x="58" y="12"/>
                  </a:cxn>
                  <a:cxn ang="0">
                    <a:pos x="60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206">
                    <a:moveTo>
                      <a:pt x="60" y="6"/>
                    </a:moveTo>
                    <a:lnTo>
                      <a:pt x="56" y="8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4" y="14"/>
                    </a:lnTo>
                    <a:lnTo>
                      <a:pt x="26" y="28"/>
                    </a:lnTo>
                    <a:lnTo>
                      <a:pt x="18" y="44"/>
                    </a:lnTo>
                    <a:lnTo>
                      <a:pt x="12" y="60"/>
                    </a:lnTo>
                    <a:lnTo>
                      <a:pt x="6" y="78"/>
                    </a:lnTo>
                    <a:lnTo>
                      <a:pt x="2" y="94"/>
                    </a:lnTo>
                    <a:lnTo>
                      <a:pt x="0" y="112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58"/>
                    </a:lnTo>
                    <a:lnTo>
                      <a:pt x="2" y="158"/>
                    </a:lnTo>
                    <a:lnTo>
                      <a:pt x="6" y="164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2" y="182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20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30" y="196"/>
                    </a:lnTo>
                    <a:lnTo>
                      <a:pt x="36" y="200"/>
                    </a:lnTo>
                    <a:lnTo>
                      <a:pt x="40" y="206"/>
                    </a:lnTo>
                    <a:lnTo>
                      <a:pt x="40" y="206"/>
                    </a:lnTo>
                    <a:lnTo>
                      <a:pt x="36" y="188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30" y="178"/>
                    </a:lnTo>
                    <a:lnTo>
                      <a:pt x="30" y="178"/>
                    </a:lnTo>
                    <a:lnTo>
                      <a:pt x="26" y="176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6" y="174"/>
                    </a:lnTo>
                    <a:lnTo>
                      <a:pt x="14" y="168"/>
                    </a:lnTo>
                    <a:lnTo>
                      <a:pt x="14" y="164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50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6"/>
                    </a:lnTo>
                    <a:lnTo>
                      <a:pt x="30" y="136"/>
                    </a:lnTo>
                    <a:lnTo>
                      <a:pt x="30" y="136"/>
                    </a:lnTo>
                    <a:lnTo>
                      <a:pt x="30" y="130"/>
                    </a:lnTo>
                    <a:lnTo>
                      <a:pt x="30" y="130"/>
                    </a:lnTo>
                    <a:lnTo>
                      <a:pt x="30" y="104"/>
                    </a:lnTo>
                    <a:lnTo>
                      <a:pt x="34" y="80"/>
                    </a:lnTo>
                    <a:lnTo>
                      <a:pt x="40" y="5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24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61"/>
              <p:cNvSpPr>
                <a:spLocks/>
              </p:cNvSpPr>
              <p:nvPr/>
            </p:nvSpPr>
            <p:spPr bwMode="auto">
              <a:xfrm>
                <a:off x="7774901" y="2960898"/>
                <a:ext cx="4187" cy="837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3A9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62"/>
              <p:cNvSpPr>
                <a:spLocks/>
              </p:cNvSpPr>
              <p:nvPr/>
            </p:nvSpPr>
            <p:spPr bwMode="auto">
              <a:xfrm>
                <a:off x="7762341" y="2956712"/>
                <a:ext cx="16746" cy="20933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6" y="6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6" y="6"/>
                  </a:cxn>
                  <a:cxn ang="0">
                    <a:pos x="6" y="6"/>
                  </a:cxn>
                </a:cxnLst>
                <a:rect l="0" t="0" r="r" b="b"/>
                <a:pathLst>
                  <a:path w="8" h="10">
                    <a:moveTo>
                      <a:pt x="6" y="6"/>
                    </a:move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63"/>
              <p:cNvSpPr>
                <a:spLocks/>
              </p:cNvSpPr>
              <p:nvPr/>
            </p:nvSpPr>
            <p:spPr bwMode="auto">
              <a:xfrm>
                <a:off x="7749782" y="3006950"/>
                <a:ext cx="2094" cy="83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BB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64"/>
              <p:cNvSpPr>
                <a:spLocks/>
              </p:cNvSpPr>
              <p:nvPr/>
            </p:nvSpPr>
            <p:spPr bwMode="auto">
              <a:xfrm>
                <a:off x="7749782" y="3015323"/>
                <a:ext cx="2094" cy="41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Freeform 65"/>
              <p:cNvSpPr>
                <a:spLocks/>
              </p:cNvSpPr>
              <p:nvPr/>
            </p:nvSpPr>
            <p:spPr bwMode="auto">
              <a:xfrm>
                <a:off x="7720476" y="2944152"/>
                <a:ext cx="58611" cy="150714"/>
              </a:xfrm>
              <a:custGeom>
                <a:avLst/>
                <a:gdLst/>
                <a:ahLst/>
                <a:cxnLst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4"/>
                  </a:cxn>
                  <a:cxn ang="0">
                    <a:pos x="14" y="34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4" y="24"/>
                  </a:cxn>
                  <a:cxn ang="0">
                    <a:pos x="18" y="18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6" y="12"/>
                  </a:cxn>
                  <a:cxn ang="0">
                    <a:pos x="26" y="12"/>
                  </a:cxn>
                  <a:cxn ang="0">
                    <a:pos x="28" y="8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24" y="8"/>
                  </a:cxn>
                  <a:cxn ang="0">
                    <a:pos x="24" y="8"/>
                  </a:cxn>
                  <a:cxn ang="0">
                    <a:pos x="20" y="8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4" y="12"/>
                  </a:cxn>
                  <a:cxn ang="0">
                    <a:pos x="4" y="12"/>
                  </a:cxn>
                  <a:cxn ang="0">
                    <a:pos x="2" y="28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2" y="58"/>
                  </a:cxn>
                  <a:cxn ang="0">
                    <a:pos x="4" y="72"/>
                  </a:cxn>
                  <a:cxn ang="0">
                    <a:pos x="4" y="72"/>
                  </a:cxn>
                  <a:cxn ang="0">
                    <a:pos x="8" y="54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14" y="36"/>
                  </a:cxn>
                </a:cxnLst>
                <a:rect l="0" t="0" r="r" b="b"/>
                <a:pathLst>
                  <a:path w="28" h="72">
                    <a:moveTo>
                      <a:pt x="14" y="36"/>
                    </a:moveTo>
                    <a:lnTo>
                      <a:pt x="14" y="36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2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58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8" y="54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63A8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66"/>
              <p:cNvSpPr>
                <a:spLocks/>
              </p:cNvSpPr>
              <p:nvPr/>
            </p:nvSpPr>
            <p:spPr bwMode="auto">
              <a:xfrm>
                <a:off x="7883750" y="3509330"/>
                <a:ext cx="259563" cy="146528"/>
              </a:xfrm>
              <a:custGeom>
                <a:avLst/>
                <a:gdLst/>
                <a:ahLst/>
                <a:cxnLst>
                  <a:cxn ang="0">
                    <a:pos x="124" y="38"/>
                  </a:cxn>
                  <a:cxn ang="0">
                    <a:pos x="120" y="46"/>
                  </a:cxn>
                  <a:cxn ang="0">
                    <a:pos x="120" y="46"/>
                  </a:cxn>
                  <a:cxn ang="0">
                    <a:pos x="118" y="48"/>
                  </a:cxn>
                  <a:cxn ang="0">
                    <a:pos x="116" y="50"/>
                  </a:cxn>
                  <a:cxn ang="0">
                    <a:pos x="112" y="52"/>
                  </a:cxn>
                  <a:cxn ang="0">
                    <a:pos x="112" y="52"/>
                  </a:cxn>
                  <a:cxn ang="0">
                    <a:pos x="108" y="58"/>
                  </a:cxn>
                  <a:cxn ang="0">
                    <a:pos x="106" y="70"/>
                  </a:cxn>
                  <a:cxn ang="0">
                    <a:pos x="106" y="70"/>
                  </a:cxn>
                  <a:cxn ang="0">
                    <a:pos x="100" y="70"/>
                  </a:cxn>
                  <a:cxn ang="0">
                    <a:pos x="100" y="70"/>
                  </a:cxn>
                  <a:cxn ang="0">
                    <a:pos x="78" y="70"/>
                  </a:cxn>
                  <a:cxn ang="0">
                    <a:pos x="78" y="70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66" y="60"/>
                  </a:cxn>
                  <a:cxn ang="0">
                    <a:pos x="66" y="60"/>
                  </a:cxn>
                  <a:cxn ang="0">
                    <a:pos x="62" y="58"/>
                  </a:cxn>
                  <a:cxn ang="0">
                    <a:pos x="62" y="58"/>
                  </a:cxn>
                  <a:cxn ang="0">
                    <a:pos x="56" y="48"/>
                  </a:cxn>
                  <a:cxn ang="0">
                    <a:pos x="50" y="44"/>
                  </a:cxn>
                  <a:cxn ang="0">
                    <a:pos x="50" y="44"/>
                  </a:cxn>
                  <a:cxn ang="0">
                    <a:pos x="48" y="42"/>
                  </a:cxn>
                  <a:cxn ang="0">
                    <a:pos x="46" y="40"/>
                  </a:cxn>
                  <a:cxn ang="0">
                    <a:pos x="46" y="40"/>
                  </a:cxn>
                  <a:cxn ang="0">
                    <a:pos x="40" y="32"/>
                  </a:cxn>
                  <a:cxn ang="0">
                    <a:pos x="36" y="28"/>
                  </a:cxn>
                  <a:cxn ang="0">
                    <a:pos x="36" y="28"/>
                  </a:cxn>
                  <a:cxn ang="0">
                    <a:pos x="32" y="24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20" y="16"/>
                  </a:cxn>
                  <a:cxn ang="0">
                    <a:pos x="14" y="16"/>
                  </a:cxn>
                  <a:cxn ang="0">
                    <a:pos x="14" y="16"/>
                  </a:cxn>
                  <a:cxn ang="0">
                    <a:pos x="12" y="16"/>
                  </a:cxn>
                  <a:cxn ang="0">
                    <a:pos x="12" y="16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20" y="6"/>
                  </a:cxn>
                  <a:cxn ang="0">
                    <a:pos x="38" y="14"/>
                  </a:cxn>
                  <a:cxn ang="0">
                    <a:pos x="52" y="22"/>
                  </a:cxn>
                  <a:cxn ang="0">
                    <a:pos x="64" y="32"/>
                  </a:cxn>
                  <a:cxn ang="0">
                    <a:pos x="76" y="40"/>
                  </a:cxn>
                  <a:cxn ang="0">
                    <a:pos x="88" y="44"/>
                  </a:cxn>
                  <a:cxn ang="0">
                    <a:pos x="96" y="44"/>
                  </a:cxn>
                  <a:cxn ang="0">
                    <a:pos x="104" y="44"/>
                  </a:cxn>
                  <a:cxn ang="0">
                    <a:pos x="114" y="42"/>
                  </a:cxn>
                  <a:cxn ang="0">
                    <a:pos x="124" y="38"/>
                  </a:cxn>
                  <a:cxn ang="0">
                    <a:pos x="124" y="38"/>
                  </a:cxn>
                </a:cxnLst>
                <a:rect l="0" t="0" r="r" b="b"/>
                <a:pathLst>
                  <a:path w="124" h="70">
                    <a:moveTo>
                      <a:pt x="124" y="38"/>
                    </a:moveTo>
                    <a:lnTo>
                      <a:pt x="120" y="46"/>
                    </a:lnTo>
                    <a:lnTo>
                      <a:pt x="120" y="46"/>
                    </a:lnTo>
                    <a:lnTo>
                      <a:pt x="118" y="48"/>
                    </a:lnTo>
                    <a:lnTo>
                      <a:pt x="116" y="50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08" y="58"/>
                    </a:lnTo>
                    <a:lnTo>
                      <a:pt x="106" y="70"/>
                    </a:lnTo>
                    <a:lnTo>
                      <a:pt x="106" y="70"/>
                    </a:lnTo>
                    <a:lnTo>
                      <a:pt x="100" y="70"/>
                    </a:lnTo>
                    <a:lnTo>
                      <a:pt x="100" y="70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56" y="48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2" y="24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0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20" y="6"/>
                    </a:lnTo>
                    <a:lnTo>
                      <a:pt x="38" y="14"/>
                    </a:lnTo>
                    <a:lnTo>
                      <a:pt x="52" y="22"/>
                    </a:lnTo>
                    <a:lnTo>
                      <a:pt x="64" y="32"/>
                    </a:lnTo>
                    <a:lnTo>
                      <a:pt x="76" y="40"/>
                    </a:lnTo>
                    <a:lnTo>
                      <a:pt x="88" y="44"/>
                    </a:lnTo>
                    <a:lnTo>
                      <a:pt x="96" y="44"/>
                    </a:lnTo>
                    <a:lnTo>
                      <a:pt x="104" y="44"/>
                    </a:lnTo>
                    <a:lnTo>
                      <a:pt x="114" y="42"/>
                    </a:lnTo>
                    <a:lnTo>
                      <a:pt x="124" y="38"/>
                    </a:lnTo>
                    <a:lnTo>
                      <a:pt x="124" y="38"/>
                    </a:lnTo>
                    <a:close/>
                  </a:path>
                </a:pathLst>
              </a:custGeom>
              <a:solidFill>
                <a:srgbClr val="5896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1608687" y="2736788"/>
              <a:ext cx="1712495" cy="92333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Worldwide Content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9BBB59">
                      <a:lumMod val="5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 Narrow" pitchFamily="34" charset="0"/>
                </a:rPr>
                <a:t>Consumers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9BBB59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 Narrow" pitchFamily="34" charset="0"/>
              </a:endParaRPr>
            </a:p>
          </p:txBody>
        </p:sp>
      </p:grpSp>
      <p:sp>
        <p:nvSpPr>
          <p:cNvPr id="84" name="Rectangle 83"/>
          <p:cNvSpPr/>
          <p:nvPr/>
        </p:nvSpPr>
        <p:spPr>
          <a:xfrm>
            <a:off x="7864585" y="6877283"/>
            <a:ext cx="4255912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latin typeface="Comic Sans MS" pitchFamily="66" charset="0"/>
              </a:rPr>
              <a:t>User-generated content</a:t>
            </a:r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Abs val="2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101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101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6101"/>
                            </p:stCondLst>
                            <p:childTnLst>
                              <p:par>
                                <p:cTn id="3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101"/>
                            </p:stCondLst>
                            <p:childTnLst>
                              <p:par>
                                <p:cTn id="3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101"/>
                            </p:stCondLst>
                            <p:childTnLst>
                              <p:par>
                                <p:cTn id="44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9101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Abs val="2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2"/>
                            </p:stCondLst>
                            <p:childTnLst>
                              <p:par>
                                <p:cTn id="5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502"/>
                            </p:stCondLst>
                            <p:childTnLst>
                              <p:par>
                                <p:cTn id="56" presetID="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1502"/>
                            </p:stCondLst>
                            <p:childTnLst>
                              <p:par>
                                <p:cTn id="6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2002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2"/>
                            </p:stCondLst>
                            <p:childTnLst>
                              <p:par>
                                <p:cTn id="70" presetID="9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1002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  <p:bldP spid="119" grpId="0" animBg="1"/>
      <p:bldP spid="111" grpId="0" animBg="1"/>
      <p:bldP spid="118" grpId="0" animBg="1"/>
      <p:bldP spid="116" grpId="0" animBg="1"/>
      <p:bldP spid="108" grpId="0" animBg="1"/>
      <p:bldP spid="85" grpId="0" animBg="1"/>
      <p:bldP spid="10" grpId="0" animBg="1"/>
      <p:bldP spid="115" grpId="0"/>
      <p:bldP spid="123" grpId="0"/>
      <p:bldP spid="84" grpId="0"/>
    </p:bldLst>
  </p:timing>
</p:sld>
</file>

<file path=ppt/theme/theme1.xml><?xml version="1.0" encoding="utf-8"?>
<a:theme xmlns:a="http://schemas.openxmlformats.org/drawingml/2006/main" name="NAB11 Intro Slid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NAB11 Interior Page2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2221</TotalTime>
  <Words>2055</Words>
  <Application>Microsoft Office PowerPoint</Application>
  <PresentationFormat>Custom</PresentationFormat>
  <Paragraphs>394</Paragraphs>
  <Slides>24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26" baseType="lpstr">
      <vt:lpstr>NAB11 Intro Slide</vt:lpstr>
      <vt:lpstr>NAB11 Interior Page2</vt:lpstr>
      <vt:lpstr>Slide 1</vt:lpstr>
      <vt:lpstr>Benefits of Cloud–Delivered Content for Consumers: Ubiquity, Cost, Portability Improvements</vt:lpstr>
      <vt:lpstr>What is “The Cloud”?  What is “Cloud Computing”?</vt:lpstr>
      <vt:lpstr>Slide 4</vt:lpstr>
      <vt:lpstr>The Biggest Thing That Ever Happened to Content</vt:lpstr>
      <vt:lpstr>The Biggest Thing That Ever Happened to Content</vt:lpstr>
      <vt:lpstr>The Biggest Thing That Ever Happened to Content</vt:lpstr>
      <vt:lpstr>So, what are the benefits for content in …</vt:lpstr>
      <vt:lpstr>The Content In The Cloud Process</vt:lpstr>
      <vt:lpstr>So what’s the problem?</vt:lpstr>
      <vt:lpstr>So what’s the problem?</vt:lpstr>
      <vt:lpstr>The Future – Some Guidelines</vt:lpstr>
      <vt:lpstr>Slide 13</vt:lpstr>
      <vt:lpstr>GenosTV™ Overview</vt:lpstr>
      <vt:lpstr>GenosTV™ Programming</vt:lpstr>
      <vt:lpstr>GenosTV™ – Content Ingestion &amp; Distribution</vt:lpstr>
      <vt:lpstr>GenosTV™ – Comparison to Cable and Satellite TV</vt:lpstr>
      <vt:lpstr>CloudDVR™ – Content In The Cloud</vt:lpstr>
      <vt:lpstr>GenosTV™ – CloudDVR™ Content Storage</vt:lpstr>
      <vt:lpstr>CloudDVR™ – Simultaneous Multi-Point DVR</vt:lpstr>
      <vt:lpstr>Slide 21</vt:lpstr>
      <vt:lpstr>Slide 22</vt:lpstr>
      <vt:lpstr>Cyclops™ – A Controller for the Cloud Era</vt:lpstr>
      <vt:lpstr>Slide 24</vt:lpstr>
    </vt:vector>
  </TitlesOfParts>
  <Company>ds+f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Thema Wilson</dc:creator>
  <cp:lastModifiedBy>Marty Lafferty</cp:lastModifiedBy>
  <cp:revision>163</cp:revision>
  <dcterms:created xsi:type="dcterms:W3CDTF">2011-01-21T15:23:28Z</dcterms:created>
  <dcterms:modified xsi:type="dcterms:W3CDTF">2011-04-15T13:42:38Z</dcterms:modified>
</cp:coreProperties>
</file>